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81" d="100"/>
          <a:sy n="81" d="100"/>
        </p:scale>
        <p:origin x="1196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alchemy.org/docs/index.myt" TargetMode="External"/><Relationship Id="rId2" Type="http://schemas.openxmlformats.org/officeDocument/2006/relationships/hyperlink" Target="http://www.rmunn.com/sqlalchemy-tutorial/tutoria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2D8B3-9B04-47C3-9BD5-DB8445E86E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677CC-0103-49C7-B288-789E0B88B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python to interact with SQL databases</a:t>
            </a:r>
          </a:p>
          <a:p>
            <a:r>
              <a:rPr lang="en-US" dirty="0"/>
              <a:t>Eowyn Baughman, Oct 10 2017</a:t>
            </a:r>
          </a:p>
        </p:txBody>
      </p:sp>
    </p:spTree>
    <p:extLst>
      <p:ext uri="{BB962C8B-B14F-4D97-AF65-F5344CB8AC3E}">
        <p14:creationId xmlns:p14="http://schemas.microsoft.com/office/powerpoint/2010/main" val="216032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CB2EB-14B3-4D19-A895-2594B989F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PyData</a:t>
            </a:r>
            <a:r>
              <a:rPr lang="en-US" dirty="0"/>
              <a:t> &amp;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63E78-6874-40BC-98B6-D102D5B08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Python is popular in data science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SQL is widely used to interact with databases– e.g. </a:t>
            </a:r>
            <a:r>
              <a:rPr lang="en-US" sz="3000" dirty="0" err="1"/>
              <a:t>PostGRES</a:t>
            </a:r>
            <a:r>
              <a:rPr lang="en-US" sz="3000" dirty="0"/>
              <a:t>, Oracle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Query (SELECT)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Conditionals (WHERE)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Sorting (GROUP BY)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Combining data (JOIN)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Update the database (INSERT)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000" b="1" i="0" dirty="0" err="1">
                <a:solidFill>
                  <a:schemeClr val="accent1">
                    <a:lumMod val="75000"/>
                  </a:schemeClr>
                </a:solidFill>
              </a:rPr>
              <a:t>SQLAlchemy</a:t>
            </a:r>
            <a:r>
              <a:rPr lang="en-US" sz="3000" i="0" dirty="0"/>
              <a:t> is a Python package to natively interact with databases </a:t>
            </a:r>
            <a:r>
              <a:rPr lang="en-US" sz="3000" b="1" i="0" dirty="0"/>
              <a:t>within Python</a:t>
            </a:r>
            <a:endParaRPr lang="en-US" sz="3000" i="0" dirty="0"/>
          </a:p>
        </p:txBody>
      </p:sp>
    </p:spTree>
    <p:extLst>
      <p:ext uri="{BB962C8B-B14F-4D97-AF65-F5344CB8AC3E}">
        <p14:creationId xmlns:p14="http://schemas.microsoft.com/office/powerpoint/2010/main" val="35834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053B-6397-4094-838E-B0FCF8C6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01CF3-B2EE-4AAB-BD39-6387D5463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/>
              <a:t>Step-by-step tutorial With Examples:</a:t>
            </a:r>
            <a:endParaRPr lang="en-US" sz="3000" dirty="0">
              <a:hlinkClick r:id="rId2"/>
            </a:endParaRPr>
          </a:p>
          <a:p>
            <a:r>
              <a:rPr lang="en-US" sz="3000" dirty="0">
                <a:hlinkClick r:id="rId2"/>
              </a:rPr>
              <a:t>http://www.rmunn.com/sqlalchemy-tutorial/tutorial.html</a:t>
            </a:r>
            <a:endParaRPr lang="en-US" sz="3000" dirty="0"/>
          </a:p>
          <a:p>
            <a:r>
              <a:rPr lang="en-US" sz="3000" dirty="0"/>
              <a:t>“You almost never need to write SQL by hand.”</a:t>
            </a:r>
          </a:p>
          <a:p>
            <a:r>
              <a:rPr lang="en-US" sz="3000" dirty="0"/>
              <a:t>Goes much more into detail, explores more advanced topics</a:t>
            </a:r>
          </a:p>
          <a:p>
            <a:endParaRPr lang="en-US" sz="3000" dirty="0"/>
          </a:p>
          <a:p>
            <a:r>
              <a:rPr lang="en-US" sz="3000" dirty="0"/>
              <a:t>Full Documentation:</a:t>
            </a:r>
          </a:p>
          <a:p>
            <a:r>
              <a:rPr lang="en-US" sz="3000" dirty="0">
                <a:hlinkClick r:id="rId3"/>
              </a:rPr>
              <a:t>http://www.sqlalchemy.org/docs/index.myt</a:t>
            </a:r>
            <a:endParaRPr lang="en-US" sz="3000" dirty="0"/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9354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91562-BF00-48E7-8910-29298AE85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Establish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53BFF-BC48-4E6E-ABEE-44B1A8CD8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000" dirty="0" err="1"/>
              <a:t>db</a:t>
            </a:r>
            <a:r>
              <a:rPr lang="en-US" sz="3000" dirty="0"/>
              <a:t> = </a:t>
            </a:r>
            <a:r>
              <a:rPr lang="en-US" sz="3000" dirty="0" err="1"/>
              <a:t>create_engine</a:t>
            </a:r>
            <a:r>
              <a:rPr lang="en-US" sz="3000" dirty="0"/>
              <a:t>(‘</a:t>
            </a:r>
            <a:r>
              <a:rPr lang="en-US" sz="3000" dirty="0" err="1"/>
              <a:t>adatabase.db</a:t>
            </a:r>
            <a:r>
              <a:rPr lang="en-US" sz="3000" dirty="0"/>
              <a:t>’)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Open connection to database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The resulting object has methods specific to the type of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metadata = </a:t>
            </a:r>
            <a:r>
              <a:rPr lang="en-US" sz="3000" dirty="0" err="1"/>
              <a:t>BoundMetaData</a:t>
            </a:r>
            <a:r>
              <a:rPr lang="en-US" sz="3000" dirty="0"/>
              <a:t>(</a:t>
            </a:r>
            <a:r>
              <a:rPr lang="en-US" sz="3000" dirty="0" err="1"/>
              <a:t>db</a:t>
            </a:r>
            <a:r>
              <a:rPr lang="en-US" sz="3000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Create an object that knows what the columns of the data are, what types of data they contain, etc.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Used to re-create analogous data structures in Python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users = Table('users', metadata, autoload=True)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Figure out automagically what the table in the database looks like and load it for Python to work with</a:t>
            </a:r>
          </a:p>
        </p:txBody>
      </p:sp>
    </p:spTree>
    <p:extLst>
      <p:ext uri="{BB962C8B-B14F-4D97-AF65-F5344CB8AC3E}">
        <p14:creationId xmlns:p14="http://schemas.microsoft.com/office/powerpoint/2010/main" val="389057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99D7-0104-441A-BE81-4C123EB6B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Building SQL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C2BB9-DCA1-4181-917D-70D8318EE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Main idea: Create “SQL statement objects” instead of writing SQL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Then call its “execute” method that belongs to the object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Table objects have methods like: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 err="1"/>
              <a:t>users.select</a:t>
            </a:r>
            <a:r>
              <a:rPr lang="en-US" sz="3000" dirty="0"/>
              <a:t>()  to pull all or some of the data to your local table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 err="1"/>
              <a:t>users.insert</a:t>
            </a:r>
            <a:r>
              <a:rPr lang="en-US" sz="3000" dirty="0"/>
              <a:t>()  to update data in your local table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Both of which can accept conditional statements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Can also uses join(table1,table2).select() or </a:t>
            </a:r>
            <a:r>
              <a:rPr lang="en-US" sz="3000" dirty="0" err="1"/>
              <a:t>outerjoin</a:t>
            </a:r>
            <a:r>
              <a:rPr lang="en-US" sz="3000" dirty="0"/>
              <a:t>(table1,table2).select() to work on multiple tables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5051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AE7C-9980-4243-9563-2B242F74C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objects to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75186-324E-4732-B682-3A8B23A04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Saving your data back to the original database</a:t>
            </a:r>
          </a:p>
          <a:p>
            <a:pPr marL="518922" lvl="1" indent="-514350">
              <a:buFont typeface="+mj-lt"/>
              <a:buAutoNum type="arabicPeriod"/>
            </a:pPr>
            <a:r>
              <a:rPr lang="en-US" sz="3000" dirty="0"/>
              <a:t>Create empty classes to serve as data classes</a:t>
            </a:r>
          </a:p>
          <a:p>
            <a:pPr marL="518922" lvl="1" indent="-514350">
              <a:buFont typeface="+mj-lt"/>
              <a:buAutoNum type="arabicPeriod"/>
            </a:pPr>
            <a:r>
              <a:rPr lang="en-US" sz="3000" dirty="0"/>
              <a:t>“map” your data tables onto the empty data classes, which then take on the correct column names and types</a:t>
            </a:r>
          </a:p>
          <a:p>
            <a:pPr marL="518922" lvl="1" indent="-514350">
              <a:buFont typeface="+mj-lt"/>
              <a:buAutoNum type="arabicPeriod"/>
            </a:pPr>
            <a:r>
              <a:rPr lang="en-US" sz="3000" dirty="0"/>
              <a:t>Create a “session” object to keep track of data classes</a:t>
            </a:r>
          </a:p>
          <a:p>
            <a:pPr marL="518922" lvl="1" indent="-514350">
              <a:buFont typeface="+mj-lt"/>
              <a:buAutoNum type="arabicPeriod"/>
            </a:pPr>
            <a:r>
              <a:rPr lang="en-US" sz="3000" dirty="0"/>
              <a:t>Select (load) data from database into data classes</a:t>
            </a:r>
          </a:p>
          <a:p>
            <a:pPr marL="518922" lvl="1" indent="-514350">
              <a:buFont typeface="+mj-lt"/>
              <a:buAutoNum type="arabicPeriod"/>
            </a:pPr>
            <a:r>
              <a:rPr lang="en-US" sz="3000" dirty="0"/>
              <a:t>Modify them however you like</a:t>
            </a:r>
          </a:p>
          <a:p>
            <a:pPr marL="518922" lvl="1" indent="-514350">
              <a:buFont typeface="+mj-lt"/>
              <a:buAutoNum type="arabicPeriod"/>
            </a:pPr>
            <a:r>
              <a:rPr lang="en-US" sz="3000" dirty="0"/>
              <a:t>“Flush” the session to push changes 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2718093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E403-04EF-4B6C-B26A-4529D6990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56463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E59EE-FD7B-4AF0-846D-C8080B26E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" y="1198179"/>
            <a:ext cx="5661082" cy="47553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from </a:t>
            </a:r>
            <a:r>
              <a:rPr lang="en-US" dirty="0" err="1"/>
              <a:t>sqlalchemy</a:t>
            </a:r>
            <a:r>
              <a:rPr lang="en-US" dirty="0"/>
              <a:t> import *</a:t>
            </a:r>
          </a:p>
          <a:p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create_engine</a:t>
            </a:r>
            <a:r>
              <a:rPr lang="en-US" dirty="0"/>
              <a:t>('</a:t>
            </a:r>
            <a:r>
              <a:rPr lang="en-US" dirty="0" err="1"/>
              <a:t>sqlite</a:t>
            </a:r>
            <a:r>
              <a:rPr lang="en-US" dirty="0"/>
              <a:t>:///</a:t>
            </a:r>
            <a:r>
              <a:rPr lang="en-US" dirty="0" err="1"/>
              <a:t>joindemo.db</a:t>
            </a:r>
            <a:r>
              <a:rPr lang="en-US" dirty="0"/>
              <a:t>’)</a:t>
            </a:r>
          </a:p>
          <a:p>
            <a:r>
              <a:rPr lang="en-US" dirty="0"/>
              <a:t>metadata = </a:t>
            </a:r>
            <a:r>
              <a:rPr lang="en-US" dirty="0" err="1"/>
              <a:t>BoundMetaData</a:t>
            </a:r>
            <a:r>
              <a:rPr lang="en-US" dirty="0"/>
              <a:t>(</a:t>
            </a:r>
            <a:r>
              <a:rPr lang="en-US" dirty="0" err="1"/>
              <a:t>db</a:t>
            </a:r>
            <a:r>
              <a:rPr lang="en-US" dirty="0"/>
              <a:t>)</a:t>
            </a:r>
          </a:p>
          <a:p>
            <a:r>
              <a:rPr lang="en-US" dirty="0"/>
              <a:t>users = Table('users', metadata, autoload=True)</a:t>
            </a:r>
          </a:p>
          <a:p>
            <a:r>
              <a:rPr lang="en-US" dirty="0"/>
              <a:t>emails = Table('emails', metadata, autoload=True)</a:t>
            </a:r>
          </a:p>
          <a:p>
            <a:r>
              <a:rPr lang="en-US" dirty="0"/>
              <a:t># These are the empty classes that will become our data classes</a:t>
            </a:r>
          </a:p>
          <a:p>
            <a:r>
              <a:rPr lang="en-US" dirty="0"/>
              <a:t>class User(object):</a:t>
            </a:r>
          </a:p>
          <a:p>
            <a:r>
              <a:rPr lang="en-US" dirty="0"/>
              <a:t>    pass</a:t>
            </a:r>
          </a:p>
          <a:p>
            <a:r>
              <a:rPr lang="en-US" dirty="0"/>
              <a:t>class Email(object):</a:t>
            </a:r>
          </a:p>
          <a:p>
            <a:r>
              <a:rPr lang="en-US" dirty="0"/>
              <a:t>    pass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475A55-43E3-4410-870E-923D0E7D9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4449" y="1143000"/>
            <a:ext cx="5517930" cy="4808390"/>
          </a:xfrm>
        </p:spPr>
        <p:txBody>
          <a:bodyPr>
            <a:noAutofit/>
          </a:bodyPr>
          <a:lstStyle/>
          <a:p>
            <a:r>
              <a:rPr lang="en-US" sz="2000" dirty="0" err="1"/>
              <a:t>usermapper</a:t>
            </a:r>
            <a:r>
              <a:rPr lang="en-US" sz="2000" dirty="0"/>
              <a:t> = mapper(User, users)</a:t>
            </a:r>
          </a:p>
          <a:p>
            <a:r>
              <a:rPr lang="en-US" sz="2000" dirty="0" err="1"/>
              <a:t>emailmapper</a:t>
            </a:r>
            <a:r>
              <a:rPr lang="en-US" sz="2000" dirty="0"/>
              <a:t> = mapper(Email, emails)</a:t>
            </a:r>
            <a:endParaRPr lang="en-US" sz="1900" dirty="0"/>
          </a:p>
          <a:p>
            <a:r>
              <a:rPr lang="en-US" sz="1900" dirty="0"/>
              <a:t>session = </a:t>
            </a:r>
            <a:r>
              <a:rPr lang="en-US" sz="1900" dirty="0" err="1"/>
              <a:t>create_session</a:t>
            </a:r>
            <a:r>
              <a:rPr lang="en-US" sz="1900" dirty="0"/>
              <a:t>()</a:t>
            </a:r>
          </a:p>
          <a:p>
            <a:r>
              <a:rPr lang="en-US" sz="1900" dirty="0" err="1"/>
              <a:t>mary</a:t>
            </a:r>
            <a:r>
              <a:rPr lang="en-US" sz="1900" dirty="0"/>
              <a:t> = </a:t>
            </a:r>
            <a:r>
              <a:rPr lang="en-US" sz="1900" dirty="0" err="1"/>
              <a:t>session.query</a:t>
            </a:r>
            <a:r>
              <a:rPr lang="en-US" sz="1900" dirty="0"/>
              <a:t>(User).</a:t>
            </a:r>
            <a:r>
              <a:rPr lang="en-US" sz="1900" dirty="0" err="1"/>
              <a:t>selectfirst</a:t>
            </a:r>
            <a:r>
              <a:rPr lang="en-US" sz="1900" dirty="0"/>
              <a:t>(users.c.name=='Mary’)</a:t>
            </a:r>
          </a:p>
          <a:p>
            <a:r>
              <a:rPr lang="en-US" sz="1900" i="1" dirty="0"/>
              <a:t>#you are forced to be explicit about which table, and #what kind of object, you are selecting data from. “In #the face of ambiguity, refuse the temptation to #guess”</a:t>
            </a:r>
          </a:p>
          <a:p>
            <a:r>
              <a:rPr lang="en-US" sz="1900" dirty="0" err="1"/>
              <a:t>mary.age</a:t>
            </a:r>
            <a:r>
              <a:rPr lang="en-US" sz="1900" dirty="0"/>
              <a:t> += 1</a:t>
            </a:r>
          </a:p>
          <a:p>
            <a:r>
              <a:rPr lang="en-US" sz="1900" dirty="0" err="1"/>
              <a:t>session.flush</a:t>
            </a:r>
            <a:r>
              <a:rPr lang="en-US" sz="19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167481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54</TotalTime>
  <Words>567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 Light</vt:lpstr>
      <vt:lpstr>Metropolitan</vt:lpstr>
      <vt:lpstr>SQLAlchemy</vt:lpstr>
      <vt:lpstr>PyData &amp; SQL</vt:lpstr>
      <vt:lpstr>SQLAlchemy Tutorial</vt:lpstr>
      <vt:lpstr>SQLAlchemy: Establish dataset</vt:lpstr>
      <vt:lpstr>SQLAlchemy: Building SQL Statements</vt:lpstr>
      <vt:lpstr>Mapping objects to the database</vt:lpstr>
      <vt:lpstr>Example of 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SQLAlchemy</dc:title>
  <dc:creator>Eowyn Baughman</dc:creator>
  <cp:lastModifiedBy>Eowyn Baughman</cp:lastModifiedBy>
  <cp:revision>9</cp:revision>
  <dcterms:created xsi:type="dcterms:W3CDTF">2017-10-09T22:54:00Z</dcterms:created>
  <dcterms:modified xsi:type="dcterms:W3CDTF">2017-10-09T23:48:21Z</dcterms:modified>
</cp:coreProperties>
</file>