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uillaumethomas" TargetMode="Externa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do i </a:t>
            </a:r>
            <a:r>
              <a:rPr lang="fr-FR" dirty="0" err="1" smtClean="0"/>
              <a:t>with</a:t>
            </a:r>
            <a:r>
              <a:rPr lang="fr-FR" dirty="0" smtClean="0"/>
              <a:t> python?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Guillaume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3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About me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github.com/guillaumethomas</a:t>
            </a:r>
            <a:endParaRPr lang="fr-FR" dirty="0" smtClean="0"/>
          </a:p>
          <a:p>
            <a:r>
              <a:rPr lang="fr-FR" dirty="0" smtClean="0"/>
              <a:t>Landing </a:t>
            </a:r>
            <a:r>
              <a:rPr lang="fr-FR" dirty="0" err="1" smtClean="0"/>
              <a:t>Gear</a:t>
            </a:r>
            <a:r>
              <a:rPr lang="fr-FR" dirty="0" smtClean="0"/>
              <a:t> Designer, </a:t>
            </a:r>
            <a:r>
              <a:rPr lang="fr-FR" dirty="0" err="1" smtClean="0"/>
              <a:t>Nuclear</a:t>
            </a:r>
            <a:r>
              <a:rPr lang="fr-FR" dirty="0" smtClean="0"/>
              <a:t> </a:t>
            </a:r>
            <a:r>
              <a:rPr lang="fr-FR" dirty="0" err="1" smtClean="0"/>
              <a:t>Scientist</a:t>
            </a:r>
            <a:r>
              <a:rPr lang="fr-FR" dirty="0" smtClean="0"/>
              <a:t>, </a:t>
            </a:r>
            <a:r>
              <a:rPr lang="fr-FR" dirty="0" err="1" smtClean="0"/>
              <a:t>Airplane</a:t>
            </a:r>
            <a:r>
              <a:rPr lang="fr-FR" dirty="0" smtClean="0"/>
              <a:t> </a:t>
            </a:r>
            <a:r>
              <a:rPr lang="fr-FR" dirty="0" err="1" smtClean="0"/>
              <a:t>seat</a:t>
            </a:r>
            <a:r>
              <a:rPr lang="fr-FR" dirty="0" smtClean="0"/>
              <a:t> Design % Crash Test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762" y="47032"/>
            <a:ext cx="2072075" cy="27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 &amp;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Math </a:t>
            </a:r>
            <a:r>
              <a:rPr lang="fr-FR" dirty="0" err="1" smtClean="0"/>
              <a:t>problem</a:t>
            </a:r>
            <a:r>
              <a:rPr lang="fr-FR" dirty="0" smtClean="0"/>
              <a:t> for </a:t>
            </a:r>
            <a:r>
              <a:rPr lang="fr-FR" dirty="0" err="1" smtClean="0"/>
              <a:t>my</a:t>
            </a:r>
            <a:r>
              <a:rPr lang="fr-FR" dirty="0" smtClean="0"/>
              <a:t> son </a:t>
            </a:r>
          </a:p>
          <a:p>
            <a:r>
              <a:rPr lang="fr-FR" dirty="0" err="1" smtClean="0"/>
              <a:t>Looking</a:t>
            </a:r>
            <a:r>
              <a:rPr lang="fr-FR" dirty="0" smtClean="0"/>
              <a:t> at </a:t>
            </a:r>
            <a:r>
              <a:rPr lang="fr-FR" dirty="0" err="1" smtClean="0"/>
              <a:t>my</a:t>
            </a:r>
            <a:r>
              <a:rPr lang="fr-FR" dirty="0" smtClean="0"/>
              <a:t> stock portfolio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google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</a:p>
          <a:p>
            <a:r>
              <a:rPr lang="fr-FR" dirty="0" smtClean="0"/>
              <a:t>GPX </a:t>
            </a:r>
            <a:r>
              <a:rPr lang="fr-FR" dirty="0" err="1" smtClean="0"/>
              <a:t>Analysis</a:t>
            </a:r>
            <a:r>
              <a:rPr lang="fr-FR" dirty="0" smtClean="0"/>
              <a:t> to </a:t>
            </a:r>
            <a:r>
              <a:rPr lang="fr-FR" dirty="0" err="1" smtClean="0"/>
              <a:t>verify</a:t>
            </a:r>
            <a:r>
              <a:rPr lang="fr-FR" dirty="0" smtClean="0"/>
              <a:t> </a:t>
            </a:r>
            <a:r>
              <a:rPr lang="fr-FR" dirty="0" err="1" smtClean="0"/>
              <a:t>strava</a:t>
            </a:r>
            <a:r>
              <a:rPr lang="fr-FR" dirty="0" smtClean="0"/>
              <a:t> </a:t>
            </a:r>
            <a:r>
              <a:rPr lang="fr-FR" dirty="0" err="1" smtClean="0"/>
              <a:t>accurary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Currently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raspberry</a:t>
            </a:r>
            <a:r>
              <a:rPr lang="fr-FR" dirty="0" smtClean="0"/>
              <a:t> Pi as </a:t>
            </a:r>
            <a:r>
              <a:rPr lang="fr-FR" dirty="0" err="1" smtClean="0"/>
              <a:t>my</a:t>
            </a:r>
            <a:r>
              <a:rPr lang="fr-FR" dirty="0" smtClean="0"/>
              <a:t> « </a:t>
            </a:r>
            <a:r>
              <a:rPr lang="fr-FR" dirty="0" err="1" smtClean="0"/>
              <a:t>working</a:t>
            </a:r>
            <a:r>
              <a:rPr lang="fr-FR" dirty="0" smtClean="0"/>
              <a:t> horse »to</a:t>
            </a:r>
          </a:p>
          <a:p>
            <a:pPr lvl="1"/>
            <a:r>
              <a:rPr lang="fr-FR" dirty="0" err="1" smtClean="0"/>
              <a:t>Develop</a:t>
            </a:r>
            <a:r>
              <a:rPr lang="fr-FR" dirty="0" smtClean="0"/>
              <a:t> </a:t>
            </a:r>
            <a:r>
              <a:rPr lang="fr-FR" dirty="0" err="1" smtClean="0"/>
              <a:t>safely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rsub</a:t>
            </a:r>
            <a:r>
              <a:rPr lang="fr-FR" dirty="0" smtClean="0"/>
              <a:t> package to </a:t>
            </a:r>
            <a:r>
              <a:rPr lang="fr-FR" dirty="0" err="1" smtClean="0"/>
              <a:t>edit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sublime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mac over </a:t>
            </a:r>
            <a:r>
              <a:rPr lang="fr-FR" dirty="0" err="1" smtClean="0"/>
              <a:t>ssh</a:t>
            </a:r>
            <a:endParaRPr lang="fr-FR" dirty="0" smtClean="0"/>
          </a:p>
          <a:p>
            <a:pPr lvl="1"/>
            <a:r>
              <a:rPr lang="fr-FR" dirty="0" err="1" smtClean="0"/>
              <a:t>Sync</a:t>
            </a:r>
            <a:r>
              <a:rPr lang="fr-FR" dirty="0" smtClean="0"/>
              <a:t> NAS </a:t>
            </a:r>
            <a:r>
              <a:rPr lang="fr-FR" dirty="0" err="1" smtClean="0"/>
              <a:t>using</a:t>
            </a:r>
            <a:r>
              <a:rPr lang="fr-FR" dirty="0" smtClean="0"/>
              <a:t> python script and </a:t>
            </a:r>
            <a:r>
              <a:rPr lang="fr-FR" dirty="0" err="1" smtClean="0"/>
              <a:t>tmux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or </a:t>
            </a:r>
            <a:r>
              <a:rPr lang="fr-FR" dirty="0" err="1" smtClean="0"/>
              <a:t>nohup</a:t>
            </a:r>
            <a:r>
              <a:rPr lang="fr-FR" dirty="0" smtClean="0"/>
              <a:t> </a:t>
            </a:r>
            <a:r>
              <a:rPr lang="fr-FR" dirty="0" err="1" smtClean="0"/>
              <a:t>shell</a:t>
            </a:r>
            <a:r>
              <a:rPr lang="fr-FR" dirty="0" smtClean="0"/>
              <a:t> command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5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Project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bit of </a:t>
            </a:r>
            <a:r>
              <a:rPr lang="fr-FR" dirty="0" err="1" smtClean="0"/>
              <a:t>classical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in </a:t>
            </a:r>
            <a:r>
              <a:rPr lang="fr-FR" dirty="0" err="1" smtClean="0"/>
              <a:t>mechanic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3 moment </a:t>
            </a:r>
            <a:r>
              <a:rPr lang="fr-FR" dirty="0" err="1" smtClean="0"/>
              <a:t>method</a:t>
            </a:r>
            <a:endParaRPr lang="fr-FR" dirty="0" smtClean="0"/>
          </a:p>
          <a:p>
            <a:pPr lvl="1"/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mech</a:t>
            </a:r>
            <a:r>
              <a:rPr lang="fr-FR" dirty="0" smtClean="0"/>
              <a:t> </a:t>
            </a:r>
            <a:r>
              <a:rPr lang="fr-FR" dirty="0" err="1" smtClean="0"/>
              <a:t>sizing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  <a:p>
            <a:r>
              <a:rPr lang="fr-FR" dirty="0" smtClean="0"/>
              <a:t>Connection to the </a:t>
            </a:r>
            <a:r>
              <a:rPr lang="fr-FR" dirty="0" err="1" smtClean="0"/>
              <a:t>strava</a:t>
            </a:r>
            <a:r>
              <a:rPr lang="fr-FR" dirty="0" smtClean="0"/>
              <a:t> API for </a:t>
            </a:r>
            <a:r>
              <a:rPr lang="fr-FR" dirty="0" err="1" smtClean="0"/>
              <a:t>backend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err="1" smtClean="0"/>
              <a:t>Remote</a:t>
            </a:r>
            <a:r>
              <a:rPr lang="fr-FR" dirty="0" smtClean="0"/>
              <a:t> back up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raspberry</a:t>
            </a:r>
            <a:r>
              <a:rPr lang="fr-FR" dirty="0"/>
              <a:t> </a:t>
            </a:r>
            <a:r>
              <a:rPr lang="fr-FR" dirty="0" smtClean="0"/>
              <a:t>pis to </a:t>
            </a:r>
            <a:r>
              <a:rPr lang="fr-FR" dirty="0" err="1" smtClean="0"/>
              <a:t>connect</a:t>
            </a:r>
            <a:r>
              <a:rPr lang="fr-FR" dirty="0" smtClean="0"/>
              <a:t> to and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friend</a:t>
            </a:r>
            <a:r>
              <a:rPr lang="fr-FR" dirty="0" smtClean="0"/>
              <a:t> place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12" y="1"/>
            <a:ext cx="2893888" cy="37770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34" y="4390019"/>
            <a:ext cx="5911066" cy="25372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52" y="19565"/>
            <a:ext cx="3290764" cy="23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1637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14</TotalTime>
  <Words>96</Words>
  <Application>Microsoft Macintosh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Franklin Gothic Book</vt:lpstr>
      <vt:lpstr>TF10001025</vt:lpstr>
      <vt:lpstr>What do i with python?</vt:lpstr>
      <vt:lpstr>About me : </vt:lpstr>
      <vt:lpstr>Pas &amp; Current project </vt:lpstr>
      <vt:lpstr>Future Project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i with python?</dc:title>
  <dc:creator>Guillaume THOMAS</dc:creator>
  <cp:lastModifiedBy>Guillaume THOMAS</cp:lastModifiedBy>
  <cp:revision>2</cp:revision>
  <dcterms:created xsi:type="dcterms:W3CDTF">2017-10-24T04:09:27Z</dcterms:created>
  <dcterms:modified xsi:type="dcterms:W3CDTF">2017-10-24T04:23:36Z</dcterms:modified>
</cp:coreProperties>
</file>