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 id="2147483662" r:id="rId3"/>
  </p:sldMasterIdLst>
  <p:notesMasterIdLst>
    <p:notesMasterId r:id="rId13"/>
  </p:notesMasterIdLst>
  <p:sldIdLst>
    <p:sldId id="256" r:id="rId4"/>
    <p:sldId id="264" r:id="rId5"/>
    <p:sldId id="257" r:id="rId6"/>
    <p:sldId id="258" r:id="rId7"/>
    <p:sldId id="259" r:id="rId8"/>
    <p:sldId id="260" r:id="rId9"/>
    <p:sldId id="261" r:id="rId10"/>
    <p:sldId id="262" r:id="rId11"/>
    <p:sldId id="263" r:id="rId12"/>
  </p:sldIdLst>
  <p:sldSz cx="14630400" cy="8229600"/>
  <p:notesSz cx="9144000" cy="6858000"/>
  <p:embeddedFontLst>
    <p:embeddedFont>
      <p:font typeface="Helvetica Neue"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79">
          <p15:clr>
            <a:srgbClr val="547EBF"/>
          </p15:clr>
        </p15:guide>
        <p15:guide id="2" pos="4631">
          <p15:clr>
            <a:srgbClr val="547EBF"/>
          </p15:clr>
        </p15:guide>
        <p15:guide id="3" pos="7125">
          <p15:clr>
            <a:srgbClr val="547EBF"/>
          </p15:clr>
        </p15:guide>
        <p15:guide id="4" pos="820">
          <p15:clr>
            <a:srgbClr val="547EBF"/>
          </p15:clr>
        </p15:guide>
        <p15:guide id="5" orient="horz" pos="1571">
          <p15:clr>
            <a:srgbClr val="547EBF"/>
          </p15:clr>
        </p15:guide>
        <p15:guide id="6" orient="horz" pos="3295">
          <p15:clr>
            <a:srgbClr val="547EBF"/>
          </p15:clr>
        </p15:guide>
        <p15:guide id="7">
          <p15:clr>
            <a:srgbClr val="547EBF"/>
          </p15:clr>
        </p15:guide>
        <p15:guide id="8" pos="4177">
          <p15:clr>
            <a:srgbClr val="547EBF"/>
          </p15:clr>
        </p15:guide>
        <p15:guide id="9" orient="horz">
          <p15:clr>
            <a:srgbClr val="547EBF"/>
          </p15:clr>
        </p15:guide>
        <p15:guide id="10" orient="horz" pos="5184">
          <p15:clr>
            <a:srgbClr val="547EBF"/>
          </p15:clr>
        </p15:guide>
        <p15:guide id="11" orient="horz" pos="2116">
          <p15:clr>
            <a:srgbClr val="547EBF"/>
          </p15:clr>
        </p15:guide>
        <p15:guide id="12" orient="horz" pos="982">
          <p15:clr>
            <a:srgbClr val="A4A3A4"/>
          </p15:clr>
        </p15:guide>
        <p15:guide id="13" pos="4721">
          <p15:clr>
            <a:srgbClr val="A4A3A4"/>
          </p15:clr>
        </p15:guide>
        <p15:guide id="14" orient="horz" pos="1345">
          <p15:clr>
            <a:srgbClr val="A4A3A4"/>
          </p15:clr>
        </p15:guide>
        <p15:guide id="15"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714" y="102"/>
      </p:cViewPr>
      <p:guideLst>
        <p:guide orient="horz" pos="2479"/>
        <p:guide pos="4631"/>
        <p:guide pos="7125"/>
        <p:guide pos="820"/>
        <p:guide orient="horz" pos="1571"/>
        <p:guide orient="horz" pos="3295"/>
        <p:guide/>
        <p:guide pos="4177"/>
        <p:guide orient="horz"/>
        <p:guide orient="horz" pos="5184"/>
        <p:guide orient="horz" pos="2116"/>
        <p:guide orient="horz" pos="982"/>
        <p:guide pos="4721"/>
        <p:guide orient="horz" pos="1345"/>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font" Target="fonts/font2.fntdata"/><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09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4091"/>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409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6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44988b267f_0_25:notes"/>
          <p:cNvSpPr txBox="1">
            <a:spLocks noGrp="1"/>
          </p:cNvSpPr>
          <p:nvPr>
            <p:ph type="body" idx="1"/>
          </p:nvPr>
        </p:nvSpPr>
        <p:spPr>
          <a:xfrm>
            <a:off x="914400" y="3300412"/>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144988b267f_0_2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088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44988b267f_0_0:notes"/>
          <p:cNvSpPr txBox="1">
            <a:spLocks noGrp="1"/>
          </p:cNvSpPr>
          <p:nvPr>
            <p:ph type="body" idx="1"/>
          </p:nvPr>
        </p:nvSpPr>
        <p:spPr>
          <a:xfrm>
            <a:off x="914400" y="3300412"/>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g144988b267f_0_0:notes"/>
          <p:cNvSpPr>
            <a:spLocks noGrp="1" noRot="1" noChangeAspect="1"/>
          </p:cNvSpPr>
          <p:nvPr>
            <p:ph type="sldImg" idx="2"/>
          </p:nvPr>
        </p:nvSpPr>
        <p:spPr>
          <a:xfrm>
            <a:off x="2514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44988b267f_0_25:notes"/>
          <p:cNvSpPr txBox="1">
            <a:spLocks noGrp="1"/>
          </p:cNvSpPr>
          <p:nvPr>
            <p:ph type="body" idx="1"/>
          </p:nvPr>
        </p:nvSpPr>
        <p:spPr>
          <a:xfrm>
            <a:off x="914400" y="3300412"/>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144988b267f_0_25:notes"/>
          <p:cNvSpPr>
            <a:spLocks noGrp="1" noRot="1" noChangeAspect="1"/>
          </p:cNvSpPr>
          <p:nvPr>
            <p:ph type="sldImg" idx="2"/>
          </p:nvPr>
        </p:nvSpPr>
        <p:spPr>
          <a:xfrm>
            <a:off x="2514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44988b267f_0_5:notes"/>
          <p:cNvSpPr txBox="1">
            <a:spLocks noGrp="1"/>
          </p:cNvSpPr>
          <p:nvPr>
            <p:ph type="body" idx="1"/>
          </p:nvPr>
        </p:nvSpPr>
        <p:spPr>
          <a:xfrm>
            <a:off x="914400" y="3300412"/>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g144988b267f_0_5:notes"/>
          <p:cNvSpPr>
            <a:spLocks noGrp="1" noRot="1" noChangeAspect="1"/>
          </p:cNvSpPr>
          <p:nvPr>
            <p:ph type="sldImg" idx="2"/>
          </p:nvPr>
        </p:nvSpPr>
        <p:spPr>
          <a:xfrm>
            <a:off x="2514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bg>
      <p:bgPr>
        <a:solidFill>
          <a:schemeClr val="lt1"/>
        </a:solidFill>
        <a:effectLst/>
      </p:bgPr>
    </p:bg>
    <p:spTree>
      <p:nvGrpSpPr>
        <p:cNvPr id="1" name="Shape 18"/>
        <p:cNvGrpSpPr/>
        <p:nvPr/>
      </p:nvGrpSpPr>
      <p:grpSpPr>
        <a:xfrm>
          <a:off x="0" y="0"/>
          <a:ext cx="0" cy="0"/>
          <a:chOff x="0" y="0"/>
          <a:chExt cx="0" cy="0"/>
        </a:xfrm>
      </p:grpSpPr>
      <p:sp>
        <p:nvSpPr>
          <p:cNvPr id="19" name="Google Shape;19;p2"/>
          <p:cNvSpPr txBox="1">
            <a:spLocks noGrp="1"/>
          </p:cNvSpPr>
          <p:nvPr>
            <p:ph type="sldNum" idx="12"/>
          </p:nvPr>
        </p:nvSpPr>
        <p:spPr>
          <a:xfrm>
            <a:off x="13355485" y="7639734"/>
            <a:ext cx="771677" cy="43848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80" b="1" i="0" u="none" strike="noStrike" cap="none">
                <a:solidFill>
                  <a:schemeClr val="dk1"/>
                </a:solidFill>
                <a:latin typeface="Helvetica Neue"/>
                <a:ea typeface="Helvetica Neue"/>
                <a:cs typeface="Helvetica Neue"/>
                <a:sym typeface="Helvetica Neue"/>
              </a:defRPr>
            </a:lvl1pPr>
            <a:lvl2pPr marL="0" lvl="1" indent="0" algn="r">
              <a:spcBef>
                <a:spcPts val="0"/>
              </a:spcBef>
              <a:buNone/>
              <a:defRPr sz="1080" b="1" i="0" u="none" strike="noStrike" cap="none">
                <a:solidFill>
                  <a:schemeClr val="dk1"/>
                </a:solidFill>
                <a:latin typeface="Helvetica Neue"/>
                <a:ea typeface="Helvetica Neue"/>
                <a:cs typeface="Helvetica Neue"/>
                <a:sym typeface="Helvetica Neue"/>
              </a:defRPr>
            </a:lvl2pPr>
            <a:lvl3pPr marL="0" lvl="2" indent="0" algn="r">
              <a:spcBef>
                <a:spcPts val="0"/>
              </a:spcBef>
              <a:buNone/>
              <a:defRPr sz="1080" b="1" i="0" u="none" strike="noStrike" cap="none">
                <a:solidFill>
                  <a:schemeClr val="dk1"/>
                </a:solidFill>
                <a:latin typeface="Helvetica Neue"/>
                <a:ea typeface="Helvetica Neue"/>
                <a:cs typeface="Helvetica Neue"/>
                <a:sym typeface="Helvetica Neue"/>
              </a:defRPr>
            </a:lvl3pPr>
            <a:lvl4pPr marL="0" lvl="3" indent="0" algn="r">
              <a:spcBef>
                <a:spcPts val="0"/>
              </a:spcBef>
              <a:buNone/>
              <a:defRPr sz="1080" b="1" i="0" u="none" strike="noStrike" cap="none">
                <a:solidFill>
                  <a:schemeClr val="dk1"/>
                </a:solidFill>
                <a:latin typeface="Helvetica Neue"/>
                <a:ea typeface="Helvetica Neue"/>
                <a:cs typeface="Helvetica Neue"/>
                <a:sym typeface="Helvetica Neue"/>
              </a:defRPr>
            </a:lvl4pPr>
            <a:lvl5pPr marL="0" lvl="4" indent="0" algn="r">
              <a:spcBef>
                <a:spcPts val="0"/>
              </a:spcBef>
              <a:buNone/>
              <a:defRPr sz="1080" b="1" i="0" u="none" strike="noStrike" cap="none">
                <a:solidFill>
                  <a:schemeClr val="dk1"/>
                </a:solidFill>
                <a:latin typeface="Helvetica Neue"/>
                <a:ea typeface="Helvetica Neue"/>
                <a:cs typeface="Helvetica Neue"/>
                <a:sym typeface="Helvetica Neue"/>
              </a:defRPr>
            </a:lvl5pPr>
            <a:lvl6pPr marL="0" lvl="5" indent="0" algn="r">
              <a:spcBef>
                <a:spcPts val="0"/>
              </a:spcBef>
              <a:buNone/>
              <a:defRPr sz="1080" b="1" i="0" u="none" strike="noStrike" cap="none">
                <a:solidFill>
                  <a:schemeClr val="dk1"/>
                </a:solidFill>
                <a:latin typeface="Helvetica Neue"/>
                <a:ea typeface="Helvetica Neue"/>
                <a:cs typeface="Helvetica Neue"/>
                <a:sym typeface="Helvetica Neue"/>
              </a:defRPr>
            </a:lvl6pPr>
            <a:lvl7pPr marL="0" lvl="6" indent="0" algn="r">
              <a:spcBef>
                <a:spcPts val="0"/>
              </a:spcBef>
              <a:buNone/>
              <a:defRPr sz="1080" b="1" i="0" u="none" strike="noStrike" cap="none">
                <a:solidFill>
                  <a:schemeClr val="dk1"/>
                </a:solidFill>
                <a:latin typeface="Helvetica Neue"/>
                <a:ea typeface="Helvetica Neue"/>
                <a:cs typeface="Helvetica Neue"/>
                <a:sym typeface="Helvetica Neue"/>
              </a:defRPr>
            </a:lvl7pPr>
            <a:lvl8pPr marL="0" lvl="7" indent="0" algn="r">
              <a:spcBef>
                <a:spcPts val="0"/>
              </a:spcBef>
              <a:buNone/>
              <a:defRPr sz="1080" b="1" i="0" u="none" strike="noStrike" cap="none">
                <a:solidFill>
                  <a:schemeClr val="dk1"/>
                </a:solidFill>
                <a:latin typeface="Helvetica Neue"/>
                <a:ea typeface="Helvetica Neue"/>
                <a:cs typeface="Helvetica Neue"/>
                <a:sym typeface="Helvetica Neue"/>
              </a:defRPr>
            </a:lvl8pPr>
            <a:lvl9pPr marL="0" lvl="8" indent="0" algn="r">
              <a:spcBef>
                <a:spcPts val="0"/>
              </a:spcBef>
              <a:buNone/>
              <a:defRPr sz="1080" b="1" i="0" u="none" strike="noStrike" cap="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1_End slide">
  <p:cSld name="1_End slide">
    <p:spTree>
      <p:nvGrpSpPr>
        <p:cNvPr id="1" name="Shape 58"/>
        <p:cNvGrpSpPr/>
        <p:nvPr/>
      </p:nvGrpSpPr>
      <p:grpSpPr>
        <a:xfrm>
          <a:off x="0" y="0"/>
          <a:ext cx="0" cy="0"/>
          <a:chOff x="0" y="0"/>
          <a:chExt cx="0" cy="0"/>
        </a:xfrm>
      </p:grpSpPr>
      <p:sp>
        <p:nvSpPr>
          <p:cNvPr id="59" name="Google Shape;59;p12"/>
          <p:cNvSpPr/>
          <p:nvPr/>
        </p:nvSpPr>
        <p:spPr>
          <a:xfrm>
            <a:off x="0" y="-17216"/>
            <a:ext cx="14630402" cy="8246815"/>
          </a:xfrm>
          <a:prstGeom prst="rect">
            <a:avLst/>
          </a:prstGeom>
          <a:solidFill>
            <a:srgbClr val="424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60">
              <a:solidFill>
                <a:schemeClr val="lt1"/>
              </a:solidFill>
              <a:latin typeface="Helvetica Neue"/>
              <a:ea typeface="Helvetica Neue"/>
              <a:cs typeface="Helvetica Neue"/>
              <a:sym typeface="Helvetica Neue"/>
            </a:endParaRPr>
          </a:p>
        </p:txBody>
      </p:sp>
      <p:pic>
        <p:nvPicPr>
          <p:cNvPr id="60" name="Google Shape;60;p12"/>
          <p:cNvPicPr preferRelativeResize="0"/>
          <p:nvPr/>
        </p:nvPicPr>
        <p:blipFill rotWithShape="1">
          <a:blip r:embed="rId2">
            <a:alphaModFix/>
          </a:blip>
          <a:srcRect/>
          <a:stretch/>
        </p:blipFill>
        <p:spPr>
          <a:xfrm>
            <a:off x="8563556" y="3115920"/>
            <a:ext cx="5163794" cy="192352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type="blank">
  <p:cSld name="BLANK">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sldNum" idx="12"/>
          </p:nvPr>
        </p:nvSpPr>
        <p:spPr>
          <a:xfrm>
            <a:off x="13355485" y="7639734"/>
            <a:ext cx="771677" cy="43848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80" b="1" i="0" u="none" strike="noStrike" cap="none">
                <a:solidFill>
                  <a:schemeClr val="dk1"/>
                </a:solidFill>
                <a:latin typeface="Helvetica Neue"/>
                <a:ea typeface="Helvetica Neue"/>
                <a:cs typeface="Helvetica Neue"/>
                <a:sym typeface="Helvetica Neue"/>
              </a:defRPr>
            </a:lvl1pPr>
            <a:lvl2pPr marL="0" lvl="1" indent="0" algn="r">
              <a:spcBef>
                <a:spcPts val="0"/>
              </a:spcBef>
              <a:buNone/>
              <a:defRPr sz="1080" b="1" i="0" u="none" strike="noStrike" cap="none">
                <a:solidFill>
                  <a:schemeClr val="dk1"/>
                </a:solidFill>
                <a:latin typeface="Helvetica Neue"/>
                <a:ea typeface="Helvetica Neue"/>
                <a:cs typeface="Helvetica Neue"/>
                <a:sym typeface="Helvetica Neue"/>
              </a:defRPr>
            </a:lvl2pPr>
            <a:lvl3pPr marL="0" lvl="2" indent="0" algn="r">
              <a:spcBef>
                <a:spcPts val="0"/>
              </a:spcBef>
              <a:buNone/>
              <a:defRPr sz="1080" b="1" i="0" u="none" strike="noStrike" cap="none">
                <a:solidFill>
                  <a:schemeClr val="dk1"/>
                </a:solidFill>
                <a:latin typeface="Helvetica Neue"/>
                <a:ea typeface="Helvetica Neue"/>
                <a:cs typeface="Helvetica Neue"/>
                <a:sym typeface="Helvetica Neue"/>
              </a:defRPr>
            </a:lvl3pPr>
            <a:lvl4pPr marL="0" lvl="3" indent="0" algn="r">
              <a:spcBef>
                <a:spcPts val="0"/>
              </a:spcBef>
              <a:buNone/>
              <a:defRPr sz="1080" b="1" i="0" u="none" strike="noStrike" cap="none">
                <a:solidFill>
                  <a:schemeClr val="dk1"/>
                </a:solidFill>
                <a:latin typeface="Helvetica Neue"/>
                <a:ea typeface="Helvetica Neue"/>
                <a:cs typeface="Helvetica Neue"/>
                <a:sym typeface="Helvetica Neue"/>
              </a:defRPr>
            </a:lvl4pPr>
            <a:lvl5pPr marL="0" lvl="4" indent="0" algn="r">
              <a:spcBef>
                <a:spcPts val="0"/>
              </a:spcBef>
              <a:buNone/>
              <a:defRPr sz="1080" b="1" i="0" u="none" strike="noStrike" cap="none">
                <a:solidFill>
                  <a:schemeClr val="dk1"/>
                </a:solidFill>
                <a:latin typeface="Helvetica Neue"/>
                <a:ea typeface="Helvetica Neue"/>
                <a:cs typeface="Helvetica Neue"/>
                <a:sym typeface="Helvetica Neue"/>
              </a:defRPr>
            </a:lvl5pPr>
            <a:lvl6pPr marL="0" lvl="5" indent="0" algn="r">
              <a:spcBef>
                <a:spcPts val="0"/>
              </a:spcBef>
              <a:buNone/>
              <a:defRPr sz="1080" b="1" i="0" u="none" strike="noStrike" cap="none">
                <a:solidFill>
                  <a:schemeClr val="dk1"/>
                </a:solidFill>
                <a:latin typeface="Helvetica Neue"/>
                <a:ea typeface="Helvetica Neue"/>
                <a:cs typeface="Helvetica Neue"/>
                <a:sym typeface="Helvetica Neue"/>
              </a:defRPr>
            </a:lvl6pPr>
            <a:lvl7pPr marL="0" lvl="6" indent="0" algn="r">
              <a:spcBef>
                <a:spcPts val="0"/>
              </a:spcBef>
              <a:buNone/>
              <a:defRPr sz="1080" b="1" i="0" u="none" strike="noStrike" cap="none">
                <a:solidFill>
                  <a:schemeClr val="dk1"/>
                </a:solidFill>
                <a:latin typeface="Helvetica Neue"/>
                <a:ea typeface="Helvetica Neue"/>
                <a:cs typeface="Helvetica Neue"/>
                <a:sym typeface="Helvetica Neue"/>
              </a:defRPr>
            </a:lvl7pPr>
            <a:lvl8pPr marL="0" lvl="7" indent="0" algn="r">
              <a:spcBef>
                <a:spcPts val="0"/>
              </a:spcBef>
              <a:buNone/>
              <a:defRPr sz="1080" b="1" i="0" u="none" strike="noStrike" cap="none">
                <a:solidFill>
                  <a:schemeClr val="dk1"/>
                </a:solidFill>
                <a:latin typeface="Helvetica Neue"/>
                <a:ea typeface="Helvetica Neue"/>
                <a:cs typeface="Helvetica Neue"/>
                <a:sym typeface="Helvetica Neue"/>
              </a:defRPr>
            </a:lvl8pPr>
            <a:lvl9pPr marL="0" lvl="8" indent="0" algn="r">
              <a:spcBef>
                <a:spcPts val="0"/>
              </a:spcBef>
              <a:buNone/>
              <a:defRPr sz="1080" b="1" i="0" u="none" strike="noStrike" cap="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type="blank">
  <p:cSld name="BLANK">
    <p:bg>
      <p:bgPr>
        <a:solidFill>
          <a:schemeClr val="lt1"/>
        </a:soli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sldNum" idx="12"/>
          </p:nvPr>
        </p:nvSpPr>
        <p:spPr>
          <a:xfrm>
            <a:off x="13355485" y="7639734"/>
            <a:ext cx="771600" cy="4386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sz="1080" b="1" i="0" u="none" strike="noStrike" cap="none">
                <a:solidFill>
                  <a:schemeClr val="lt1"/>
                </a:solidFill>
                <a:latin typeface="Helvetica Neue"/>
                <a:ea typeface="Helvetica Neue"/>
                <a:cs typeface="Helvetica Neue"/>
                <a:sym typeface="Helvetica Neue"/>
              </a:defRPr>
            </a:lvl1pPr>
            <a:lvl2pPr marL="0" lvl="1" indent="0" algn="r" rtl="0">
              <a:spcBef>
                <a:spcPts val="0"/>
              </a:spcBef>
              <a:buNone/>
              <a:defRPr sz="1080" b="1" i="0" u="none" strike="noStrike" cap="none">
                <a:solidFill>
                  <a:schemeClr val="lt1"/>
                </a:solidFill>
                <a:latin typeface="Helvetica Neue"/>
                <a:ea typeface="Helvetica Neue"/>
                <a:cs typeface="Helvetica Neue"/>
                <a:sym typeface="Helvetica Neue"/>
              </a:defRPr>
            </a:lvl2pPr>
            <a:lvl3pPr marL="0" lvl="2" indent="0" algn="r" rtl="0">
              <a:spcBef>
                <a:spcPts val="0"/>
              </a:spcBef>
              <a:buNone/>
              <a:defRPr sz="1080" b="1" i="0" u="none" strike="noStrike" cap="none">
                <a:solidFill>
                  <a:schemeClr val="lt1"/>
                </a:solidFill>
                <a:latin typeface="Helvetica Neue"/>
                <a:ea typeface="Helvetica Neue"/>
                <a:cs typeface="Helvetica Neue"/>
                <a:sym typeface="Helvetica Neue"/>
              </a:defRPr>
            </a:lvl3pPr>
            <a:lvl4pPr marL="0" lvl="3" indent="0" algn="r" rtl="0">
              <a:spcBef>
                <a:spcPts val="0"/>
              </a:spcBef>
              <a:buNone/>
              <a:defRPr sz="1080" b="1" i="0" u="none" strike="noStrike" cap="none">
                <a:solidFill>
                  <a:schemeClr val="lt1"/>
                </a:solidFill>
                <a:latin typeface="Helvetica Neue"/>
                <a:ea typeface="Helvetica Neue"/>
                <a:cs typeface="Helvetica Neue"/>
                <a:sym typeface="Helvetica Neue"/>
              </a:defRPr>
            </a:lvl4pPr>
            <a:lvl5pPr marL="0" lvl="4" indent="0" algn="r" rtl="0">
              <a:spcBef>
                <a:spcPts val="0"/>
              </a:spcBef>
              <a:buNone/>
              <a:defRPr sz="1080" b="1" i="0" u="none" strike="noStrike" cap="none">
                <a:solidFill>
                  <a:schemeClr val="lt1"/>
                </a:solidFill>
                <a:latin typeface="Helvetica Neue"/>
                <a:ea typeface="Helvetica Neue"/>
                <a:cs typeface="Helvetica Neue"/>
                <a:sym typeface="Helvetica Neue"/>
              </a:defRPr>
            </a:lvl5pPr>
            <a:lvl6pPr marL="0" lvl="5" indent="0" algn="r" rtl="0">
              <a:spcBef>
                <a:spcPts val="0"/>
              </a:spcBef>
              <a:buNone/>
              <a:defRPr sz="1080" b="1" i="0" u="none" strike="noStrike" cap="none">
                <a:solidFill>
                  <a:schemeClr val="lt1"/>
                </a:solidFill>
                <a:latin typeface="Helvetica Neue"/>
                <a:ea typeface="Helvetica Neue"/>
                <a:cs typeface="Helvetica Neue"/>
                <a:sym typeface="Helvetica Neue"/>
              </a:defRPr>
            </a:lvl6pPr>
            <a:lvl7pPr marL="0" lvl="6" indent="0" algn="r" rtl="0">
              <a:spcBef>
                <a:spcPts val="0"/>
              </a:spcBef>
              <a:buNone/>
              <a:defRPr sz="1080" b="1" i="0" u="none" strike="noStrike" cap="none">
                <a:solidFill>
                  <a:schemeClr val="lt1"/>
                </a:solidFill>
                <a:latin typeface="Helvetica Neue"/>
                <a:ea typeface="Helvetica Neue"/>
                <a:cs typeface="Helvetica Neue"/>
                <a:sym typeface="Helvetica Neue"/>
              </a:defRPr>
            </a:lvl7pPr>
            <a:lvl8pPr marL="0" lvl="7" indent="0" algn="r" rtl="0">
              <a:spcBef>
                <a:spcPts val="0"/>
              </a:spcBef>
              <a:buNone/>
              <a:defRPr sz="1080" b="1" i="0" u="none" strike="noStrike" cap="none">
                <a:solidFill>
                  <a:schemeClr val="lt1"/>
                </a:solidFill>
                <a:latin typeface="Helvetica Neue"/>
                <a:ea typeface="Helvetica Neue"/>
                <a:cs typeface="Helvetica Neue"/>
                <a:sym typeface="Helvetica Neue"/>
              </a:defRPr>
            </a:lvl8pPr>
            <a:lvl9pPr marL="0" lvl="8" indent="0" algn="r" rtl="0">
              <a:spcBef>
                <a:spcPts val="0"/>
              </a:spcBef>
              <a:buNone/>
              <a:defRPr sz="1080" b="1" i="0" u="none" strike="noStrike" cap="none">
                <a:solidFill>
                  <a:schemeClr val="lt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_and_Content">
  <p:cSld name="1_Title_and_Content">
    <p:spTree>
      <p:nvGrpSpPr>
        <p:cNvPr id="1" name="Shape 29"/>
        <p:cNvGrpSpPr/>
        <p:nvPr/>
      </p:nvGrpSpPr>
      <p:grpSpPr>
        <a:xfrm>
          <a:off x="0" y="0"/>
          <a:ext cx="0" cy="0"/>
          <a:chOff x="0" y="0"/>
          <a:chExt cx="0" cy="0"/>
        </a:xfrm>
      </p:grpSpPr>
      <p:sp>
        <p:nvSpPr>
          <p:cNvPr id="30" name="Google Shape;30;p4"/>
          <p:cNvSpPr txBox="1">
            <a:spLocks noGrp="1"/>
          </p:cNvSpPr>
          <p:nvPr>
            <p:ph type="sldNum" idx="12"/>
          </p:nvPr>
        </p:nvSpPr>
        <p:spPr>
          <a:xfrm>
            <a:off x="13355485" y="7639734"/>
            <a:ext cx="771677" cy="43848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4"/>
          <p:cNvSpPr txBox="1">
            <a:spLocks noGrp="1"/>
          </p:cNvSpPr>
          <p:nvPr>
            <p:ph type="title"/>
          </p:nvPr>
        </p:nvSpPr>
        <p:spPr>
          <a:xfrm>
            <a:off x="550050" y="181187"/>
            <a:ext cx="10879949" cy="824653"/>
          </a:xfrm>
          <a:prstGeom prst="rect">
            <a:avLst/>
          </a:prstGeom>
          <a:noFill/>
          <a:ln>
            <a:noFill/>
          </a:ln>
        </p:spPr>
        <p:txBody>
          <a:bodyPr spcFirstLastPara="1" wrap="square" lIns="0" tIns="0" rIns="0" bIns="0" anchor="t" anchorCtr="0">
            <a:normAutofit/>
          </a:bodyPr>
          <a:lstStyle>
            <a:lvl1pPr lvl="0" algn="l">
              <a:spcBef>
                <a:spcPts val="0"/>
              </a:spcBef>
              <a:spcAft>
                <a:spcPts val="0"/>
              </a:spcAft>
              <a:buSzPts val="1400"/>
              <a:buNone/>
              <a:defRPr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549275" y="1306513"/>
            <a:ext cx="13577888" cy="1928733"/>
          </a:xfrm>
          <a:prstGeom prst="rect">
            <a:avLst/>
          </a:prstGeom>
          <a:noFill/>
          <a:ln>
            <a:noFill/>
          </a:ln>
        </p:spPr>
        <p:txBody>
          <a:bodyPr spcFirstLastPara="1" wrap="square" lIns="0" tIns="0" rIns="0" bIns="0" anchor="t" anchorCtr="0">
            <a:spAutoFit/>
          </a:bodyPr>
          <a:lstStyle>
            <a:lvl1pPr marL="457200" lvl="0" indent="-355600" algn="l">
              <a:lnSpc>
                <a:spcPct val="100000"/>
              </a:lnSpc>
              <a:spcBef>
                <a:spcPts val="1000"/>
              </a:spcBef>
              <a:spcAft>
                <a:spcPts val="0"/>
              </a:spcAft>
              <a:buClr>
                <a:schemeClr val="lt1"/>
              </a:buClr>
              <a:buSzPts val="2000"/>
              <a:buChar char="•"/>
              <a:defRPr>
                <a:solidFill>
                  <a:schemeClr val="lt1"/>
                </a:solidFill>
              </a:defRPr>
            </a:lvl1pPr>
            <a:lvl2pPr marL="914400" lvl="1" indent="-342900" algn="l">
              <a:lnSpc>
                <a:spcPct val="100000"/>
              </a:lnSpc>
              <a:spcBef>
                <a:spcPts val="100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p:cSld name="Cover">
    <p:spTree>
      <p:nvGrpSpPr>
        <p:cNvPr id="1" name="Shape 33"/>
        <p:cNvGrpSpPr/>
        <p:nvPr/>
      </p:nvGrpSpPr>
      <p:grpSpPr>
        <a:xfrm>
          <a:off x="0" y="0"/>
          <a:ext cx="0" cy="0"/>
          <a:chOff x="0" y="0"/>
          <a:chExt cx="0" cy="0"/>
        </a:xfrm>
      </p:grpSpPr>
      <p:sp>
        <p:nvSpPr>
          <p:cNvPr id="34" name="Google Shape;34;p5"/>
          <p:cNvSpPr/>
          <p:nvPr/>
        </p:nvSpPr>
        <p:spPr>
          <a:xfrm>
            <a:off x="-4255" y="0"/>
            <a:ext cx="14630402" cy="1325563"/>
          </a:xfrm>
          <a:prstGeom prst="rect">
            <a:avLst/>
          </a:prstGeom>
          <a:solidFill>
            <a:srgbClr val="2121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60">
              <a:solidFill>
                <a:schemeClr val="lt1"/>
              </a:solidFill>
              <a:latin typeface="Helvetica Neue"/>
              <a:ea typeface="Helvetica Neue"/>
              <a:cs typeface="Helvetica Neue"/>
              <a:sym typeface="Helvetica Neue"/>
            </a:endParaRPr>
          </a:p>
        </p:txBody>
      </p:sp>
      <p:sp>
        <p:nvSpPr>
          <p:cNvPr id="35" name="Google Shape;35;p5"/>
          <p:cNvSpPr txBox="1">
            <a:spLocks noGrp="1"/>
          </p:cNvSpPr>
          <p:nvPr>
            <p:ph type="sldNum" idx="12"/>
          </p:nvPr>
        </p:nvSpPr>
        <p:spPr>
          <a:xfrm>
            <a:off x="13355485" y="7639734"/>
            <a:ext cx="771677" cy="43848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400" b="1" i="0">
                <a:solidFill>
                  <a:schemeClr val="lt1"/>
                </a:solidFill>
                <a:latin typeface="Helvetica Neue"/>
                <a:ea typeface="Helvetica Neue"/>
                <a:cs typeface="Helvetica Neue"/>
                <a:sym typeface="Helvetica Neue"/>
              </a:defRPr>
            </a:lvl1pPr>
            <a:lvl2pPr marL="0" lvl="1" indent="0" algn="r">
              <a:spcBef>
                <a:spcPts val="0"/>
              </a:spcBef>
              <a:buNone/>
              <a:defRPr sz="1400" b="1" i="0">
                <a:solidFill>
                  <a:schemeClr val="lt1"/>
                </a:solidFill>
                <a:latin typeface="Helvetica Neue"/>
                <a:ea typeface="Helvetica Neue"/>
                <a:cs typeface="Helvetica Neue"/>
                <a:sym typeface="Helvetica Neue"/>
              </a:defRPr>
            </a:lvl2pPr>
            <a:lvl3pPr marL="0" lvl="2" indent="0" algn="r">
              <a:spcBef>
                <a:spcPts val="0"/>
              </a:spcBef>
              <a:buNone/>
              <a:defRPr sz="1400" b="1" i="0">
                <a:solidFill>
                  <a:schemeClr val="lt1"/>
                </a:solidFill>
                <a:latin typeface="Helvetica Neue"/>
                <a:ea typeface="Helvetica Neue"/>
                <a:cs typeface="Helvetica Neue"/>
                <a:sym typeface="Helvetica Neue"/>
              </a:defRPr>
            </a:lvl3pPr>
            <a:lvl4pPr marL="0" lvl="3" indent="0" algn="r">
              <a:spcBef>
                <a:spcPts val="0"/>
              </a:spcBef>
              <a:buNone/>
              <a:defRPr sz="1400" b="1" i="0">
                <a:solidFill>
                  <a:schemeClr val="lt1"/>
                </a:solidFill>
                <a:latin typeface="Helvetica Neue"/>
                <a:ea typeface="Helvetica Neue"/>
                <a:cs typeface="Helvetica Neue"/>
                <a:sym typeface="Helvetica Neue"/>
              </a:defRPr>
            </a:lvl4pPr>
            <a:lvl5pPr marL="0" lvl="4" indent="0" algn="r">
              <a:spcBef>
                <a:spcPts val="0"/>
              </a:spcBef>
              <a:buNone/>
              <a:defRPr sz="1400" b="1" i="0">
                <a:solidFill>
                  <a:schemeClr val="lt1"/>
                </a:solidFill>
                <a:latin typeface="Helvetica Neue"/>
                <a:ea typeface="Helvetica Neue"/>
                <a:cs typeface="Helvetica Neue"/>
                <a:sym typeface="Helvetica Neue"/>
              </a:defRPr>
            </a:lvl5pPr>
            <a:lvl6pPr marL="0" lvl="5" indent="0" algn="r">
              <a:spcBef>
                <a:spcPts val="0"/>
              </a:spcBef>
              <a:buNone/>
              <a:defRPr sz="1400" b="1" i="0">
                <a:solidFill>
                  <a:schemeClr val="lt1"/>
                </a:solidFill>
                <a:latin typeface="Helvetica Neue"/>
                <a:ea typeface="Helvetica Neue"/>
                <a:cs typeface="Helvetica Neue"/>
                <a:sym typeface="Helvetica Neue"/>
              </a:defRPr>
            </a:lvl6pPr>
            <a:lvl7pPr marL="0" lvl="6" indent="0" algn="r">
              <a:spcBef>
                <a:spcPts val="0"/>
              </a:spcBef>
              <a:buNone/>
              <a:defRPr sz="1400" b="1" i="0">
                <a:solidFill>
                  <a:schemeClr val="lt1"/>
                </a:solidFill>
                <a:latin typeface="Helvetica Neue"/>
                <a:ea typeface="Helvetica Neue"/>
                <a:cs typeface="Helvetica Neue"/>
                <a:sym typeface="Helvetica Neue"/>
              </a:defRPr>
            </a:lvl7pPr>
            <a:lvl8pPr marL="0" lvl="7" indent="0" algn="r">
              <a:spcBef>
                <a:spcPts val="0"/>
              </a:spcBef>
              <a:buNone/>
              <a:defRPr sz="1400" b="1" i="0">
                <a:solidFill>
                  <a:schemeClr val="lt1"/>
                </a:solidFill>
                <a:latin typeface="Helvetica Neue"/>
                <a:ea typeface="Helvetica Neue"/>
                <a:cs typeface="Helvetica Neue"/>
                <a:sym typeface="Helvetica Neue"/>
              </a:defRPr>
            </a:lvl8pPr>
            <a:lvl9pPr marL="0" lvl="8" indent="0" algn="r">
              <a:spcBef>
                <a:spcPts val="0"/>
              </a:spcBef>
              <a:buNone/>
              <a:defRPr sz="1400" b="1" i="0">
                <a:solidFill>
                  <a:schemeClr val="lt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36"/>
        <p:cNvGrpSpPr/>
        <p:nvPr/>
      </p:nvGrpSpPr>
      <p:grpSpPr>
        <a:xfrm>
          <a:off x="0" y="0"/>
          <a:ext cx="0" cy="0"/>
          <a:chOff x="0" y="0"/>
          <a:chExt cx="0" cy="0"/>
        </a:xfrm>
      </p:grpSpPr>
      <p:sp>
        <p:nvSpPr>
          <p:cNvPr id="37" name="Google Shape;37;p6"/>
          <p:cNvSpPr txBox="1">
            <a:spLocks noGrp="1"/>
          </p:cNvSpPr>
          <p:nvPr>
            <p:ph type="sldNum" idx="12"/>
          </p:nvPr>
        </p:nvSpPr>
        <p:spPr>
          <a:xfrm>
            <a:off x="13355485" y="7639734"/>
            <a:ext cx="771677" cy="43848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p6"/>
          <p:cNvSpPr txBox="1">
            <a:spLocks noGrp="1"/>
          </p:cNvSpPr>
          <p:nvPr>
            <p:ph type="title"/>
          </p:nvPr>
        </p:nvSpPr>
        <p:spPr>
          <a:xfrm>
            <a:off x="550050" y="181187"/>
            <a:ext cx="10879949" cy="824653"/>
          </a:xfrm>
          <a:prstGeom prst="rect">
            <a:avLst/>
          </a:prstGeom>
          <a:noFill/>
          <a:ln>
            <a:noFill/>
          </a:ln>
        </p:spPr>
        <p:txBody>
          <a:bodyPr spcFirstLastPara="1" wrap="square" lIns="0" tIns="0" rIns="0" bIns="0" anchor="t" anchorCtr="0">
            <a:norm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ubtitle">
  <p:cSld name="Title, subtitle">
    <p:spTree>
      <p:nvGrpSpPr>
        <p:cNvPr id="1" name="Shape 39"/>
        <p:cNvGrpSpPr/>
        <p:nvPr/>
      </p:nvGrpSpPr>
      <p:grpSpPr>
        <a:xfrm>
          <a:off x="0" y="0"/>
          <a:ext cx="0" cy="0"/>
          <a:chOff x="0" y="0"/>
          <a:chExt cx="0" cy="0"/>
        </a:xfrm>
      </p:grpSpPr>
      <p:sp>
        <p:nvSpPr>
          <p:cNvPr id="40" name="Google Shape;40;p7"/>
          <p:cNvSpPr txBox="1">
            <a:spLocks noGrp="1"/>
          </p:cNvSpPr>
          <p:nvPr>
            <p:ph type="sldNum" idx="12"/>
          </p:nvPr>
        </p:nvSpPr>
        <p:spPr>
          <a:xfrm>
            <a:off x="13355485" y="7639734"/>
            <a:ext cx="771677" cy="43848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7"/>
          <p:cNvSpPr txBox="1">
            <a:spLocks noGrp="1"/>
          </p:cNvSpPr>
          <p:nvPr>
            <p:ph type="body" idx="1"/>
          </p:nvPr>
        </p:nvSpPr>
        <p:spPr>
          <a:xfrm>
            <a:off x="549274" y="1159235"/>
            <a:ext cx="10880725"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000"/>
              </a:spcBef>
              <a:spcAft>
                <a:spcPts val="0"/>
              </a:spcAft>
              <a:buClr>
                <a:schemeClr val="lt1"/>
              </a:buClr>
              <a:buSzPts val="2000"/>
              <a:buNone/>
              <a:defRPr b="1">
                <a:solidFill>
                  <a:schemeClr val="lt1"/>
                </a:solidFill>
              </a:defRPr>
            </a:lvl1pPr>
            <a:lvl2pPr marL="914400" lvl="1" indent="-342900" algn="l">
              <a:lnSpc>
                <a:spcPct val="100000"/>
              </a:lnSpc>
              <a:spcBef>
                <a:spcPts val="1000"/>
              </a:spcBef>
              <a:spcAft>
                <a:spcPts val="0"/>
              </a:spcAft>
              <a:buClr>
                <a:schemeClr val="dk1"/>
              </a:buClr>
              <a:buSzPts val="1800"/>
              <a:buChar char="•"/>
              <a:defRPr/>
            </a:lvl2pPr>
            <a:lvl3pPr marL="1371600" lvl="2" indent="-342900" algn="l">
              <a:lnSpc>
                <a:spcPct val="100000"/>
              </a:lnSpc>
              <a:spcBef>
                <a:spcPts val="1000"/>
              </a:spcBef>
              <a:spcAft>
                <a:spcPts val="0"/>
              </a:spcAft>
              <a:buClr>
                <a:schemeClr val="dk1"/>
              </a:buClr>
              <a:buSzPts val="1800"/>
              <a:buChar char="•"/>
              <a:defRPr/>
            </a:lvl3pPr>
            <a:lvl4pPr marL="1828800" lvl="3" indent="-342900" algn="l">
              <a:lnSpc>
                <a:spcPct val="100000"/>
              </a:lnSpc>
              <a:spcBef>
                <a:spcPts val="1000"/>
              </a:spcBef>
              <a:spcAft>
                <a:spcPts val="0"/>
              </a:spcAft>
              <a:buClr>
                <a:schemeClr val="dk1"/>
              </a:buClr>
              <a:buSzPts val="1800"/>
              <a:buChar char="•"/>
              <a:defRPr/>
            </a:lvl4pPr>
            <a:lvl5pPr marL="2286000" lvl="4" indent="-342900" algn="l">
              <a:lnSpc>
                <a:spcPct val="100000"/>
              </a:lnSpc>
              <a:spcBef>
                <a:spcPts val="1000"/>
              </a:spcBef>
              <a:spcAft>
                <a:spcPts val="0"/>
              </a:spcAft>
              <a:buClr>
                <a:schemeClr val="dk1"/>
              </a:buClr>
              <a:buSzPts val="1800"/>
              <a:buChar char="•"/>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7"/>
          <p:cNvSpPr txBox="1">
            <a:spLocks noGrp="1"/>
          </p:cNvSpPr>
          <p:nvPr>
            <p:ph type="title"/>
          </p:nvPr>
        </p:nvSpPr>
        <p:spPr>
          <a:xfrm>
            <a:off x="550050" y="181187"/>
            <a:ext cx="10879949" cy="824653"/>
          </a:xfrm>
          <a:prstGeom prst="rect">
            <a:avLst/>
          </a:prstGeom>
          <a:noFill/>
          <a:ln>
            <a:noFill/>
          </a:ln>
        </p:spPr>
        <p:txBody>
          <a:bodyPr spcFirstLastPara="1" wrap="square" lIns="0" tIns="0" rIns="0" bIns="0" anchor="t" anchorCtr="0">
            <a:norm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content">
  <p:cSld name="Title, content">
    <p:spTree>
      <p:nvGrpSpPr>
        <p:cNvPr id="1" name="Shape 43"/>
        <p:cNvGrpSpPr/>
        <p:nvPr/>
      </p:nvGrpSpPr>
      <p:grpSpPr>
        <a:xfrm>
          <a:off x="0" y="0"/>
          <a:ext cx="0" cy="0"/>
          <a:chOff x="0" y="0"/>
          <a:chExt cx="0" cy="0"/>
        </a:xfrm>
      </p:grpSpPr>
      <p:sp>
        <p:nvSpPr>
          <p:cNvPr id="44" name="Google Shape;44;p8"/>
          <p:cNvSpPr txBox="1">
            <a:spLocks noGrp="1"/>
          </p:cNvSpPr>
          <p:nvPr>
            <p:ph type="body" idx="1"/>
          </p:nvPr>
        </p:nvSpPr>
        <p:spPr>
          <a:xfrm>
            <a:off x="549275" y="1737043"/>
            <a:ext cx="13577888" cy="307777"/>
          </a:xfrm>
          <a:prstGeom prst="rect">
            <a:avLst/>
          </a:prstGeom>
          <a:noFill/>
          <a:ln>
            <a:noFill/>
          </a:ln>
        </p:spPr>
        <p:txBody>
          <a:bodyPr spcFirstLastPara="1" wrap="square" lIns="0" tIns="0" rIns="0" bIns="0" anchor="t" anchorCtr="0">
            <a:spAutoFit/>
          </a:bodyPr>
          <a:lstStyle>
            <a:lvl1pPr marL="457200" lvl="0" indent="-355600" algn="l">
              <a:lnSpc>
                <a:spcPct val="100000"/>
              </a:lnSpc>
              <a:spcBef>
                <a:spcPts val="1000"/>
              </a:spcBef>
              <a:spcAft>
                <a:spcPts val="0"/>
              </a:spcAft>
              <a:buClr>
                <a:schemeClr val="lt1"/>
              </a:buClr>
              <a:buSzPts val="2000"/>
              <a:buChar char="•"/>
              <a:defRPr>
                <a:solidFill>
                  <a:schemeClr val="lt1"/>
                </a:solidFill>
              </a:defRPr>
            </a:lvl1pPr>
            <a:lvl2pPr marL="914400" lvl="1" indent="-342900" algn="l">
              <a:lnSpc>
                <a:spcPct val="100000"/>
              </a:lnSpc>
              <a:spcBef>
                <a:spcPts val="1000"/>
              </a:spcBef>
              <a:spcAft>
                <a:spcPts val="0"/>
              </a:spcAft>
              <a:buClr>
                <a:schemeClr val="dk1"/>
              </a:buClr>
              <a:buSzPts val="1800"/>
              <a:buChar char="•"/>
              <a:defRPr/>
            </a:lvl2pPr>
            <a:lvl3pPr marL="1371600" lvl="2" indent="-342900" algn="l">
              <a:lnSpc>
                <a:spcPct val="100000"/>
              </a:lnSpc>
              <a:spcBef>
                <a:spcPts val="1000"/>
              </a:spcBef>
              <a:spcAft>
                <a:spcPts val="0"/>
              </a:spcAft>
              <a:buClr>
                <a:schemeClr val="dk1"/>
              </a:buClr>
              <a:buSzPts val="1800"/>
              <a:buChar char="•"/>
              <a:defRPr/>
            </a:lvl3pPr>
            <a:lvl4pPr marL="1828800" lvl="3" indent="-342900" algn="l">
              <a:lnSpc>
                <a:spcPct val="100000"/>
              </a:lnSpc>
              <a:spcBef>
                <a:spcPts val="1000"/>
              </a:spcBef>
              <a:spcAft>
                <a:spcPts val="0"/>
              </a:spcAft>
              <a:buClr>
                <a:schemeClr val="dk1"/>
              </a:buClr>
              <a:buSzPts val="1800"/>
              <a:buChar char="•"/>
              <a:defRPr/>
            </a:lvl4pPr>
            <a:lvl5pPr marL="2286000" lvl="4" indent="-342900" algn="l">
              <a:lnSpc>
                <a:spcPct val="100000"/>
              </a:lnSpc>
              <a:spcBef>
                <a:spcPts val="1000"/>
              </a:spcBef>
              <a:spcAft>
                <a:spcPts val="0"/>
              </a:spcAft>
              <a:buClr>
                <a:schemeClr val="dk1"/>
              </a:buClr>
              <a:buSzPts val="1800"/>
              <a:buChar char="•"/>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8"/>
          <p:cNvSpPr txBox="1">
            <a:spLocks noGrp="1"/>
          </p:cNvSpPr>
          <p:nvPr>
            <p:ph type="sldNum" idx="12"/>
          </p:nvPr>
        </p:nvSpPr>
        <p:spPr>
          <a:xfrm>
            <a:off x="13355485" y="7639734"/>
            <a:ext cx="771677" cy="43848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8"/>
          <p:cNvSpPr txBox="1">
            <a:spLocks noGrp="1"/>
          </p:cNvSpPr>
          <p:nvPr>
            <p:ph type="title"/>
          </p:nvPr>
        </p:nvSpPr>
        <p:spPr>
          <a:xfrm>
            <a:off x="550050" y="181187"/>
            <a:ext cx="10879949" cy="824400"/>
          </a:xfrm>
          <a:prstGeom prst="rect">
            <a:avLst/>
          </a:prstGeom>
          <a:noFill/>
          <a:ln>
            <a:noFill/>
          </a:ln>
        </p:spPr>
        <p:txBody>
          <a:bodyPr spcFirstLastPara="1" wrap="square" lIns="0" tIns="0" rIns="0" bIns="0" anchor="t" anchorCtr="0">
            <a:normAutofit/>
          </a:bodyPr>
          <a:lstStyle>
            <a:lvl1pPr lvl="0" algn="l">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ubtitle, content">
  <p:cSld name="Title, subtitle, content">
    <p:spTree>
      <p:nvGrpSpPr>
        <p:cNvPr id="1" name="Shape 47"/>
        <p:cNvGrpSpPr/>
        <p:nvPr/>
      </p:nvGrpSpPr>
      <p:grpSpPr>
        <a:xfrm>
          <a:off x="0" y="0"/>
          <a:ext cx="0" cy="0"/>
          <a:chOff x="0" y="0"/>
          <a:chExt cx="0" cy="0"/>
        </a:xfrm>
      </p:grpSpPr>
      <p:sp>
        <p:nvSpPr>
          <p:cNvPr id="48" name="Google Shape;48;p9"/>
          <p:cNvSpPr txBox="1">
            <a:spLocks noGrp="1"/>
          </p:cNvSpPr>
          <p:nvPr>
            <p:ph type="sldNum" idx="12"/>
          </p:nvPr>
        </p:nvSpPr>
        <p:spPr>
          <a:xfrm>
            <a:off x="13355485" y="7639734"/>
            <a:ext cx="771677" cy="43848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9"/>
          <p:cNvSpPr txBox="1">
            <a:spLocks noGrp="1"/>
          </p:cNvSpPr>
          <p:nvPr>
            <p:ph type="title"/>
          </p:nvPr>
        </p:nvSpPr>
        <p:spPr>
          <a:xfrm>
            <a:off x="550050" y="181187"/>
            <a:ext cx="10879949" cy="824400"/>
          </a:xfrm>
          <a:prstGeom prst="rect">
            <a:avLst/>
          </a:prstGeom>
          <a:noFill/>
          <a:ln>
            <a:noFill/>
          </a:ln>
        </p:spPr>
        <p:txBody>
          <a:bodyPr spcFirstLastPara="1" wrap="square" lIns="0" tIns="0" rIns="0" bIns="0" anchor="t" anchorCtr="0">
            <a:norm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9"/>
          <p:cNvSpPr txBox="1">
            <a:spLocks noGrp="1"/>
          </p:cNvSpPr>
          <p:nvPr>
            <p:ph type="body" idx="1"/>
          </p:nvPr>
        </p:nvSpPr>
        <p:spPr>
          <a:xfrm>
            <a:off x="549275" y="1737043"/>
            <a:ext cx="13577888" cy="307777"/>
          </a:xfrm>
          <a:prstGeom prst="rect">
            <a:avLst/>
          </a:prstGeom>
          <a:noFill/>
          <a:ln>
            <a:noFill/>
          </a:ln>
        </p:spPr>
        <p:txBody>
          <a:bodyPr spcFirstLastPara="1" wrap="square" lIns="0" tIns="0" rIns="0" bIns="0" anchor="t" anchorCtr="0">
            <a:spAutoFit/>
          </a:bodyPr>
          <a:lstStyle>
            <a:lvl1pPr marL="457200" lvl="0" indent="-355600" algn="l">
              <a:lnSpc>
                <a:spcPct val="100000"/>
              </a:lnSpc>
              <a:spcBef>
                <a:spcPts val="1000"/>
              </a:spcBef>
              <a:spcAft>
                <a:spcPts val="0"/>
              </a:spcAft>
              <a:buClr>
                <a:schemeClr val="lt1"/>
              </a:buClr>
              <a:buSzPts val="2000"/>
              <a:buChar char="•"/>
              <a:defRPr>
                <a:solidFill>
                  <a:schemeClr val="lt1"/>
                </a:solidFill>
              </a:defRPr>
            </a:lvl1pPr>
            <a:lvl2pPr marL="914400" lvl="1" indent="-342900" algn="l">
              <a:lnSpc>
                <a:spcPct val="100000"/>
              </a:lnSpc>
              <a:spcBef>
                <a:spcPts val="1000"/>
              </a:spcBef>
              <a:spcAft>
                <a:spcPts val="0"/>
              </a:spcAft>
              <a:buClr>
                <a:schemeClr val="dk1"/>
              </a:buClr>
              <a:buSzPts val="1800"/>
              <a:buChar char="•"/>
              <a:defRPr/>
            </a:lvl2pPr>
            <a:lvl3pPr marL="1371600" lvl="2" indent="-342900" algn="l">
              <a:lnSpc>
                <a:spcPct val="100000"/>
              </a:lnSpc>
              <a:spcBef>
                <a:spcPts val="1000"/>
              </a:spcBef>
              <a:spcAft>
                <a:spcPts val="0"/>
              </a:spcAft>
              <a:buClr>
                <a:schemeClr val="dk1"/>
              </a:buClr>
              <a:buSzPts val="1800"/>
              <a:buChar char="•"/>
              <a:defRPr/>
            </a:lvl3pPr>
            <a:lvl4pPr marL="1828800" lvl="3" indent="-342900" algn="l">
              <a:lnSpc>
                <a:spcPct val="100000"/>
              </a:lnSpc>
              <a:spcBef>
                <a:spcPts val="1000"/>
              </a:spcBef>
              <a:spcAft>
                <a:spcPts val="0"/>
              </a:spcAft>
              <a:buClr>
                <a:schemeClr val="dk1"/>
              </a:buClr>
              <a:buSzPts val="1800"/>
              <a:buChar char="•"/>
              <a:defRPr/>
            </a:lvl4pPr>
            <a:lvl5pPr marL="2286000" lvl="4" indent="-342900" algn="l">
              <a:lnSpc>
                <a:spcPct val="100000"/>
              </a:lnSpc>
              <a:spcBef>
                <a:spcPts val="1000"/>
              </a:spcBef>
              <a:spcAft>
                <a:spcPts val="0"/>
              </a:spcAft>
              <a:buClr>
                <a:schemeClr val="dk1"/>
              </a:buClr>
              <a:buSzPts val="1800"/>
              <a:buChar char="•"/>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9"/>
          <p:cNvSpPr txBox="1">
            <a:spLocks noGrp="1"/>
          </p:cNvSpPr>
          <p:nvPr>
            <p:ph type="body" idx="2"/>
          </p:nvPr>
        </p:nvSpPr>
        <p:spPr>
          <a:xfrm>
            <a:off x="549274" y="1159235"/>
            <a:ext cx="10880725"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000"/>
              </a:spcBef>
              <a:spcAft>
                <a:spcPts val="0"/>
              </a:spcAft>
              <a:buClr>
                <a:schemeClr val="lt1"/>
              </a:buClr>
              <a:buSzPts val="2000"/>
              <a:buNone/>
              <a:defRPr b="1">
                <a:solidFill>
                  <a:schemeClr val="lt1"/>
                </a:solidFill>
              </a:defRPr>
            </a:lvl1pPr>
            <a:lvl2pPr marL="914400" lvl="1" indent="-342900" algn="l">
              <a:lnSpc>
                <a:spcPct val="100000"/>
              </a:lnSpc>
              <a:spcBef>
                <a:spcPts val="1000"/>
              </a:spcBef>
              <a:spcAft>
                <a:spcPts val="0"/>
              </a:spcAft>
              <a:buClr>
                <a:schemeClr val="dk1"/>
              </a:buClr>
              <a:buSzPts val="1800"/>
              <a:buChar char="•"/>
              <a:defRPr/>
            </a:lvl2pPr>
            <a:lvl3pPr marL="1371600" lvl="2" indent="-342900" algn="l">
              <a:lnSpc>
                <a:spcPct val="100000"/>
              </a:lnSpc>
              <a:spcBef>
                <a:spcPts val="1000"/>
              </a:spcBef>
              <a:spcAft>
                <a:spcPts val="0"/>
              </a:spcAft>
              <a:buClr>
                <a:schemeClr val="dk1"/>
              </a:buClr>
              <a:buSzPts val="1800"/>
              <a:buChar char="•"/>
              <a:defRPr/>
            </a:lvl3pPr>
            <a:lvl4pPr marL="1828800" lvl="3" indent="-342900" algn="l">
              <a:lnSpc>
                <a:spcPct val="100000"/>
              </a:lnSpc>
              <a:spcBef>
                <a:spcPts val="1000"/>
              </a:spcBef>
              <a:spcAft>
                <a:spcPts val="0"/>
              </a:spcAft>
              <a:buClr>
                <a:schemeClr val="dk1"/>
              </a:buClr>
              <a:buSzPts val="1800"/>
              <a:buChar char="•"/>
              <a:defRPr/>
            </a:lvl4pPr>
            <a:lvl5pPr marL="2286000" lvl="4" indent="-342900" algn="l">
              <a:lnSpc>
                <a:spcPct val="100000"/>
              </a:lnSpc>
              <a:spcBef>
                <a:spcPts val="1000"/>
              </a:spcBef>
              <a:spcAft>
                <a:spcPts val="0"/>
              </a:spcAft>
              <a:buClr>
                <a:schemeClr val="dk1"/>
              </a:buClr>
              <a:buSzPts val="1800"/>
              <a:buChar char="•"/>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_and_Content">
  <p:cSld name="2_Title_and_Content">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13355485" y="7639734"/>
            <a:ext cx="771677" cy="43848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10"/>
          <p:cNvSpPr txBox="1">
            <a:spLocks noGrp="1"/>
          </p:cNvSpPr>
          <p:nvPr>
            <p:ph type="title"/>
          </p:nvPr>
        </p:nvSpPr>
        <p:spPr>
          <a:xfrm>
            <a:off x="550050" y="181187"/>
            <a:ext cx="10879949" cy="824653"/>
          </a:xfrm>
          <a:prstGeom prst="rect">
            <a:avLst/>
          </a:prstGeom>
          <a:noFill/>
          <a:ln>
            <a:noFill/>
          </a:ln>
        </p:spPr>
        <p:txBody>
          <a:bodyPr spcFirstLastPara="1" wrap="square" lIns="0" tIns="0" rIns="0" bIns="0" anchor="t" anchorCtr="0">
            <a:normAutofit/>
          </a:bodyPr>
          <a:lstStyle>
            <a:lvl1pPr lvl="0" algn="l">
              <a:spcBef>
                <a:spcPts val="0"/>
              </a:spcBef>
              <a:spcAft>
                <a:spcPts val="0"/>
              </a:spcAft>
              <a:buSzPts val="1400"/>
              <a:buNone/>
              <a:defRPr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0"/>
          <p:cNvSpPr txBox="1">
            <a:spLocks noGrp="1"/>
          </p:cNvSpPr>
          <p:nvPr>
            <p:ph type="body" idx="1"/>
          </p:nvPr>
        </p:nvSpPr>
        <p:spPr>
          <a:xfrm>
            <a:off x="549275" y="1306513"/>
            <a:ext cx="6765925" cy="6084651"/>
          </a:xfrm>
          <a:prstGeom prst="rect">
            <a:avLst/>
          </a:prstGeom>
          <a:noFill/>
          <a:ln>
            <a:noFill/>
          </a:ln>
        </p:spPr>
        <p:txBody>
          <a:bodyPr spcFirstLastPara="1" wrap="square" lIns="0" tIns="0" rIns="0" bIns="0" anchor="t" anchorCtr="0">
            <a:spAutoFit/>
          </a:bodyPr>
          <a:lstStyle>
            <a:lvl1pPr marL="457200" lvl="0" indent="-355600" algn="l">
              <a:lnSpc>
                <a:spcPct val="100000"/>
              </a:lnSpc>
              <a:spcBef>
                <a:spcPts val="1000"/>
              </a:spcBef>
              <a:spcAft>
                <a:spcPts val="0"/>
              </a:spcAft>
              <a:buClr>
                <a:schemeClr val="lt1"/>
              </a:buClr>
              <a:buSzPts val="2000"/>
              <a:buChar char="•"/>
              <a:defRPr>
                <a:solidFill>
                  <a:schemeClr val="lt1"/>
                </a:solidFill>
              </a:defRPr>
            </a:lvl1pPr>
            <a:lvl2pPr marL="914400" lvl="1" indent="-342900" algn="l">
              <a:lnSpc>
                <a:spcPct val="100000"/>
              </a:lnSpc>
              <a:spcBef>
                <a:spcPts val="100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0"/>
          <p:cNvSpPr txBox="1">
            <a:spLocks noGrp="1"/>
          </p:cNvSpPr>
          <p:nvPr>
            <p:ph type="body" idx="2"/>
          </p:nvPr>
        </p:nvSpPr>
        <p:spPr>
          <a:xfrm>
            <a:off x="7567228" y="1306512"/>
            <a:ext cx="6765925" cy="6084651"/>
          </a:xfrm>
          <a:prstGeom prst="rect">
            <a:avLst/>
          </a:prstGeom>
          <a:noFill/>
          <a:ln>
            <a:noFill/>
          </a:ln>
        </p:spPr>
        <p:txBody>
          <a:bodyPr spcFirstLastPara="1" wrap="square" lIns="0" tIns="0" rIns="0" bIns="0" anchor="t" anchorCtr="0">
            <a:spAutoFit/>
          </a:bodyPr>
          <a:lstStyle>
            <a:lvl1pPr marL="457200" lvl="0" indent="-355600" algn="l">
              <a:lnSpc>
                <a:spcPct val="100000"/>
              </a:lnSpc>
              <a:spcBef>
                <a:spcPts val="1000"/>
              </a:spcBef>
              <a:spcAft>
                <a:spcPts val="0"/>
              </a:spcAft>
              <a:buClr>
                <a:schemeClr val="lt1"/>
              </a:buClr>
              <a:buSzPts val="2000"/>
              <a:buChar char="•"/>
              <a:defRPr>
                <a:solidFill>
                  <a:schemeClr val="lt1"/>
                </a:solidFill>
              </a:defRPr>
            </a:lvl1pPr>
            <a:lvl2pPr marL="914400" lvl="1" indent="-342900" algn="l">
              <a:lnSpc>
                <a:spcPct val="100000"/>
              </a:lnSpc>
              <a:spcBef>
                <a:spcPts val="100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1005840"/>
            <a:ext cx="14630402" cy="7077230"/>
          </a:xfrm>
          <a:prstGeom prst="rect">
            <a:avLst/>
          </a:prstGeom>
          <a:solidFill>
            <a:srgbClr val="2121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60" b="0" i="0" u="none" strike="noStrike" cap="none">
              <a:solidFill>
                <a:schemeClr val="lt1"/>
              </a:solidFill>
              <a:latin typeface="Helvetica Neue"/>
              <a:ea typeface="Helvetica Neue"/>
              <a:cs typeface="Helvetica Neue"/>
              <a:sym typeface="Helvetica Neue"/>
            </a:endParaRPr>
          </a:p>
        </p:txBody>
      </p:sp>
      <p:sp>
        <p:nvSpPr>
          <p:cNvPr id="11" name="Google Shape;11;p1"/>
          <p:cNvSpPr/>
          <p:nvPr/>
        </p:nvSpPr>
        <p:spPr>
          <a:xfrm>
            <a:off x="-2" y="8083070"/>
            <a:ext cx="14630402" cy="15033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60" b="0" i="0" u="none" strike="noStrike" cap="none">
              <a:solidFill>
                <a:schemeClr val="lt1"/>
              </a:solidFill>
              <a:latin typeface="Arial"/>
              <a:ea typeface="Arial"/>
              <a:cs typeface="Arial"/>
              <a:sym typeface="Arial"/>
            </a:endParaRPr>
          </a:p>
        </p:txBody>
      </p:sp>
      <p:sp>
        <p:nvSpPr>
          <p:cNvPr id="12" name="Google Shape;12;p1"/>
          <p:cNvSpPr txBox="1">
            <a:spLocks noGrp="1"/>
          </p:cNvSpPr>
          <p:nvPr>
            <p:ph type="title"/>
          </p:nvPr>
        </p:nvSpPr>
        <p:spPr>
          <a:xfrm>
            <a:off x="550050" y="181187"/>
            <a:ext cx="10879949" cy="824653"/>
          </a:xfrm>
          <a:prstGeom prst="rect">
            <a:avLst/>
          </a:prstGeom>
          <a:noFill/>
          <a:ln>
            <a:noFill/>
          </a:ln>
        </p:spPr>
        <p:txBody>
          <a:bodyPr spcFirstLastPara="1" wrap="square" lIns="0" tIns="0" rIns="0" bIns="0" anchor="t" anchorCtr="0">
            <a:normAutofit/>
          </a:bodyPr>
          <a:lstStyle>
            <a:lvl1pPr marR="0" lvl="0" algn="l" rtl="0">
              <a:spcBef>
                <a:spcPts val="0"/>
              </a:spcBef>
              <a:spcAft>
                <a:spcPts val="0"/>
              </a:spcAft>
              <a:buSzPts val="1400"/>
              <a:buNone/>
              <a:defRPr sz="2900" b="0" i="0" u="none" strike="noStrike" cap="non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550050" y="1326869"/>
            <a:ext cx="13577113" cy="1928733"/>
          </a:xfrm>
          <a:prstGeom prst="rect">
            <a:avLst/>
          </a:prstGeom>
          <a:noFill/>
          <a:ln>
            <a:noFill/>
          </a:ln>
        </p:spPr>
        <p:txBody>
          <a:bodyPr spcFirstLastPara="1" wrap="square" lIns="0" tIns="0" rIns="0" bIns="0" anchor="t" anchorCtr="0">
            <a:spAutoFit/>
          </a:bodyPr>
          <a:lstStyle>
            <a:lvl1pPr marL="457200" marR="0" lvl="0" indent="-355600" algn="l" rtl="0">
              <a:lnSpc>
                <a:spcPct val="100000"/>
              </a:lnSpc>
              <a:spcBef>
                <a:spcPts val="10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1pPr>
            <a:lvl2pPr marL="914400" marR="0" lvl="1" indent="-342900" algn="l" rtl="0">
              <a:lnSpc>
                <a:spcPct val="100000"/>
              </a:lnSpc>
              <a:spcBef>
                <a:spcPts val="1000"/>
              </a:spcBef>
              <a:spcAft>
                <a:spcPts val="0"/>
              </a:spcAft>
              <a:buClr>
                <a:schemeClr val="lt1"/>
              </a:buClr>
              <a:buSzPts val="1800"/>
              <a:buFont typeface="Arial"/>
              <a:buChar char="•"/>
              <a:defRPr sz="1800" b="0" i="0" u="none" strike="noStrike" cap="none">
                <a:solidFill>
                  <a:schemeClr val="lt1"/>
                </a:solidFill>
                <a:latin typeface="Helvetica Neue"/>
                <a:ea typeface="Helvetica Neue"/>
                <a:cs typeface="Helvetica Neue"/>
                <a:sym typeface="Helvetica Neue"/>
              </a:defRPr>
            </a:lvl2pPr>
            <a:lvl3pPr marL="1371600" marR="0" lvl="2" indent="-342900" algn="l" rtl="0">
              <a:lnSpc>
                <a:spcPct val="100000"/>
              </a:lnSpc>
              <a:spcBef>
                <a:spcPts val="1000"/>
              </a:spcBef>
              <a:spcAft>
                <a:spcPts val="0"/>
              </a:spcAft>
              <a:buClr>
                <a:schemeClr val="lt1"/>
              </a:buClr>
              <a:buSzPts val="1800"/>
              <a:buFont typeface="Arial"/>
              <a:buChar char="•"/>
              <a:defRPr sz="1800" b="0" i="0" u="none" strike="noStrike" cap="none">
                <a:solidFill>
                  <a:schemeClr val="lt1"/>
                </a:solidFill>
                <a:latin typeface="Helvetica Neue"/>
                <a:ea typeface="Helvetica Neue"/>
                <a:cs typeface="Helvetica Neue"/>
                <a:sym typeface="Helvetica Neue"/>
              </a:defRPr>
            </a:lvl3pPr>
            <a:lvl4pPr marL="1828800" marR="0" lvl="3" indent="-342900" algn="l" rtl="0">
              <a:lnSpc>
                <a:spcPct val="100000"/>
              </a:lnSpc>
              <a:spcBef>
                <a:spcPts val="1000"/>
              </a:spcBef>
              <a:spcAft>
                <a:spcPts val="0"/>
              </a:spcAft>
              <a:buClr>
                <a:schemeClr val="lt1"/>
              </a:buClr>
              <a:buSzPts val="1800"/>
              <a:buFont typeface="Arial"/>
              <a:buChar char="•"/>
              <a:defRPr sz="1800" b="0" i="0" u="none" strike="noStrike" cap="none">
                <a:solidFill>
                  <a:schemeClr val="lt1"/>
                </a:solidFill>
                <a:latin typeface="Helvetica Neue"/>
                <a:ea typeface="Helvetica Neue"/>
                <a:cs typeface="Helvetica Neue"/>
                <a:sym typeface="Helvetica Neue"/>
              </a:defRPr>
            </a:lvl4pPr>
            <a:lvl5pPr marL="2286000" marR="0" lvl="4" indent="-342900" algn="l" rtl="0">
              <a:lnSpc>
                <a:spcPct val="100000"/>
              </a:lnSpc>
              <a:spcBef>
                <a:spcPts val="1000"/>
              </a:spcBef>
              <a:spcAft>
                <a:spcPts val="0"/>
              </a:spcAft>
              <a:buClr>
                <a:schemeClr val="lt1"/>
              </a:buClr>
              <a:buSzPts val="1800"/>
              <a:buFont typeface="Arial"/>
              <a:buChar char="•"/>
              <a:defRPr sz="1800" b="0" i="0" u="none" strike="noStrike" cap="none">
                <a:solidFill>
                  <a:schemeClr val="lt1"/>
                </a:solidFill>
                <a:latin typeface="Helvetica Neue"/>
                <a:ea typeface="Helvetica Neue"/>
                <a:cs typeface="Helvetica Neue"/>
                <a:sym typeface="Helvetica Neue"/>
              </a:defRPr>
            </a:lvl5pPr>
            <a:lvl6pPr marL="2743200" marR="0" lvl="5"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6pPr>
            <a:lvl7pPr marL="3200400" marR="0" lvl="6"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7pPr>
            <a:lvl8pPr marL="3657600" marR="0" lvl="7"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8pPr>
            <a:lvl9pPr marL="4114800" marR="0" lvl="8"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9pPr>
          </a:lstStyle>
          <a:p>
            <a:endParaRPr/>
          </a:p>
        </p:txBody>
      </p:sp>
      <p:sp>
        <p:nvSpPr>
          <p:cNvPr id="14" name="Google Shape;14;p1"/>
          <p:cNvSpPr txBox="1"/>
          <p:nvPr/>
        </p:nvSpPr>
        <p:spPr>
          <a:xfrm>
            <a:off x="469854" y="8079262"/>
            <a:ext cx="2160000" cy="15033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4776"/>
              </a:buClr>
              <a:buSzPts val="800"/>
              <a:buFont typeface="Helvetica Neue"/>
              <a:buNone/>
            </a:pPr>
            <a:r>
              <a:rPr lang="en-US" sz="800" b="0" i="0" u="none" strike="noStrike" cap="none">
                <a:solidFill>
                  <a:srgbClr val="2B4776"/>
                </a:solidFill>
                <a:latin typeface="Helvetica Neue"/>
                <a:ea typeface="Helvetica Neue"/>
                <a:cs typeface="Helvetica Neue"/>
                <a:sym typeface="Helvetica Neue"/>
              </a:rPr>
              <a:t>© 2019 IBM V.20190203</a:t>
            </a:r>
            <a:endParaRPr/>
          </a:p>
        </p:txBody>
      </p:sp>
      <p:sp>
        <p:nvSpPr>
          <p:cNvPr id="15" name="Google Shape;15;p1"/>
          <p:cNvSpPr txBox="1">
            <a:spLocks noGrp="1"/>
          </p:cNvSpPr>
          <p:nvPr>
            <p:ph type="sldNum" idx="12"/>
          </p:nvPr>
        </p:nvSpPr>
        <p:spPr>
          <a:xfrm>
            <a:off x="13355485" y="7639734"/>
            <a:ext cx="771677" cy="438484"/>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400" b="1" i="0" u="none" strike="noStrike" cap="none">
                <a:solidFill>
                  <a:schemeClr val="dk1"/>
                </a:solidFill>
                <a:latin typeface="Helvetica Neue"/>
                <a:ea typeface="Helvetica Neue"/>
                <a:cs typeface="Helvetica Neue"/>
                <a:sym typeface="Helvetica Neue"/>
              </a:defRPr>
            </a:lvl1pPr>
            <a:lvl2pPr marL="0" marR="0" lvl="1" indent="0" algn="r" rtl="0">
              <a:spcBef>
                <a:spcPts val="0"/>
              </a:spcBef>
              <a:buNone/>
              <a:defRPr sz="1400" b="1" i="0" u="none" strike="noStrike" cap="none">
                <a:solidFill>
                  <a:schemeClr val="dk1"/>
                </a:solidFill>
                <a:latin typeface="Helvetica Neue"/>
                <a:ea typeface="Helvetica Neue"/>
                <a:cs typeface="Helvetica Neue"/>
                <a:sym typeface="Helvetica Neue"/>
              </a:defRPr>
            </a:lvl2pPr>
            <a:lvl3pPr marL="0" marR="0" lvl="2" indent="0" algn="r" rtl="0">
              <a:spcBef>
                <a:spcPts val="0"/>
              </a:spcBef>
              <a:buNone/>
              <a:defRPr sz="1400" b="1" i="0" u="none" strike="noStrike" cap="none">
                <a:solidFill>
                  <a:schemeClr val="dk1"/>
                </a:solidFill>
                <a:latin typeface="Helvetica Neue"/>
                <a:ea typeface="Helvetica Neue"/>
                <a:cs typeface="Helvetica Neue"/>
                <a:sym typeface="Helvetica Neue"/>
              </a:defRPr>
            </a:lvl3pPr>
            <a:lvl4pPr marL="0" marR="0" lvl="3" indent="0" algn="r" rtl="0">
              <a:spcBef>
                <a:spcPts val="0"/>
              </a:spcBef>
              <a:buNone/>
              <a:defRPr sz="1400" b="1" i="0" u="none" strike="noStrike" cap="none">
                <a:solidFill>
                  <a:schemeClr val="dk1"/>
                </a:solidFill>
                <a:latin typeface="Helvetica Neue"/>
                <a:ea typeface="Helvetica Neue"/>
                <a:cs typeface="Helvetica Neue"/>
                <a:sym typeface="Helvetica Neue"/>
              </a:defRPr>
            </a:lvl4pPr>
            <a:lvl5pPr marL="0" marR="0" lvl="4" indent="0" algn="r" rtl="0">
              <a:spcBef>
                <a:spcPts val="0"/>
              </a:spcBef>
              <a:buNone/>
              <a:defRPr sz="1400" b="1" i="0" u="none" strike="noStrike" cap="none">
                <a:solidFill>
                  <a:schemeClr val="dk1"/>
                </a:solidFill>
                <a:latin typeface="Helvetica Neue"/>
                <a:ea typeface="Helvetica Neue"/>
                <a:cs typeface="Helvetica Neue"/>
                <a:sym typeface="Helvetica Neue"/>
              </a:defRPr>
            </a:lvl5pPr>
            <a:lvl6pPr marL="0" marR="0" lvl="5" indent="0" algn="r" rtl="0">
              <a:spcBef>
                <a:spcPts val="0"/>
              </a:spcBef>
              <a:buNone/>
              <a:defRPr sz="1400" b="1" i="0" u="none" strike="noStrike" cap="none">
                <a:solidFill>
                  <a:schemeClr val="dk1"/>
                </a:solidFill>
                <a:latin typeface="Helvetica Neue"/>
                <a:ea typeface="Helvetica Neue"/>
                <a:cs typeface="Helvetica Neue"/>
                <a:sym typeface="Helvetica Neue"/>
              </a:defRPr>
            </a:lvl6pPr>
            <a:lvl7pPr marL="0" marR="0" lvl="6" indent="0" algn="r" rtl="0">
              <a:spcBef>
                <a:spcPts val="0"/>
              </a:spcBef>
              <a:buNone/>
              <a:defRPr sz="1400" b="1" i="0" u="none" strike="noStrike" cap="none">
                <a:solidFill>
                  <a:schemeClr val="dk1"/>
                </a:solidFill>
                <a:latin typeface="Helvetica Neue"/>
                <a:ea typeface="Helvetica Neue"/>
                <a:cs typeface="Helvetica Neue"/>
                <a:sym typeface="Helvetica Neue"/>
              </a:defRPr>
            </a:lvl7pPr>
            <a:lvl8pPr marL="0" marR="0" lvl="7" indent="0" algn="r" rtl="0">
              <a:spcBef>
                <a:spcPts val="0"/>
              </a:spcBef>
              <a:buNone/>
              <a:defRPr sz="1400" b="1" i="0" u="none" strike="noStrike" cap="none">
                <a:solidFill>
                  <a:schemeClr val="dk1"/>
                </a:solidFill>
                <a:latin typeface="Helvetica Neue"/>
                <a:ea typeface="Helvetica Neue"/>
                <a:cs typeface="Helvetica Neue"/>
                <a:sym typeface="Helvetica Neue"/>
              </a:defRPr>
            </a:lvl8pPr>
            <a:lvl9pPr marL="0" marR="0" lvl="8" indent="0" algn="r" rtl="0">
              <a:spcBef>
                <a:spcPts val="0"/>
              </a:spcBef>
              <a:buNone/>
              <a:defRPr sz="1400" b="1" i="0" u="none" strike="noStrike" cap="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1"/>
          <p:cNvSpPr txBox="1"/>
          <p:nvPr/>
        </p:nvSpPr>
        <p:spPr>
          <a:xfrm>
            <a:off x="6004165" y="8079261"/>
            <a:ext cx="2668881" cy="154147"/>
          </a:xfrm>
          <a:prstGeom prst="rect">
            <a:avLst/>
          </a:prstGeom>
          <a:noFill/>
          <a:ln>
            <a:noFill/>
          </a:ln>
        </p:spPr>
        <p:txBody>
          <a:bodyPr spcFirstLastPara="1" wrap="square" lIns="91425" tIns="0" rIns="91425" bIns="0" anchor="ctr" anchorCtr="0">
            <a:noAutofit/>
          </a:bodyPr>
          <a:lstStyle/>
          <a:p>
            <a:pPr marL="0" marR="0" lvl="0" indent="0" algn="ctr" rtl="0">
              <a:lnSpc>
                <a:spcPct val="100000"/>
              </a:lnSpc>
              <a:spcBef>
                <a:spcPts val="0"/>
              </a:spcBef>
              <a:spcAft>
                <a:spcPts val="0"/>
              </a:spcAft>
              <a:buClr>
                <a:srgbClr val="2B4776"/>
              </a:buClr>
              <a:buSzPts val="800"/>
              <a:buFont typeface="Helvetica Neue"/>
              <a:buNone/>
            </a:pPr>
            <a:r>
              <a:rPr lang="en-US" sz="800" b="0" i="0" u="none" strike="noStrike" cap="none">
                <a:solidFill>
                  <a:srgbClr val="2B4776"/>
                </a:solidFill>
                <a:latin typeface="Helvetica Neue"/>
                <a:ea typeface="Helvetica Neue"/>
                <a:cs typeface="Helvetica Neue"/>
                <a:sym typeface="Helvetica Neue"/>
              </a:rPr>
              <a:t>– Confidencial –</a:t>
            </a:r>
            <a:endParaRPr/>
          </a:p>
        </p:txBody>
      </p:sp>
      <p:pic>
        <p:nvPicPr>
          <p:cNvPr id="17" name="Google Shape;17;p1"/>
          <p:cNvPicPr preferRelativeResize="0"/>
          <p:nvPr/>
        </p:nvPicPr>
        <p:blipFill rotWithShape="1">
          <a:blip r:embed="rId3">
            <a:alphaModFix/>
          </a:blip>
          <a:srcRect/>
          <a:stretch/>
        </p:blipFill>
        <p:spPr>
          <a:xfrm>
            <a:off x="12175740" y="183348"/>
            <a:ext cx="2113920" cy="7086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810">
          <p15:clr>
            <a:srgbClr val="F26B43"/>
          </p15:clr>
        </p15:guide>
        <p15:guide id="2" pos="346">
          <p15:clr>
            <a:srgbClr val="F26B43"/>
          </p15:clr>
        </p15:guide>
        <p15:guide id="3" pos="8899">
          <p15:clr>
            <a:srgbClr val="F26B43"/>
          </p15:clr>
        </p15:guide>
        <p15:guide id="4" orient="horz" pos="835">
          <p15:clr>
            <a:srgbClr val="F26B43"/>
          </p15:clr>
        </p15:guide>
        <p15:guide id="5" pos="8645">
          <p15:clr>
            <a:srgbClr val="F26B43"/>
          </p15:clr>
        </p15:guide>
        <p15:guide id="6" pos="109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
        <p:cNvGrpSpPr/>
        <p:nvPr/>
      </p:nvGrpSpPr>
      <p:grpSpPr>
        <a:xfrm>
          <a:off x="0" y="0"/>
          <a:ext cx="0" cy="0"/>
          <a:chOff x="0" y="0"/>
          <a:chExt cx="0" cy="0"/>
        </a:xfrm>
      </p:grpSpPr>
      <p:sp>
        <p:nvSpPr>
          <p:cNvPr id="21" name="Google Shape;21;p3"/>
          <p:cNvSpPr/>
          <p:nvPr/>
        </p:nvSpPr>
        <p:spPr>
          <a:xfrm>
            <a:off x="0" y="1005840"/>
            <a:ext cx="14630402" cy="7077230"/>
          </a:xfrm>
          <a:prstGeom prst="rect">
            <a:avLst/>
          </a:prstGeom>
          <a:solidFill>
            <a:srgbClr val="2121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60">
              <a:solidFill>
                <a:schemeClr val="lt1"/>
              </a:solidFill>
              <a:latin typeface="Helvetica Neue"/>
              <a:ea typeface="Helvetica Neue"/>
              <a:cs typeface="Helvetica Neue"/>
              <a:sym typeface="Helvetica Neue"/>
            </a:endParaRPr>
          </a:p>
        </p:txBody>
      </p:sp>
      <p:sp>
        <p:nvSpPr>
          <p:cNvPr id="22" name="Google Shape;22;p3"/>
          <p:cNvSpPr/>
          <p:nvPr/>
        </p:nvSpPr>
        <p:spPr>
          <a:xfrm>
            <a:off x="-2" y="8083070"/>
            <a:ext cx="14630402" cy="15033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60">
              <a:solidFill>
                <a:schemeClr val="lt1"/>
              </a:solidFill>
              <a:latin typeface="Arial"/>
              <a:ea typeface="Arial"/>
              <a:cs typeface="Arial"/>
              <a:sym typeface="Arial"/>
            </a:endParaRPr>
          </a:p>
        </p:txBody>
      </p:sp>
      <p:sp>
        <p:nvSpPr>
          <p:cNvPr id="23" name="Google Shape;23;p3"/>
          <p:cNvSpPr txBox="1">
            <a:spLocks noGrp="1"/>
          </p:cNvSpPr>
          <p:nvPr>
            <p:ph type="title"/>
          </p:nvPr>
        </p:nvSpPr>
        <p:spPr>
          <a:xfrm>
            <a:off x="550050" y="181187"/>
            <a:ext cx="10879949" cy="824653"/>
          </a:xfrm>
          <a:prstGeom prst="rect">
            <a:avLst/>
          </a:prstGeom>
          <a:noFill/>
          <a:ln>
            <a:noFill/>
          </a:ln>
        </p:spPr>
        <p:txBody>
          <a:bodyPr spcFirstLastPara="1" wrap="square" lIns="0" tIns="0" rIns="0" bIns="0" anchor="t" anchorCtr="0">
            <a:normAutofit/>
          </a:bodyPr>
          <a:lstStyle>
            <a:lvl1pPr marR="0" lvl="0" algn="l" rtl="0">
              <a:spcBef>
                <a:spcPts val="0"/>
              </a:spcBef>
              <a:spcAft>
                <a:spcPts val="0"/>
              </a:spcAft>
              <a:buSzPts val="1400"/>
              <a:buNone/>
              <a:defRPr sz="2900" b="0" i="0" u="none" strike="noStrike" cap="none">
                <a:solidFill>
                  <a:schemeClr val="lt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3"/>
          <p:cNvSpPr txBox="1">
            <a:spLocks noGrp="1"/>
          </p:cNvSpPr>
          <p:nvPr>
            <p:ph type="body" idx="1"/>
          </p:nvPr>
        </p:nvSpPr>
        <p:spPr>
          <a:xfrm>
            <a:off x="550050" y="1326869"/>
            <a:ext cx="13577113" cy="1928733"/>
          </a:xfrm>
          <a:prstGeom prst="rect">
            <a:avLst/>
          </a:prstGeom>
          <a:noFill/>
          <a:ln>
            <a:noFill/>
          </a:ln>
        </p:spPr>
        <p:txBody>
          <a:bodyPr spcFirstLastPara="1" wrap="square" lIns="0" tIns="0" rIns="0" bIns="0" anchor="t" anchorCtr="0">
            <a:spAutoFit/>
          </a:bodyPr>
          <a:lstStyle>
            <a:lvl1pPr marL="457200" marR="0" lvl="0" indent="-355600" algn="l" rtl="0">
              <a:lnSpc>
                <a:spcPct val="100000"/>
              </a:lnSpc>
              <a:spcBef>
                <a:spcPts val="10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1pPr>
            <a:lvl2pPr marL="914400" marR="0" lvl="1" indent="-342900" algn="l" rtl="0">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2pPr>
            <a:lvl3pPr marL="1371600" marR="0" lvl="2" indent="-342900" algn="l" rtl="0">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3pPr>
            <a:lvl4pPr marL="1828800" marR="0" lvl="3" indent="-342900" algn="l" rtl="0">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4pPr>
            <a:lvl5pPr marL="2286000" marR="0" lvl="4" indent="-342900" algn="l" rtl="0">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5pPr>
            <a:lvl6pPr marL="2743200" marR="0" lvl="5"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6pPr>
            <a:lvl7pPr marL="3200400" marR="0" lvl="6"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7pPr>
            <a:lvl8pPr marL="3657600" marR="0" lvl="7"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8pPr>
            <a:lvl9pPr marL="4114800" marR="0" lvl="8"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9pPr>
          </a:lstStyle>
          <a:p>
            <a:endParaRPr/>
          </a:p>
        </p:txBody>
      </p:sp>
      <p:sp>
        <p:nvSpPr>
          <p:cNvPr id="25" name="Google Shape;25;p3"/>
          <p:cNvSpPr txBox="1"/>
          <p:nvPr/>
        </p:nvSpPr>
        <p:spPr>
          <a:xfrm>
            <a:off x="469854" y="8079262"/>
            <a:ext cx="2160000" cy="15033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4776"/>
              </a:buClr>
              <a:buSzPts val="800"/>
              <a:buFont typeface="Helvetica Neue"/>
              <a:buNone/>
            </a:pPr>
            <a:r>
              <a:rPr lang="en-US" sz="800" b="0" u="none">
                <a:solidFill>
                  <a:srgbClr val="2B4776"/>
                </a:solidFill>
                <a:latin typeface="Helvetica Neue"/>
                <a:ea typeface="Helvetica Neue"/>
                <a:cs typeface="Helvetica Neue"/>
                <a:sym typeface="Helvetica Neue"/>
              </a:rPr>
              <a:t>© 2019 IBM V.20190203</a:t>
            </a:r>
            <a:endParaRPr/>
          </a:p>
        </p:txBody>
      </p:sp>
      <p:sp>
        <p:nvSpPr>
          <p:cNvPr id="26" name="Google Shape;26;p3"/>
          <p:cNvSpPr txBox="1">
            <a:spLocks noGrp="1"/>
          </p:cNvSpPr>
          <p:nvPr>
            <p:ph type="sldNum" idx="12"/>
          </p:nvPr>
        </p:nvSpPr>
        <p:spPr>
          <a:xfrm>
            <a:off x="13355485" y="7639734"/>
            <a:ext cx="771677" cy="438484"/>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400" b="1" i="0" u="none">
                <a:solidFill>
                  <a:schemeClr val="lt1"/>
                </a:solidFill>
                <a:latin typeface="Helvetica Neue"/>
                <a:ea typeface="Helvetica Neue"/>
                <a:cs typeface="Helvetica Neue"/>
                <a:sym typeface="Helvetica Neue"/>
              </a:defRPr>
            </a:lvl1pPr>
            <a:lvl2pPr marL="0" marR="0" lvl="1" indent="0" algn="r" rtl="0">
              <a:spcBef>
                <a:spcPts val="0"/>
              </a:spcBef>
              <a:buNone/>
              <a:defRPr sz="1400" b="1" i="0" u="none">
                <a:solidFill>
                  <a:schemeClr val="lt1"/>
                </a:solidFill>
                <a:latin typeface="Helvetica Neue"/>
                <a:ea typeface="Helvetica Neue"/>
                <a:cs typeface="Helvetica Neue"/>
                <a:sym typeface="Helvetica Neue"/>
              </a:defRPr>
            </a:lvl2pPr>
            <a:lvl3pPr marL="0" marR="0" lvl="2" indent="0" algn="r" rtl="0">
              <a:spcBef>
                <a:spcPts val="0"/>
              </a:spcBef>
              <a:buNone/>
              <a:defRPr sz="1400" b="1" i="0" u="none">
                <a:solidFill>
                  <a:schemeClr val="lt1"/>
                </a:solidFill>
                <a:latin typeface="Helvetica Neue"/>
                <a:ea typeface="Helvetica Neue"/>
                <a:cs typeface="Helvetica Neue"/>
                <a:sym typeface="Helvetica Neue"/>
              </a:defRPr>
            </a:lvl3pPr>
            <a:lvl4pPr marL="0" marR="0" lvl="3" indent="0" algn="r" rtl="0">
              <a:spcBef>
                <a:spcPts val="0"/>
              </a:spcBef>
              <a:buNone/>
              <a:defRPr sz="1400" b="1" i="0" u="none">
                <a:solidFill>
                  <a:schemeClr val="lt1"/>
                </a:solidFill>
                <a:latin typeface="Helvetica Neue"/>
                <a:ea typeface="Helvetica Neue"/>
                <a:cs typeface="Helvetica Neue"/>
                <a:sym typeface="Helvetica Neue"/>
              </a:defRPr>
            </a:lvl4pPr>
            <a:lvl5pPr marL="0" marR="0" lvl="4" indent="0" algn="r" rtl="0">
              <a:spcBef>
                <a:spcPts val="0"/>
              </a:spcBef>
              <a:buNone/>
              <a:defRPr sz="1400" b="1" i="0" u="none">
                <a:solidFill>
                  <a:schemeClr val="lt1"/>
                </a:solidFill>
                <a:latin typeface="Helvetica Neue"/>
                <a:ea typeface="Helvetica Neue"/>
                <a:cs typeface="Helvetica Neue"/>
                <a:sym typeface="Helvetica Neue"/>
              </a:defRPr>
            </a:lvl5pPr>
            <a:lvl6pPr marL="0" marR="0" lvl="5" indent="0" algn="r" rtl="0">
              <a:spcBef>
                <a:spcPts val="0"/>
              </a:spcBef>
              <a:buNone/>
              <a:defRPr sz="1400" b="1" i="0" u="none">
                <a:solidFill>
                  <a:schemeClr val="lt1"/>
                </a:solidFill>
                <a:latin typeface="Helvetica Neue"/>
                <a:ea typeface="Helvetica Neue"/>
                <a:cs typeface="Helvetica Neue"/>
                <a:sym typeface="Helvetica Neue"/>
              </a:defRPr>
            </a:lvl6pPr>
            <a:lvl7pPr marL="0" marR="0" lvl="6" indent="0" algn="r" rtl="0">
              <a:spcBef>
                <a:spcPts val="0"/>
              </a:spcBef>
              <a:buNone/>
              <a:defRPr sz="1400" b="1" i="0" u="none">
                <a:solidFill>
                  <a:schemeClr val="lt1"/>
                </a:solidFill>
                <a:latin typeface="Helvetica Neue"/>
                <a:ea typeface="Helvetica Neue"/>
                <a:cs typeface="Helvetica Neue"/>
                <a:sym typeface="Helvetica Neue"/>
              </a:defRPr>
            </a:lvl7pPr>
            <a:lvl8pPr marL="0" marR="0" lvl="7" indent="0" algn="r" rtl="0">
              <a:spcBef>
                <a:spcPts val="0"/>
              </a:spcBef>
              <a:buNone/>
              <a:defRPr sz="1400" b="1" i="0" u="none">
                <a:solidFill>
                  <a:schemeClr val="lt1"/>
                </a:solidFill>
                <a:latin typeface="Helvetica Neue"/>
                <a:ea typeface="Helvetica Neue"/>
                <a:cs typeface="Helvetica Neue"/>
                <a:sym typeface="Helvetica Neue"/>
              </a:defRPr>
            </a:lvl8pPr>
            <a:lvl9pPr marL="0" marR="0" lvl="8" indent="0" algn="r" rtl="0">
              <a:spcBef>
                <a:spcPts val="0"/>
              </a:spcBef>
              <a:buNone/>
              <a:defRPr sz="1400" b="1" i="0" u="none">
                <a:solidFill>
                  <a:schemeClr val="lt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3"/>
          <p:cNvSpPr txBox="1"/>
          <p:nvPr/>
        </p:nvSpPr>
        <p:spPr>
          <a:xfrm>
            <a:off x="6004165" y="8079261"/>
            <a:ext cx="2668881" cy="154147"/>
          </a:xfrm>
          <a:prstGeom prst="rect">
            <a:avLst/>
          </a:prstGeom>
          <a:noFill/>
          <a:ln>
            <a:noFill/>
          </a:ln>
        </p:spPr>
        <p:txBody>
          <a:bodyPr spcFirstLastPara="1" wrap="square" lIns="91425" tIns="0" rIns="91425" bIns="0" anchor="ctr" anchorCtr="0">
            <a:noAutofit/>
          </a:bodyPr>
          <a:lstStyle/>
          <a:p>
            <a:pPr marL="0" marR="0" lvl="0" indent="0" algn="ctr" rtl="0">
              <a:lnSpc>
                <a:spcPct val="100000"/>
              </a:lnSpc>
              <a:spcBef>
                <a:spcPts val="0"/>
              </a:spcBef>
              <a:spcAft>
                <a:spcPts val="0"/>
              </a:spcAft>
              <a:buClr>
                <a:srgbClr val="2B4776"/>
              </a:buClr>
              <a:buSzPts val="800"/>
              <a:buFont typeface="Helvetica Neue"/>
              <a:buNone/>
            </a:pPr>
            <a:r>
              <a:rPr lang="en-US" sz="800" b="0" u="none">
                <a:solidFill>
                  <a:srgbClr val="2B4776"/>
                </a:solidFill>
                <a:latin typeface="Helvetica Neue"/>
                <a:ea typeface="Helvetica Neue"/>
                <a:cs typeface="Helvetica Neue"/>
                <a:sym typeface="Helvetica Neue"/>
              </a:rPr>
              <a:t>– Confidencial –</a:t>
            </a:r>
            <a:endParaRPr/>
          </a:p>
        </p:txBody>
      </p:sp>
      <p:pic>
        <p:nvPicPr>
          <p:cNvPr id="28" name="Google Shape;28;p3"/>
          <p:cNvPicPr preferRelativeResize="0"/>
          <p:nvPr/>
        </p:nvPicPr>
        <p:blipFill rotWithShape="1">
          <a:blip r:embed="rId12">
            <a:alphaModFix/>
          </a:blip>
          <a:srcRect/>
          <a:stretch/>
        </p:blipFill>
        <p:spPr>
          <a:xfrm>
            <a:off x="12175740" y="183348"/>
            <a:ext cx="2113920" cy="7086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810">
          <p15:clr>
            <a:srgbClr val="F26B43"/>
          </p15:clr>
        </p15:guide>
        <p15:guide id="2" pos="346">
          <p15:clr>
            <a:srgbClr val="F26B43"/>
          </p15:clr>
        </p15:guide>
        <p15:guide id="3" pos="8899">
          <p15:clr>
            <a:srgbClr val="F26B43"/>
          </p15:clr>
        </p15:guide>
        <p15:guide id="4" orient="horz" pos="835">
          <p15:clr>
            <a:srgbClr val="F26B43"/>
          </p15:clr>
        </p15:guide>
        <p15:guide id="5" pos="8645">
          <p15:clr>
            <a:srgbClr val="F26B43"/>
          </p15:clr>
        </p15:guide>
        <p15:guide id="6" pos="109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4"/>
          <p:cNvSpPr/>
          <p:nvPr/>
        </p:nvSpPr>
        <p:spPr>
          <a:xfrm>
            <a:off x="0" y="1005840"/>
            <a:ext cx="14630400" cy="7077300"/>
          </a:xfrm>
          <a:prstGeom prst="rect">
            <a:avLst/>
          </a:prstGeom>
          <a:solidFill>
            <a:srgbClr val="2121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60" b="0" i="0" u="none" strike="noStrike" cap="none">
              <a:solidFill>
                <a:schemeClr val="lt1"/>
              </a:solidFill>
              <a:latin typeface="Helvetica Neue"/>
              <a:ea typeface="Helvetica Neue"/>
              <a:cs typeface="Helvetica Neue"/>
              <a:sym typeface="Helvetica Neue"/>
            </a:endParaRPr>
          </a:p>
        </p:txBody>
      </p:sp>
      <p:sp>
        <p:nvSpPr>
          <p:cNvPr id="65" name="Google Shape;65;p14"/>
          <p:cNvSpPr/>
          <p:nvPr/>
        </p:nvSpPr>
        <p:spPr>
          <a:xfrm>
            <a:off x="-2" y="8083070"/>
            <a:ext cx="14630400" cy="150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60" b="0" i="0" u="none" strike="noStrike" cap="none">
              <a:solidFill>
                <a:schemeClr val="lt1"/>
              </a:solidFill>
              <a:latin typeface="Arial"/>
              <a:ea typeface="Arial"/>
              <a:cs typeface="Arial"/>
              <a:sym typeface="Arial"/>
            </a:endParaRPr>
          </a:p>
        </p:txBody>
      </p:sp>
      <p:sp>
        <p:nvSpPr>
          <p:cNvPr id="66" name="Google Shape;66;p14"/>
          <p:cNvSpPr txBox="1">
            <a:spLocks noGrp="1"/>
          </p:cNvSpPr>
          <p:nvPr>
            <p:ph type="title"/>
          </p:nvPr>
        </p:nvSpPr>
        <p:spPr>
          <a:xfrm>
            <a:off x="550050" y="181187"/>
            <a:ext cx="10879800" cy="824700"/>
          </a:xfrm>
          <a:prstGeom prst="rect">
            <a:avLst/>
          </a:prstGeom>
          <a:noFill/>
          <a:ln>
            <a:noFill/>
          </a:ln>
        </p:spPr>
        <p:txBody>
          <a:bodyPr spcFirstLastPara="1" wrap="square" lIns="0" tIns="0" rIns="0" bIns="0" anchor="t" anchorCtr="0">
            <a:normAutofit/>
          </a:bodyPr>
          <a:lstStyle>
            <a:lvl1pPr marR="0" lvl="0" algn="l" rtl="0">
              <a:spcBef>
                <a:spcPts val="0"/>
              </a:spcBef>
              <a:spcAft>
                <a:spcPts val="0"/>
              </a:spcAft>
              <a:buSzPts val="1400"/>
              <a:buNone/>
              <a:defRPr sz="2900" b="0" i="0" u="none" strike="noStrike" cap="none">
                <a:solidFill>
                  <a:schemeClr val="dk1"/>
                </a:solidFill>
                <a:latin typeface="Helvetica Neue"/>
                <a:ea typeface="Helvetica Neue"/>
                <a:cs typeface="Helvetica Neue"/>
                <a:sym typeface="Helvetica Neue"/>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7" name="Google Shape;67;p14"/>
          <p:cNvSpPr txBox="1">
            <a:spLocks noGrp="1"/>
          </p:cNvSpPr>
          <p:nvPr>
            <p:ph type="body" idx="1"/>
          </p:nvPr>
        </p:nvSpPr>
        <p:spPr>
          <a:xfrm>
            <a:off x="550050" y="1326869"/>
            <a:ext cx="13577100" cy="1928700"/>
          </a:xfrm>
          <a:prstGeom prst="rect">
            <a:avLst/>
          </a:prstGeom>
          <a:noFill/>
          <a:ln>
            <a:noFill/>
          </a:ln>
        </p:spPr>
        <p:txBody>
          <a:bodyPr spcFirstLastPara="1" wrap="square" lIns="0" tIns="0" rIns="0" bIns="0" anchor="t" anchorCtr="0">
            <a:spAutoFit/>
          </a:bodyPr>
          <a:lstStyle>
            <a:lvl1pPr marL="457200" marR="0" lvl="0" indent="-355600" algn="l" rtl="0">
              <a:lnSpc>
                <a:spcPct val="100000"/>
              </a:lnSpc>
              <a:spcBef>
                <a:spcPts val="10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1pPr>
            <a:lvl2pPr marL="914400" marR="0" lvl="1" indent="-342900" algn="l" rtl="0">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2pPr>
            <a:lvl3pPr marL="1371600" marR="0" lvl="2" indent="-342900" algn="l" rtl="0">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3pPr>
            <a:lvl4pPr marL="1828800" marR="0" lvl="3" indent="-342900" algn="l" rtl="0">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4pPr>
            <a:lvl5pPr marL="2286000" marR="0" lvl="4" indent="-342900" algn="l" rtl="0">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5pPr>
            <a:lvl6pPr marL="2743200" marR="0" lvl="5"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6pPr>
            <a:lvl7pPr marL="3200400" marR="0" lvl="6"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7pPr>
            <a:lvl8pPr marL="3657600" marR="0" lvl="7"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8pPr>
            <a:lvl9pPr marL="4114800" marR="0" lvl="8"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9pPr>
          </a:lstStyle>
          <a:p>
            <a:endParaRPr/>
          </a:p>
        </p:txBody>
      </p:sp>
      <p:sp>
        <p:nvSpPr>
          <p:cNvPr id="68" name="Google Shape;68;p14"/>
          <p:cNvSpPr txBox="1">
            <a:spLocks noGrp="1"/>
          </p:cNvSpPr>
          <p:nvPr>
            <p:ph type="sldNum" idx="12"/>
          </p:nvPr>
        </p:nvSpPr>
        <p:spPr>
          <a:xfrm>
            <a:off x="13355485" y="7639734"/>
            <a:ext cx="771600" cy="4386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400" b="1" i="0" u="none" strike="noStrike" cap="none">
                <a:solidFill>
                  <a:schemeClr val="lt1"/>
                </a:solidFill>
                <a:latin typeface="Helvetica Neue"/>
                <a:ea typeface="Helvetica Neue"/>
                <a:cs typeface="Helvetica Neue"/>
                <a:sym typeface="Helvetica Neue"/>
              </a:defRPr>
            </a:lvl1pPr>
            <a:lvl2pPr marL="0" marR="0" lvl="1" indent="0" algn="r" rtl="0">
              <a:spcBef>
                <a:spcPts val="0"/>
              </a:spcBef>
              <a:buNone/>
              <a:defRPr sz="1400" b="1" i="0" u="none" strike="noStrike" cap="none">
                <a:solidFill>
                  <a:schemeClr val="lt1"/>
                </a:solidFill>
                <a:latin typeface="Helvetica Neue"/>
                <a:ea typeface="Helvetica Neue"/>
                <a:cs typeface="Helvetica Neue"/>
                <a:sym typeface="Helvetica Neue"/>
              </a:defRPr>
            </a:lvl2pPr>
            <a:lvl3pPr marL="0" marR="0" lvl="2" indent="0" algn="r" rtl="0">
              <a:spcBef>
                <a:spcPts val="0"/>
              </a:spcBef>
              <a:buNone/>
              <a:defRPr sz="1400" b="1" i="0" u="none" strike="noStrike" cap="none">
                <a:solidFill>
                  <a:schemeClr val="lt1"/>
                </a:solidFill>
                <a:latin typeface="Helvetica Neue"/>
                <a:ea typeface="Helvetica Neue"/>
                <a:cs typeface="Helvetica Neue"/>
                <a:sym typeface="Helvetica Neue"/>
              </a:defRPr>
            </a:lvl3pPr>
            <a:lvl4pPr marL="0" marR="0" lvl="3" indent="0" algn="r" rtl="0">
              <a:spcBef>
                <a:spcPts val="0"/>
              </a:spcBef>
              <a:buNone/>
              <a:defRPr sz="1400" b="1" i="0" u="none" strike="noStrike" cap="none">
                <a:solidFill>
                  <a:schemeClr val="lt1"/>
                </a:solidFill>
                <a:latin typeface="Helvetica Neue"/>
                <a:ea typeface="Helvetica Neue"/>
                <a:cs typeface="Helvetica Neue"/>
                <a:sym typeface="Helvetica Neue"/>
              </a:defRPr>
            </a:lvl4pPr>
            <a:lvl5pPr marL="0" marR="0" lvl="4" indent="0" algn="r" rtl="0">
              <a:spcBef>
                <a:spcPts val="0"/>
              </a:spcBef>
              <a:buNone/>
              <a:defRPr sz="1400" b="1" i="0" u="none" strike="noStrike" cap="none">
                <a:solidFill>
                  <a:schemeClr val="lt1"/>
                </a:solidFill>
                <a:latin typeface="Helvetica Neue"/>
                <a:ea typeface="Helvetica Neue"/>
                <a:cs typeface="Helvetica Neue"/>
                <a:sym typeface="Helvetica Neue"/>
              </a:defRPr>
            </a:lvl5pPr>
            <a:lvl6pPr marL="0" marR="0" lvl="5" indent="0" algn="r" rtl="0">
              <a:spcBef>
                <a:spcPts val="0"/>
              </a:spcBef>
              <a:buNone/>
              <a:defRPr sz="1400" b="1" i="0" u="none" strike="noStrike" cap="none">
                <a:solidFill>
                  <a:schemeClr val="lt1"/>
                </a:solidFill>
                <a:latin typeface="Helvetica Neue"/>
                <a:ea typeface="Helvetica Neue"/>
                <a:cs typeface="Helvetica Neue"/>
                <a:sym typeface="Helvetica Neue"/>
              </a:defRPr>
            </a:lvl6pPr>
            <a:lvl7pPr marL="0" marR="0" lvl="6" indent="0" algn="r" rtl="0">
              <a:spcBef>
                <a:spcPts val="0"/>
              </a:spcBef>
              <a:buNone/>
              <a:defRPr sz="1400" b="1" i="0" u="none" strike="noStrike" cap="none">
                <a:solidFill>
                  <a:schemeClr val="lt1"/>
                </a:solidFill>
                <a:latin typeface="Helvetica Neue"/>
                <a:ea typeface="Helvetica Neue"/>
                <a:cs typeface="Helvetica Neue"/>
                <a:sym typeface="Helvetica Neue"/>
              </a:defRPr>
            </a:lvl7pPr>
            <a:lvl8pPr marL="0" marR="0" lvl="7" indent="0" algn="r" rtl="0">
              <a:spcBef>
                <a:spcPts val="0"/>
              </a:spcBef>
              <a:buNone/>
              <a:defRPr sz="1400" b="1" i="0" u="none" strike="noStrike" cap="none">
                <a:solidFill>
                  <a:schemeClr val="lt1"/>
                </a:solidFill>
                <a:latin typeface="Helvetica Neue"/>
                <a:ea typeface="Helvetica Neue"/>
                <a:cs typeface="Helvetica Neue"/>
                <a:sym typeface="Helvetica Neue"/>
              </a:defRPr>
            </a:lvl8pPr>
            <a:lvl9pPr marL="0" marR="0" lvl="8" indent="0" algn="r" rtl="0">
              <a:spcBef>
                <a:spcPts val="0"/>
              </a:spcBef>
              <a:buNone/>
              <a:defRPr sz="1400" b="1" i="0" u="none" strike="noStrike" cap="none">
                <a:solidFill>
                  <a:schemeClr val="lt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810">
          <p15:clr>
            <a:srgbClr val="F26B43"/>
          </p15:clr>
        </p15:guide>
        <p15:guide id="2" pos="346">
          <p15:clr>
            <a:srgbClr val="F26B43"/>
          </p15:clr>
        </p15:guide>
        <p15:guide id="3" pos="8899">
          <p15:clr>
            <a:srgbClr val="F26B43"/>
          </p15:clr>
        </p15:guide>
        <p15:guide id="4" orient="horz" pos="835">
          <p15:clr>
            <a:srgbClr val="F26B43"/>
          </p15:clr>
        </p15:guide>
        <p15:guide id="5" pos="8645">
          <p15:clr>
            <a:srgbClr val="F26B43"/>
          </p15:clr>
        </p15:guide>
        <p15:guide id="6" pos="109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genevaers/community/tree/master/tsc" TargetMode="External"/><Relationship Id="rId7" Type="http://schemas.openxmlformats.org/officeDocument/2006/relationships/hyperlink" Target="https://github.com/genevaers/p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genevaers/wb" TargetMode="External"/><Relationship Id="rId5" Type="http://schemas.openxmlformats.org/officeDocument/2006/relationships/hyperlink" Target="https://github.com/genevaers/demo/releases/tag/v1.0.0" TargetMode="External"/><Relationship Id="rId4" Type="http://schemas.openxmlformats.org/officeDocument/2006/relationships/hyperlink" Target="https://github.com/genevaers/demo#readm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descr="A painting of a blue wall&#10;&#10;Description automatically generated"/>
          <p:cNvPicPr preferRelativeResize="0"/>
          <p:nvPr/>
        </p:nvPicPr>
        <p:blipFill rotWithShape="1">
          <a:blip r:embed="rId3">
            <a:alphaModFix/>
          </a:blip>
          <a:srcRect l="4028" t="34516" r="26795" b="26503"/>
          <a:stretch/>
        </p:blipFill>
        <p:spPr>
          <a:xfrm>
            <a:off x="0" y="0"/>
            <a:ext cx="14630400" cy="8229600"/>
          </a:xfrm>
          <a:prstGeom prst="rect">
            <a:avLst/>
          </a:prstGeom>
          <a:noFill/>
          <a:ln>
            <a:noFill/>
          </a:ln>
        </p:spPr>
      </p:pic>
      <p:sp>
        <p:nvSpPr>
          <p:cNvPr id="76" name="Google Shape;76;p16"/>
          <p:cNvSpPr txBox="1"/>
          <p:nvPr/>
        </p:nvSpPr>
        <p:spPr>
          <a:xfrm>
            <a:off x="0" y="5669280"/>
            <a:ext cx="14630400" cy="2491740"/>
          </a:xfrm>
          <a:prstGeom prst="rect">
            <a:avLst/>
          </a:prstGeom>
          <a:solidFill>
            <a:srgbClr val="445684"/>
          </a:solidFill>
          <a:ln>
            <a:noFill/>
          </a:ln>
        </p:spPr>
        <p:txBody>
          <a:bodyPr spcFirstLastPara="1" wrap="square" lIns="91425" tIns="45700" rIns="91425" bIns="45700" anchor="t" anchorCtr="0">
            <a:noAutofit/>
          </a:bodyPr>
          <a:lstStyle/>
          <a:p>
            <a:pPr marL="1097280" marR="0" lvl="0" indent="0" algn="l" rtl="0">
              <a:spcBef>
                <a:spcPts val="0"/>
              </a:spcBef>
              <a:spcAft>
                <a:spcPts val="0"/>
              </a:spcAft>
              <a:buNone/>
            </a:pPr>
            <a:endParaRPr sz="3840" b="0" i="0" u="none" strike="noStrike" cap="none">
              <a:solidFill>
                <a:schemeClr val="lt1"/>
              </a:solidFill>
              <a:latin typeface="Arial"/>
              <a:ea typeface="Arial"/>
              <a:cs typeface="Arial"/>
              <a:sym typeface="Arial"/>
            </a:endParaRPr>
          </a:p>
          <a:p>
            <a:pPr marL="1097280" marR="0" lvl="0" indent="0" algn="l" rtl="0">
              <a:spcBef>
                <a:spcPts val="0"/>
              </a:spcBef>
              <a:spcAft>
                <a:spcPts val="0"/>
              </a:spcAft>
              <a:buNone/>
            </a:pPr>
            <a:r>
              <a:rPr lang="en-US" sz="4800" b="0" i="0" u="none" strike="noStrike" cap="none">
                <a:solidFill>
                  <a:schemeClr val="lt1"/>
                </a:solidFill>
                <a:latin typeface="Arial"/>
                <a:ea typeface="Arial"/>
                <a:cs typeface="Arial"/>
                <a:sym typeface="Arial"/>
              </a:rPr>
              <a:t>GenevaERS Annual Project </a:t>
            </a:r>
            <a:r>
              <a:rPr lang="en-US" sz="4800">
                <a:solidFill>
                  <a:schemeClr val="lt1"/>
                </a:solidFill>
              </a:rPr>
              <a:t>Reviews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descr="A painting of a blue wall&#10;&#10;Description automatically generated"/>
          <p:cNvPicPr preferRelativeResize="0"/>
          <p:nvPr/>
        </p:nvPicPr>
        <p:blipFill rotWithShape="1">
          <a:blip r:embed="rId3">
            <a:alphaModFix/>
          </a:blip>
          <a:srcRect l="4026" t="34517" r="26798" b="26502"/>
          <a:stretch/>
        </p:blipFill>
        <p:spPr>
          <a:xfrm>
            <a:off x="0" y="0"/>
            <a:ext cx="14630403" cy="8229600"/>
          </a:xfrm>
          <a:prstGeom prst="rect">
            <a:avLst/>
          </a:prstGeom>
          <a:noFill/>
          <a:ln>
            <a:noFill/>
          </a:ln>
        </p:spPr>
      </p:pic>
      <p:sp>
        <p:nvSpPr>
          <p:cNvPr id="88" name="Google Shape;88;p18"/>
          <p:cNvSpPr/>
          <p:nvPr/>
        </p:nvSpPr>
        <p:spPr>
          <a:xfrm>
            <a:off x="0" y="-6"/>
            <a:ext cx="14630400" cy="8229600"/>
          </a:xfrm>
          <a:prstGeom prst="rect">
            <a:avLst/>
          </a:prstGeom>
          <a:solidFill>
            <a:srgbClr val="FFFFFF">
              <a:alpha val="68630"/>
            </a:srgbClr>
          </a:solid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endParaRPr sz="2400">
              <a:solidFill>
                <a:srgbClr val="191919"/>
              </a:solidFill>
              <a:latin typeface="Arial"/>
              <a:ea typeface="Arial"/>
              <a:cs typeface="Arial"/>
              <a:sym typeface="Arial"/>
            </a:endParaRPr>
          </a:p>
        </p:txBody>
      </p:sp>
      <p:sp>
        <p:nvSpPr>
          <p:cNvPr id="89" name="Google Shape;89;p18"/>
          <p:cNvSpPr txBox="1"/>
          <p:nvPr/>
        </p:nvSpPr>
        <p:spPr>
          <a:xfrm>
            <a:off x="1078125" y="682800"/>
            <a:ext cx="5553000" cy="6786443"/>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dirty="0">
                <a:latin typeface="Helvetica Neue"/>
                <a:ea typeface="Helvetica Neue"/>
                <a:cs typeface="Helvetica Neue"/>
                <a:sym typeface="Helvetica Neue"/>
              </a:rPr>
              <a:t>Project Updates sent for the February 2023 Board Meeting</a:t>
            </a:r>
            <a:endParaRPr sz="2000" dirty="0">
              <a:latin typeface="Helvetica Neue"/>
              <a:ea typeface="Helvetica Neue"/>
              <a:cs typeface="Helvetica Neue"/>
              <a:sym typeface="Helvetica Neue"/>
            </a:endParaRPr>
          </a:p>
          <a:p>
            <a:pPr marL="0" lvl="0" indent="0" algn="l" rtl="0">
              <a:spcBef>
                <a:spcPts val="0"/>
              </a:spcBef>
              <a:spcAft>
                <a:spcPts val="0"/>
              </a:spcAft>
              <a:buNone/>
            </a:pPr>
            <a:r>
              <a:rPr lang="en-US" sz="1500" dirty="0">
                <a:latin typeface="Helvetica Neue"/>
                <a:ea typeface="Helvetica Neue"/>
                <a:cs typeface="Helvetica Neue"/>
                <a:sym typeface="Helvetica Neue"/>
              </a:rPr>
              <a:t>Capabilities</a:t>
            </a:r>
            <a:endParaRPr sz="1500" dirty="0">
              <a:latin typeface="Helvetica Neue"/>
              <a:ea typeface="Helvetica Neue"/>
              <a:cs typeface="Helvetica Neue"/>
              <a:sym typeface="Helvetica Neue"/>
            </a:endParaRPr>
          </a:p>
          <a:p>
            <a:pPr marL="457200" lvl="0" indent="-323850" algn="l" rtl="0">
              <a:spcBef>
                <a:spcPts val="0"/>
              </a:spcBef>
              <a:spcAft>
                <a:spcPts val="0"/>
              </a:spcAft>
              <a:buSzPts val="1500"/>
              <a:buFont typeface="Helvetica Neue"/>
              <a:buChar char="●"/>
            </a:pPr>
            <a:r>
              <a:rPr lang="en-US" sz="1500" dirty="0">
                <a:latin typeface="Helvetica Neue"/>
                <a:ea typeface="Helvetica Neue"/>
                <a:cs typeface="Helvetica Neue"/>
                <a:sym typeface="Helvetica Neue"/>
              </a:rPr>
              <a:t>Replacing zO/S module MR91</a:t>
            </a:r>
            <a:endParaRPr sz="1500" dirty="0">
              <a:latin typeface="Helvetica Neue"/>
              <a:ea typeface="Helvetica Neue"/>
              <a:cs typeface="Helvetica Neue"/>
              <a:sym typeface="Helvetica Neue"/>
            </a:endParaRPr>
          </a:p>
          <a:p>
            <a:pPr marL="914400" lvl="1" indent="-323850" algn="l" rtl="0">
              <a:spcBef>
                <a:spcPts val="0"/>
              </a:spcBef>
              <a:spcAft>
                <a:spcPts val="0"/>
              </a:spcAft>
              <a:buSzPts val="1500"/>
              <a:buFont typeface="Helvetica Neue"/>
              <a:buChar char="○"/>
            </a:pPr>
            <a:r>
              <a:rPr lang="en-US" sz="1500" dirty="0">
                <a:latin typeface="Helvetica Neue"/>
                <a:ea typeface="Helvetica Neue"/>
                <a:cs typeface="Helvetica Neue"/>
                <a:sym typeface="Helvetica Neue"/>
              </a:rPr>
              <a:t>Testing has begun on the java version of MR91. Testing is currently testing existing capability of ingesting and processing XML generated from the GenevaERS front end and running on zO/S</a:t>
            </a:r>
            <a:endParaRPr sz="1500" dirty="0">
              <a:latin typeface="Helvetica Neue"/>
              <a:ea typeface="Helvetica Neue"/>
              <a:cs typeface="Helvetica Neue"/>
              <a:sym typeface="Helvetica Neue"/>
            </a:endParaRPr>
          </a:p>
          <a:p>
            <a:pPr marL="457200" indent="-323850">
              <a:buSzPts val="1500"/>
              <a:buFont typeface="Helvetica Neue"/>
              <a:buChar char="●"/>
            </a:pPr>
            <a:r>
              <a:rPr lang="en-US" sz="1500" dirty="0">
                <a:latin typeface="Helvetica Neue"/>
                <a:ea typeface="Helvetica Neue"/>
                <a:cs typeface="Helvetica Neue"/>
                <a:sym typeface="Helvetica Neue"/>
              </a:rPr>
              <a:t>Performance Engine build process</a:t>
            </a:r>
            <a:endParaRPr sz="1500" dirty="0">
              <a:latin typeface="Helvetica Neue"/>
              <a:ea typeface="Helvetica Neue"/>
              <a:cs typeface="Helvetica Neue"/>
              <a:sym typeface="Helvetica Neue"/>
            </a:endParaRPr>
          </a:p>
          <a:p>
            <a:pPr marL="914400" lvl="1" indent="-323850" algn="l" rtl="0">
              <a:spcBef>
                <a:spcPts val="0"/>
              </a:spcBef>
              <a:spcAft>
                <a:spcPts val="0"/>
              </a:spcAft>
              <a:buSzPts val="1500"/>
              <a:buFont typeface="Helvetica Neue"/>
              <a:buChar char="○"/>
            </a:pPr>
            <a:r>
              <a:rPr lang="en-US" sz="1500" dirty="0">
                <a:latin typeface="Helvetica Neue"/>
                <a:ea typeface="Helvetica Neue"/>
                <a:cs typeface="Helvetica Neue"/>
                <a:sym typeface="Helvetica Neue"/>
              </a:rPr>
              <a:t>Work completed on moving code to internal IBM GitHub</a:t>
            </a:r>
          </a:p>
          <a:p>
            <a:pPr marL="914400" lvl="1" indent="-323850" algn="l" rtl="0">
              <a:spcBef>
                <a:spcPts val="0"/>
              </a:spcBef>
              <a:spcAft>
                <a:spcPts val="0"/>
              </a:spcAft>
              <a:buSzPts val="1500"/>
              <a:buFont typeface="Helvetica Neue"/>
              <a:buChar char="○"/>
            </a:pPr>
            <a:r>
              <a:rPr lang="en-US" sz="1500" dirty="0">
                <a:latin typeface="Helvetica Neue"/>
                <a:ea typeface="Helvetica Neue"/>
                <a:cs typeface="Helvetica Neue"/>
                <a:sym typeface="Helvetica Neue"/>
              </a:rPr>
              <a:t>Next steps - finalizing what capabilities will remain in commercial version vs the open source version. Commercial version is for capabilities that require a license to use on the mainframe such as reading from DB2  data sources. Additional criteria for remaining in the commercial version are capabilities that do not align with future state capabilities or are very niche use cases.</a:t>
            </a:r>
            <a:endParaRPr sz="1500" dirty="0">
              <a:latin typeface="Helvetica Neue"/>
              <a:ea typeface="Helvetica Neue"/>
              <a:cs typeface="Helvetica Neue"/>
              <a:sym typeface="Helvetica Neue"/>
            </a:endParaRPr>
          </a:p>
          <a:p>
            <a:pPr marL="0" lvl="0" indent="0" algn="l" rtl="0">
              <a:spcBef>
                <a:spcPts val="0"/>
              </a:spcBef>
              <a:spcAft>
                <a:spcPts val="0"/>
              </a:spcAft>
              <a:buNone/>
            </a:pPr>
            <a:endParaRPr sz="1500" dirty="0">
              <a:latin typeface="Helvetica Neue"/>
              <a:ea typeface="Helvetica Neue"/>
              <a:cs typeface="Helvetica Neue"/>
              <a:sym typeface="Helvetica Neue"/>
            </a:endParaRPr>
          </a:p>
          <a:p>
            <a:pPr marL="0" lvl="0" indent="0" algn="l" rtl="0">
              <a:spcBef>
                <a:spcPts val="0"/>
              </a:spcBef>
              <a:spcAft>
                <a:spcPts val="0"/>
              </a:spcAft>
              <a:buNone/>
            </a:pPr>
            <a:r>
              <a:rPr lang="en-US" sz="1500" dirty="0">
                <a:latin typeface="Helvetica Neue"/>
                <a:ea typeface="Helvetica Neue"/>
                <a:cs typeface="Helvetica Neue"/>
                <a:sym typeface="Helvetica Neue"/>
              </a:rPr>
              <a:t>Training Documentation</a:t>
            </a:r>
          </a:p>
          <a:p>
            <a:pPr marL="457200" marR="0" lvl="0" indent="-323850" algn="l" defTabSz="914400" rtl="0" eaLnBrk="1" fontAlgn="auto" latinLnBrk="0" hangingPunct="1">
              <a:lnSpc>
                <a:spcPct val="100000"/>
              </a:lnSpc>
              <a:spcBef>
                <a:spcPts val="0"/>
              </a:spcBef>
              <a:spcAft>
                <a:spcPts val="0"/>
              </a:spcAft>
              <a:buClr>
                <a:srgbClr val="000000"/>
              </a:buClr>
              <a:buSzPts val="1500"/>
              <a:buFont typeface="Helvetica Neue"/>
              <a:buChar char="●"/>
              <a:tabLst/>
              <a:defRPr/>
            </a:pPr>
            <a:r>
              <a:rPr lang="en-US" sz="1500" dirty="0">
                <a:latin typeface="Helvetica Neue"/>
                <a:ea typeface="Helvetica Neue"/>
                <a:cs typeface="Helvetica Neue"/>
                <a:sym typeface="Helvetica Neue"/>
              </a:rPr>
              <a:t>A lot of work completed since August to modernize documentation that was customer / user facing via PDFs. Documentation website is now markdown and Jekyll based using GitHub pages.</a:t>
            </a:r>
            <a:endParaRPr sz="1500" dirty="0">
              <a:latin typeface="Helvetica Neue"/>
              <a:ea typeface="Helvetica Neue"/>
              <a:cs typeface="Helvetica Neue"/>
              <a:sym typeface="Helvetica Neue"/>
            </a:endParaRPr>
          </a:p>
          <a:p>
            <a:pPr marL="914400" lvl="1" indent="-323850" algn="l" rtl="0">
              <a:spcBef>
                <a:spcPts val="0"/>
              </a:spcBef>
              <a:spcAft>
                <a:spcPts val="0"/>
              </a:spcAft>
              <a:buSzPts val="1500"/>
              <a:buFont typeface="Helvetica Neue"/>
              <a:buChar char="○"/>
            </a:pPr>
            <a:r>
              <a:rPr lang="en-US" sz="1500" dirty="0">
                <a:latin typeface="Helvetica Neue"/>
                <a:ea typeface="Helvetica Neue"/>
                <a:cs typeface="Helvetica Neue"/>
                <a:sym typeface="Helvetica Neue"/>
              </a:rPr>
              <a:t>New wiki for the workbench demo</a:t>
            </a:r>
            <a:endParaRPr sz="1500" dirty="0">
              <a:latin typeface="Helvetica Neue"/>
              <a:ea typeface="Helvetica Neue"/>
              <a:cs typeface="Helvetica Neue"/>
              <a:sym typeface="Helvetica Neue"/>
            </a:endParaRPr>
          </a:p>
          <a:p>
            <a:pPr marL="0" lvl="0" indent="0" algn="l" rtl="0">
              <a:spcBef>
                <a:spcPts val="0"/>
              </a:spcBef>
              <a:spcAft>
                <a:spcPts val="0"/>
              </a:spcAft>
              <a:buNone/>
            </a:pPr>
            <a:endParaRPr sz="1500" dirty="0">
              <a:latin typeface="Helvetica Neue"/>
              <a:ea typeface="Helvetica Neue"/>
              <a:cs typeface="Helvetica Neue"/>
              <a:sym typeface="Helvetica Neue"/>
            </a:endParaRPr>
          </a:p>
          <a:p>
            <a:pPr marL="0" lvl="0" indent="0" algn="l" rtl="0">
              <a:spcBef>
                <a:spcPts val="0"/>
              </a:spcBef>
              <a:spcAft>
                <a:spcPts val="0"/>
              </a:spcAft>
              <a:buNone/>
            </a:pPr>
            <a:endParaRPr dirty="0">
              <a:latin typeface="Helvetica Neue"/>
              <a:ea typeface="Helvetica Neue"/>
              <a:cs typeface="Helvetica Neue"/>
              <a:sym typeface="Helvetica Neue"/>
            </a:endParaRPr>
          </a:p>
        </p:txBody>
      </p:sp>
      <p:sp>
        <p:nvSpPr>
          <p:cNvPr id="90" name="Google Shape;90;p18"/>
          <p:cNvSpPr txBox="1"/>
          <p:nvPr/>
        </p:nvSpPr>
        <p:spPr>
          <a:xfrm>
            <a:off x="8099075" y="682800"/>
            <a:ext cx="5553000" cy="4862839"/>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2000" dirty="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US" sz="1500" dirty="0">
                <a:solidFill>
                  <a:schemeClr val="dk1"/>
                </a:solidFill>
                <a:latin typeface="Helvetica Neue"/>
                <a:ea typeface="Helvetica Neue"/>
                <a:cs typeface="Helvetica Neue"/>
                <a:sym typeface="Helvetica Neue"/>
              </a:rPr>
              <a:t>Goals</a:t>
            </a:r>
            <a:endParaRPr sz="1500" dirty="0">
              <a:solidFill>
                <a:schemeClr val="dk1"/>
              </a:solidFill>
              <a:latin typeface="Helvetica Neue"/>
              <a:ea typeface="Helvetica Neue"/>
              <a:cs typeface="Helvetica Neue"/>
              <a:sym typeface="Helvetica Neue"/>
            </a:endParaRPr>
          </a:p>
          <a:p>
            <a:pPr marL="457200" lvl="0" indent="-323850" algn="l" rtl="0">
              <a:spcBef>
                <a:spcPts val="0"/>
              </a:spcBef>
              <a:spcAft>
                <a:spcPts val="0"/>
              </a:spcAft>
              <a:buClr>
                <a:schemeClr val="dk1"/>
              </a:buClr>
              <a:buSzPts val="1500"/>
              <a:buFont typeface="Helvetica Neue"/>
              <a:buChar char="●"/>
            </a:pPr>
            <a:r>
              <a:rPr lang="en-US" sz="1500" dirty="0">
                <a:solidFill>
                  <a:schemeClr val="dk1"/>
                </a:solidFill>
                <a:latin typeface="Helvetica Neue"/>
                <a:ea typeface="Helvetica Neue"/>
                <a:cs typeface="Helvetica Neue"/>
                <a:sym typeface="Helvetica Neue"/>
              </a:rPr>
              <a:t>At least one new committer not affiliated with IBM or SAFR users companies</a:t>
            </a:r>
          </a:p>
          <a:p>
            <a:pPr marL="914400" marR="0" lvl="1" indent="-323850" algn="l" defTabSz="914400" rtl="0" eaLnBrk="1" fontAlgn="auto" latinLnBrk="0" hangingPunct="1">
              <a:lnSpc>
                <a:spcPct val="100000"/>
              </a:lnSpc>
              <a:spcBef>
                <a:spcPts val="0"/>
              </a:spcBef>
              <a:spcAft>
                <a:spcPts val="0"/>
              </a:spcAft>
              <a:buClr>
                <a:srgbClr val="000000"/>
              </a:buClr>
              <a:buSzPts val="1500"/>
              <a:buFont typeface="Helvetica Neue"/>
              <a:buChar char="○"/>
              <a:tabLst/>
              <a:defRPr/>
            </a:pPr>
            <a:r>
              <a:rPr kumimoji="0" lang="en-US" sz="1500" b="0" i="0"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We’ve recently had someone new join our project meetings. He has been receiving overviews on the project.</a:t>
            </a:r>
          </a:p>
          <a:p>
            <a:pPr marL="457200" lvl="1" indent="-323850">
              <a:buClr>
                <a:schemeClr val="dk1"/>
              </a:buClr>
              <a:buSzPts val="1500"/>
              <a:buFont typeface="Helvetica Neue"/>
              <a:buChar char="●"/>
            </a:pPr>
            <a:endParaRPr sz="1500" dirty="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1500" dirty="0">
              <a:latin typeface="Helvetica Neue"/>
              <a:ea typeface="Helvetica Neue"/>
              <a:cs typeface="Helvetica Neue"/>
              <a:sym typeface="Helvetica Neue"/>
            </a:endParaRPr>
          </a:p>
          <a:p>
            <a:pPr marL="0" lvl="0" indent="0" algn="l" rtl="0">
              <a:spcBef>
                <a:spcPts val="0"/>
              </a:spcBef>
              <a:spcAft>
                <a:spcPts val="0"/>
              </a:spcAft>
              <a:buNone/>
            </a:pPr>
            <a:endParaRPr sz="1500" dirty="0">
              <a:latin typeface="Helvetica Neue"/>
              <a:ea typeface="Helvetica Neue"/>
              <a:cs typeface="Helvetica Neue"/>
              <a:sym typeface="Helvetica Neue"/>
            </a:endParaRPr>
          </a:p>
          <a:p>
            <a:pPr marL="0" lvl="0" indent="0" algn="l" rtl="0">
              <a:spcBef>
                <a:spcPts val="0"/>
              </a:spcBef>
              <a:spcAft>
                <a:spcPts val="0"/>
              </a:spcAft>
              <a:buNone/>
            </a:pPr>
            <a:endParaRPr sz="1500" dirty="0">
              <a:latin typeface="Helvetica Neue"/>
              <a:ea typeface="Helvetica Neue"/>
              <a:cs typeface="Helvetica Neue"/>
              <a:sym typeface="Helvetica Neue"/>
            </a:endParaRPr>
          </a:p>
          <a:p>
            <a:pPr marL="0" lvl="0" indent="0" algn="l" rtl="0">
              <a:spcBef>
                <a:spcPts val="0"/>
              </a:spcBef>
              <a:spcAft>
                <a:spcPts val="0"/>
              </a:spcAft>
              <a:buNone/>
            </a:pPr>
            <a:endParaRPr sz="1500" dirty="0">
              <a:latin typeface="Helvetica Neue"/>
              <a:ea typeface="Helvetica Neue"/>
              <a:cs typeface="Helvetica Neue"/>
              <a:sym typeface="Helvetica Neue"/>
            </a:endParaRPr>
          </a:p>
          <a:p>
            <a:pPr marL="0" lvl="0" indent="0" algn="l" rtl="0">
              <a:spcBef>
                <a:spcPts val="0"/>
              </a:spcBef>
              <a:spcAft>
                <a:spcPts val="0"/>
              </a:spcAft>
              <a:buNone/>
            </a:pPr>
            <a:endParaRPr sz="1500" dirty="0">
              <a:latin typeface="Helvetica Neue"/>
              <a:ea typeface="Helvetica Neue"/>
              <a:cs typeface="Helvetica Neue"/>
              <a:sym typeface="Helvetica Neue"/>
            </a:endParaRPr>
          </a:p>
          <a:p>
            <a:pPr marL="0" lvl="0" indent="0" algn="l" rtl="0">
              <a:spcBef>
                <a:spcPts val="0"/>
              </a:spcBef>
              <a:spcAft>
                <a:spcPts val="0"/>
              </a:spcAft>
              <a:buNone/>
            </a:pPr>
            <a:endParaRPr sz="1500" dirty="0">
              <a:latin typeface="Helvetica Neue"/>
              <a:ea typeface="Helvetica Neue"/>
              <a:cs typeface="Helvetica Neue"/>
              <a:sym typeface="Helvetica Neue"/>
            </a:endParaRPr>
          </a:p>
          <a:p>
            <a:pPr marL="0" lvl="0" indent="0" algn="l" rtl="0">
              <a:spcBef>
                <a:spcPts val="0"/>
              </a:spcBef>
              <a:spcAft>
                <a:spcPts val="0"/>
              </a:spcAft>
              <a:buNone/>
            </a:pPr>
            <a:endParaRPr sz="1500" dirty="0">
              <a:latin typeface="Helvetica Neue"/>
              <a:ea typeface="Helvetica Neue"/>
              <a:cs typeface="Helvetica Neue"/>
              <a:sym typeface="Helvetica Neue"/>
            </a:endParaRPr>
          </a:p>
          <a:p>
            <a:pPr marL="0" lvl="0" indent="0" algn="l" rtl="0">
              <a:spcBef>
                <a:spcPts val="0"/>
              </a:spcBef>
              <a:spcAft>
                <a:spcPts val="0"/>
              </a:spcAft>
              <a:buNone/>
            </a:pPr>
            <a:endParaRPr sz="1500" dirty="0">
              <a:latin typeface="Helvetica Neue"/>
              <a:ea typeface="Helvetica Neue"/>
              <a:cs typeface="Helvetica Neue"/>
              <a:sym typeface="Helvetica Neue"/>
            </a:endParaRPr>
          </a:p>
          <a:p>
            <a:pPr marL="0" lvl="0" indent="0" algn="l" rtl="0">
              <a:spcBef>
                <a:spcPts val="0"/>
              </a:spcBef>
              <a:spcAft>
                <a:spcPts val="0"/>
              </a:spcAft>
              <a:buNone/>
            </a:pPr>
            <a:endParaRPr sz="1500" dirty="0">
              <a:latin typeface="Helvetica Neue"/>
              <a:ea typeface="Helvetica Neue"/>
              <a:cs typeface="Helvetica Neue"/>
              <a:sym typeface="Helvetica Neue"/>
            </a:endParaRPr>
          </a:p>
          <a:p>
            <a:pPr marL="0" lvl="0" indent="0" algn="l" rtl="0">
              <a:spcBef>
                <a:spcPts val="0"/>
              </a:spcBef>
              <a:spcAft>
                <a:spcPts val="0"/>
              </a:spcAft>
              <a:buNone/>
            </a:pPr>
            <a:endParaRPr sz="1500" dirty="0">
              <a:latin typeface="Helvetica Neue"/>
              <a:ea typeface="Helvetica Neue"/>
              <a:cs typeface="Helvetica Neue"/>
              <a:sym typeface="Helvetica Neue"/>
            </a:endParaRPr>
          </a:p>
          <a:p>
            <a:pPr marL="0" lvl="0" indent="0" algn="l" rtl="0">
              <a:spcBef>
                <a:spcPts val="0"/>
              </a:spcBef>
              <a:spcAft>
                <a:spcPts val="0"/>
              </a:spcAft>
              <a:buNone/>
            </a:pPr>
            <a:endParaRPr sz="1500" dirty="0">
              <a:latin typeface="Helvetica Neue"/>
              <a:ea typeface="Helvetica Neue"/>
              <a:cs typeface="Helvetica Neue"/>
              <a:sym typeface="Helvetica Neue"/>
            </a:endParaRPr>
          </a:p>
          <a:p>
            <a:pPr marL="0" lvl="0" indent="0" algn="l" rtl="0">
              <a:spcBef>
                <a:spcPts val="0"/>
              </a:spcBef>
              <a:spcAft>
                <a:spcPts val="0"/>
              </a:spcAft>
              <a:buNone/>
            </a:pPr>
            <a:endParaRPr dirty="0">
              <a:latin typeface="Helvetica Neue"/>
              <a:ea typeface="Helvetica Neue"/>
              <a:cs typeface="Helvetica Neue"/>
              <a:sym typeface="Helvetica Neue"/>
            </a:endParaRPr>
          </a:p>
        </p:txBody>
      </p:sp>
    </p:spTree>
    <p:extLst>
      <p:ext uri="{BB962C8B-B14F-4D97-AF65-F5344CB8AC3E}">
        <p14:creationId xmlns:p14="http://schemas.microsoft.com/office/powerpoint/2010/main" val="277417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7" descr="A painting of a blue wall&#10;&#10;Description automatically generated"/>
          <p:cNvPicPr preferRelativeResize="0"/>
          <p:nvPr/>
        </p:nvPicPr>
        <p:blipFill rotWithShape="1">
          <a:blip r:embed="rId3">
            <a:alphaModFix/>
          </a:blip>
          <a:srcRect l="4026" t="34517" r="26798" b="26502"/>
          <a:stretch/>
        </p:blipFill>
        <p:spPr>
          <a:xfrm>
            <a:off x="0" y="0"/>
            <a:ext cx="14630403" cy="8229600"/>
          </a:xfrm>
          <a:prstGeom prst="rect">
            <a:avLst/>
          </a:prstGeom>
          <a:noFill/>
          <a:ln>
            <a:noFill/>
          </a:ln>
        </p:spPr>
      </p:pic>
      <p:sp>
        <p:nvSpPr>
          <p:cNvPr id="82" name="Google Shape;82;p17"/>
          <p:cNvSpPr txBox="1"/>
          <p:nvPr/>
        </p:nvSpPr>
        <p:spPr>
          <a:xfrm>
            <a:off x="0" y="5669280"/>
            <a:ext cx="14630400" cy="2491800"/>
          </a:xfrm>
          <a:prstGeom prst="rect">
            <a:avLst/>
          </a:prstGeom>
          <a:solidFill>
            <a:srgbClr val="445684"/>
          </a:solidFill>
          <a:ln>
            <a:noFill/>
          </a:ln>
        </p:spPr>
        <p:txBody>
          <a:bodyPr spcFirstLastPara="1" wrap="square" lIns="91425" tIns="45700" rIns="91425" bIns="45700" anchor="t" anchorCtr="0">
            <a:noAutofit/>
          </a:bodyPr>
          <a:lstStyle/>
          <a:p>
            <a:pPr marL="1097280" marR="0" lvl="0" indent="0" algn="l" rtl="0">
              <a:spcBef>
                <a:spcPts val="0"/>
              </a:spcBef>
              <a:spcAft>
                <a:spcPts val="0"/>
              </a:spcAft>
              <a:buNone/>
            </a:pPr>
            <a:endParaRPr sz="3840" b="0" i="0" u="none" strike="noStrike" cap="none">
              <a:solidFill>
                <a:schemeClr val="lt1"/>
              </a:solidFill>
              <a:latin typeface="Arial"/>
              <a:ea typeface="Arial"/>
              <a:cs typeface="Arial"/>
              <a:sym typeface="Arial"/>
            </a:endParaRPr>
          </a:p>
          <a:p>
            <a:pPr marL="1097280" marR="0" lvl="0" indent="0" algn="l" rtl="0">
              <a:spcBef>
                <a:spcPts val="0"/>
              </a:spcBef>
              <a:spcAft>
                <a:spcPts val="0"/>
              </a:spcAft>
              <a:buNone/>
            </a:pPr>
            <a:r>
              <a:rPr lang="en-US" sz="4800" b="0" i="0" u="none" strike="noStrike" cap="none">
                <a:solidFill>
                  <a:schemeClr val="lt1"/>
                </a:solidFill>
                <a:latin typeface="Arial"/>
                <a:ea typeface="Arial"/>
                <a:cs typeface="Arial"/>
                <a:sym typeface="Arial"/>
              </a:rPr>
              <a:t>GenevaERS Project Status - August 202</a:t>
            </a:r>
            <a:r>
              <a:rPr lang="en-US" sz="4800">
                <a:solidFill>
                  <a:schemeClr val="lt1"/>
                </a:solidFill>
              </a:rPr>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descr="A painting of a blue wall&#10;&#10;Description automatically generated"/>
          <p:cNvPicPr preferRelativeResize="0"/>
          <p:nvPr/>
        </p:nvPicPr>
        <p:blipFill rotWithShape="1">
          <a:blip r:embed="rId3">
            <a:alphaModFix/>
          </a:blip>
          <a:srcRect l="4026" t="34517" r="26798" b="26502"/>
          <a:stretch/>
        </p:blipFill>
        <p:spPr>
          <a:xfrm>
            <a:off x="0" y="0"/>
            <a:ext cx="14630403" cy="8229600"/>
          </a:xfrm>
          <a:prstGeom prst="rect">
            <a:avLst/>
          </a:prstGeom>
          <a:noFill/>
          <a:ln>
            <a:noFill/>
          </a:ln>
        </p:spPr>
      </p:pic>
      <p:sp>
        <p:nvSpPr>
          <p:cNvPr id="88" name="Google Shape;88;p18"/>
          <p:cNvSpPr/>
          <p:nvPr/>
        </p:nvSpPr>
        <p:spPr>
          <a:xfrm>
            <a:off x="0" y="-6"/>
            <a:ext cx="14630400" cy="8229600"/>
          </a:xfrm>
          <a:prstGeom prst="rect">
            <a:avLst/>
          </a:prstGeom>
          <a:solidFill>
            <a:srgbClr val="FFFFFF">
              <a:alpha val="68630"/>
            </a:srgbClr>
          </a:solid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endParaRPr sz="2400">
              <a:solidFill>
                <a:srgbClr val="191919"/>
              </a:solidFill>
              <a:latin typeface="Arial"/>
              <a:ea typeface="Arial"/>
              <a:cs typeface="Arial"/>
              <a:sym typeface="Arial"/>
            </a:endParaRPr>
          </a:p>
        </p:txBody>
      </p:sp>
      <p:sp>
        <p:nvSpPr>
          <p:cNvPr id="89" name="Google Shape;89;p18"/>
          <p:cNvSpPr txBox="1"/>
          <p:nvPr/>
        </p:nvSpPr>
        <p:spPr>
          <a:xfrm>
            <a:off x="1078125" y="682800"/>
            <a:ext cx="5553000" cy="74037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a:latin typeface="Helvetica Neue"/>
                <a:ea typeface="Helvetica Neue"/>
                <a:cs typeface="Helvetica Neue"/>
                <a:sym typeface="Helvetica Neue"/>
              </a:rPr>
              <a:t>Review</a:t>
            </a:r>
            <a:endParaRPr sz="2000">
              <a:latin typeface="Helvetica Neue"/>
              <a:ea typeface="Helvetica Neue"/>
              <a:cs typeface="Helvetica Neue"/>
              <a:sym typeface="Helvetica Neue"/>
            </a:endParaRPr>
          </a:p>
          <a:p>
            <a:pPr marL="0" lvl="0" indent="0" algn="l" rtl="0">
              <a:spcBef>
                <a:spcPts val="0"/>
              </a:spcBef>
              <a:spcAft>
                <a:spcPts val="0"/>
              </a:spcAft>
              <a:buNone/>
            </a:pPr>
            <a:r>
              <a:rPr lang="en-US" sz="1500">
                <a:latin typeface="Helvetica Neue"/>
                <a:ea typeface="Helvetica Neue"/>
                <a:cs typeface="Helvetica Neue"/>
                <a:sym typeface="Helvetica Neue"/>
              </a:rPr>
              <a:t>Capabilities - Proof of Concepts</a:t>
            </a:r>
            <a:endParaRPr sz="1500">
              <a:latin typeface="Helvetica Neue"/>
              <a:ea typeface="Helvetica Neue"/>
              <a:cs typeface="Helvetica Neue"/>
              <a:sym typeface="Helvetica Neue"/>
            </a:endParaRPr>
          </a:p>
          <a:p>
            <a:pPr marL="457200" lvl="0"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Linux on Z</a:t>
            </a:r>
            <a:endParaRPr sz="1500">
              <a:latin typeface="Helvetica Neue"/>
              <a:ea typeface="Helvetica Neue"/>
              <a:cs typeface="Helvetica Neue"/>
              <a:sym typeface="Helvetica Neue"/>
            </a:endParaRPr>
          </a:p>
          <a:p>
            <a:pPr marL="914400" lvl="1"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Proved machine code generated on Linux on Z would run as expected on zO/S</a:t>
            </a:r>
            <a:endParaRPr sz="1500">
              <a:latin typeface="Helvetica Neue"/>
              <a:ea typeface="Helvetica Neue"/>
              <a:cs typeface="Helvetica Neue"/>
              <a:sym typeface="Helvetica Neue"/>
            </a:endParaRPr>
          </a:p>
          <a:p>
            <a:pPr marL="914400" lvl="1"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Future challenge, changing the performance engine IO for Linux on Z</a:t>
            </a:r>
            <a:endParaRPr sz="1500">
              <a:latin typeface="Helvetica Neue"/>
              <a:ea typeface="Helvetica Neue"/>
              <a:cs typeface="Helvetica Neue"/>
              <a:sym typeface="Helvetica Neue"/>
            </a:endParaRPr>
          </a:p>
          <a:p>
            <a:pPr marL="457200" lvl="0"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Docker</a:t>
            </a:r>
            <a:endParaRPr sz="1500">
              <a:latin typeface="Helvetica Neue"/>
              <a:ea typeface="Helvetica Neue"/>
              <a:cs typeface="Helvetica Neue"/>
              <a:sym typeface="Helvetica Neue"/>
            </a:endParaRPr>
          </a:p>
          <a:p>
            <a:pPr marL="914400" lvl="1"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Created a container for the workbench and proved the workbench can be used on non-Windows computers</a:t>
            </a:r>
            <a:endParaRPr sz="1500">
              <a:latin typeface="Helvetica Neue"/>
              <a:ea typeface="Helvetica Neue"/>
              <a:cs typeface="Helvetica Neue"/>
              <a:sym typeface="Helvetica Neue"/>
            </a:endParaRPr>
          </a:p>
          <a:p>
            <a:pPr marL="0" lvl="0" indent="0" algn="l" rtl="0">
              <a:spcBef>
                <a:spcPts val="0"/>
              </a:spcBef>
              <a:spcAft>
                <a:spcPts val="0"/>
              </a:spcAft>
              <a:buNone/>
            </a:pPr>
            <a:endParaRPr sz="1500">
              <a:latin typeface="Helvetica Neue"/>
              <a:ea typeface="Helvetica Neue"/>
              <a:cs typeface="Helvetica Neue"/>
              <a:sym typeface="Helvetica Neue"/>
            </a:endParaRPr>
          </a:p>
          <a:p>
            <a:pPr marL="0" lvl="0" indent="0" algn="l" rtl="0">
              <a:spcBef>
                <a:spcPts val="0"/>
              </a:spcBef>
              <a:spcAft>
                <a:spcPts val="0"/>
              </a:spcAft>
              <a:buNone/>
            </a:pPr>
            <a:r>
              <a:rPr lang="en-US" sz="1500">
                <a:latin typeface="Helvetica Neue"/>
                <a:ea typeface="Helvetica Neue"/>
                <a:cs typeface="Helvetica Neue"/>
                <a:sym typeface="Helvetica Neue"/>
              </a:rPr>
              <a:t>Training Documentation</a:t>
            </a:r>
            <a:endParaRPr sz="1500">
              <a:latin typeface="Helvetica Neue"/>
              <a:ea typeface="Helvetica Neue"/>
              <a:cs typeface="Helvetica Neue"/>
              <a:sym typeface="Helvetica Neue"/>
            </a:endParaRPr>
          </a:p>
          <a:p>
            <a:pPr marL="457200" lvl="0"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Phase One completed</a:t>
            </a:r>
            <a:endParaRPr sz="1500">
              <a:latin typeface="Helvetica Neue"/>
              <a:ea typeface="Helvetica Neue"/>
              <a:cs typeface="Helvetica Neue"/>
              <a:sym typeface="Helvetica Neue"/>
            </a:endParaRPr>
          </a:p>
          <a:p>
            <a:pPr marL="914400" lvl="1"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Conversion of all existing training documentation to markdown</a:t>
            </a:r>
            <a:endParaRPr sz="1500">
              <a:latin typeface="Helvetica Neue"/>
              <a:ea typeface="Helvetica Neue"/>
              <a:cs typeface="Helvetica Neue"/>
              <a:sym typeface="Helvetica Neue"/>
            </a:endParaRPr>
          </a:p>
          <a:p>
            <a:pPr marL="914400" lvl="1"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Output will be pulled into a Jekyll powered site</a:t>
            </a:r>
            <a:endParaRPr sz="1500">
              <a:latin typeface="Helvetica Neue"/>
              <a:ea typeface="Helvetica Neue"/>
              <a:cs typeface="Helvetica Neue"/>
              <a:sym typeface="Helvetica Neue"/>
            </a:endParaRPr>
          </a:p>
          <a:p>
            <a:pPr marL="0" lvl="0" indent="0" algn="l" rtl="0">
              <a:spcBef>
                <a:spcPts val="0"/>
              </a:spcBef>
              <a:spcAft>
                <a:spcPts val="0"/>
              </a:spcAft>
              <a:buNone/>
            </a:pPr>
            <a:endParaRPr sz="1500">
              <a:latin typeface="Helvetica Neue"/>
              <a:ea typeface="Helvetica Neue"/>
              <a:cs typeface="Helvetica Neue"/>
              <a:sym typeface="Helvetica Neue"/>
            </a:endParaRPr>
          </a:p>
          <a:p>
            <a:pPr marL="0" lvl="0" indent="0" algn="l" rtl="0">
              <a:spcBef>
                <a:spcPts val="0"/>
              </a:spcBef>
              <a:spcAft>
                <a:spcPts val="0"/>
              </a:spcAft>
              <a:buNone/>
            </a:pPr>
            <a:r>
              <a:rPr lang="en-US" sz="1500">
                <a:latin typeface="Helvetica Neue"/>
                <a:ea typeface="Helvetica Neue"/>
                <a:cs typeface="Helvetica Neue"/>
                <a:sym typeface="Helvetica Neue"/>
              </a:rPr>
              <a:t>Demos</a:t>
            </a:r>
            <a:endParaRPr sz="1500">
              <a:latin typeface="Helvetica Neue"/>
              <a:ea typeface="Helvetica Neue"/>
              <a:cs typeface="Helvetica Neue"/>
              <a:sym typeface="Helvetica Neue"/>
            </a:endParaRPr>
          </a:p>
          <a:p>
            <a:pPr marL="457200" lvl="0"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In support of original demo released videos “Geneva in One Minute” and “Geneva in Two Minutes” on GenevaTV YouTube channel</a:t>
            </a:r>
            <a:endParaRPr sz="1500">
              <a:latin typeface="Helvetica Neue"/>
              <a:ea typeface="Helvetica Neue"/>
              <a:cs typeface="Helvetica Neue"/>
              <a:sym typeface="Helvetica Neue"/>
            </a:endParaRPr>
          </a:p>
          <a:p>
            <a:pPr marL="457200" lvl="0"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Wiki released for the demo</a:t>
            </a:r>
            <a:endParaRPr sz="1500">
              <a:latin typeface="Helvetica Neue"/>
              <a:ea typeface="Helvetica Neue"/>
              <a:cs typeface="Helvetica Neue"/>
              <a:sym typeface="Helvetica Neue"/>
            </a:endParaRPr>
          </a:p>
          <a:p>
            <a:pPr marL="457200" lvl="0"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Demo improvements. </a:t>
            </a:r>
            <a:endParaRPr sz="1500">
              <a:latin typeface="Helvetica Neue"/>
              <a:ea typeface="Helvetica Neue"/>
              <a:cs typeface="Helvetica Neue"/>
              <a:sym typeface="Helvetica Neue"/>
            </a:endParaRPr>
          </a:p>
          <a:p>
            <a:pPr marL="914400" lvl="1"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New demo workbench released with performance improvements to the demo views.</a:t>
            </a:r>
            <a:endParaRPr sz="1500">
              <a:latin typeface="Helvetica Neue"/>
              <a:ea typeface="Helvetica Neue"/>
              <a:cs typeface="Helvetica Neue"/>
              <a:sym typeface="Helvetica Neue"/>
            </a:endParaRPr>
          </a:p>
          <a:p>
            <a:pPr marL="914400" lvl="1"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New wiki for the workbench demo</a:t>
            </a:r>
            <a:endParaRPr sz="1500">
              <a:latin typeface="Helvetica Neue"/>
              <a:ea typeface="Helvetica Neue"/>
              <a:cs typeface="Helvetica Neue"/>
              <a:sym typeface="Helvetica Neue"/>
            </a:endParaRPr>
          </a:p>
          <a:p>
            <a:pPr marL="0" lvl="0" indent="0" algn="l" rtl="0">
              <a:spcBef>
                <a:spcPts val="0"/>
              </a:spcBef>
              <a:spcAft>
                <a:spcPts val="0"/>
              </a:spcAft>
              <a:buNone/>
            </a:pPr>
            <a:endParaRPr sz="1500">
              <a:latin typeface="Helvetica Neue"/>
              <a:ea typeface="Helvetica Neue"/>
              <a:cs typeface="Helvetica Neue"/>
              <a:sym typeface="Helvetica Neue"/>
            </a:endParaRPr>
          </a:p>
          <a:p>
            <a:pPr marL="0" lvl="0" indent="0" algn="l" rtl="0">
              <a:spcBef>
                <a:spcPts val="0"/>
              </a:spcBef>
              <a:spcAft>
                <a:spcPts val="0"/>
              </a:spcAft>
              <a:buNone/>
            </a:pPr>
            <a:r>
              <a:rPr lang="en-US" sz="1500">
                <a:latin typeface="Helvetica Neue"/>
                <a:ea typeface="Helvetica Neue"/>
                <a:cs typeface="Helvetica Neue"/>
                <a:sym typeface="Helvetica Neue"/>
              </a:rPr>
              <a:t>Published in Enterprise Systems Journal “Open Source Unlocks Mainframe Data: In Situ Analytics with GenevaERS”</a:t>
            </a:r>
            <a:endParaRPr sz="1500">
              <a:latin typeface="Helvetica Neue"/>
              <a:ea typeface="Helvetica Neue"/>
              <a:cs typeface="Helvetica Neue"/>
              <a:sym typeface="Helvetica Neue"/>
            </a:endParaRPr>
          </a:p>
          <a:p>
            <a:pPr marL="0" lvl="0" indent="0" algn="l" rtl="0">
              <a:spcBef>
                <a:spcPts val="0"/>
              </a:spcBef>
              <a:spcAft>
                <a:spcPts val="0"/>
              </a:spcAft>
              <a:buNone/>
            </a:pPr>
            <a:endParaRPr>
              <a:latin typeface="Helvetica Neue"/>
              <a:ea typeface="Helvetica Neue"/>
              <a:cs typeface="Helvetica Neue"/>
              <a:sym typeface="Helvetica Neue"/>
            </a:endParaRPr>
          </a:p>
        </p:txBody>
      </p:sp>
      <p:sp>
        <p:nvSpPr>
          <p:cNvPr id="90" name="Google Shape;90;p18"/>
          <p:cNvSpPr txBox="1"/>
          <p:nvPr/>
        </p:nvSpPr>
        <p:spPr>
          <a:xfrm>
            <a:off x="8099075" y="682800"/>
            <a:ext cx="5553000" cy="74037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a:latin typeface="Helvetica Neue"/>
                <a:ea typeface="Helvetica Neue"/>
                <a:cs typeface="Helvetica Neue"/>
                <a:sym typeface="Helvetica Neue"/>
              </a:rPr>
              <a:t>Look Ahead</a:t>
            </a:r>
            <a:endParaRPr sz="2000">
              <a:latin typeface="Helvetica Neue"/>
              <a:ea typeface="Helvetica Neue"/>
              <a:cs typeface="Helvetica Neue"/>
              <a:sym typeface="Helvetica Neue"/>
            </a:endParaRPr>
          </a:p>
          <a:p>
            <a:pPr marL="0" lvl="0" indent="0" algn="l" rtl="0">
              <a:spcBef>
                <a:spcPts val="0"/>
              </a:spcBef>
              <a:spcAft>
                <a:spcPts val="0"/>
              </a:spcAft>
              <a:buNone/>
            </a:pPr>
            <a:r>
              <a:rPr lang="en-US" sz="1500">
                <a:latin typeface="Helvetica Neue"/>
                <a:ea typeface="Helvetica Neue"/>
                <a:cs typeface="Helvetica Neue"/>
                <a:sym typeface="Helvetica Neue"/>
              </a:rPr>
              <a:t>Capabilities</a:t>
            </a:r>
            <a:endParaRPr sz="1500">
              <a:latin typeface="Helvetica Neue"/>
              <a:ea typeface="Helvetica Neue"/>
              <a:cs typeface="Helvetica Neue"/>
              <a:sym typeface="Helvetica Neue"/>
            </a:endParaRPr>
          </a:p>
          <a:p>
            <a:pPr marL="457200" lvl="0"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Performance Engine build process</a:t>
            </a:r>
            <a:endParaRPr sz="1500">
              <a:latin typeface="Helvetica Neue"/>
              <a:ea typeface="Helvetica Neue"/>
              <a:cs typeface="Helvetica Neue"/>
              <a:sym typeface="Helvetica Neue"/>
            </a:endParaRPr>
          </a:p>
          <a:p>
            <a:pPr marL="914400" lvl="1"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Allows for one build for GenevaERS and SAFR (commercial capabilities)</a:t>
            </a:r>
            <a:endParaRPr sz="1500">
              <a:latin typeface="Helvetica Neue"/>
              <a:ea typeface="Helvetica Neue"/>
              <a:cs typeface="Helvetica Neue"/>
              <a:sym typeface="Helvetica Neue"/>
            </a:endParaRPr>
          </a:p>
          <a:p>
            <a:pPr marL="457200" lvl="0"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Java MR91</a:t>
            </a:r>
            <a:endParaRPr sz="1500">
              <a:latin typeface="Helvetica Neue"/>
              <a:ea typeface="Helvetica Neue"/>
              <a:cs typeface="Helvetica Neue"/>
              <a:sym typeface="Helvetica Neue"/>
            </a:endParaRPr>
          </a:p>
          <a:p>
            <a:pPr marL="914400" lvl="1"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Replaces zO/S MR91</a:t>
            </a:r>
            <a:endParaRPr sz="1500">
              <a:latin typeface="Helvetica Neue"/>
              <a:ea typeface="Helvetica Neue"/>
              <a:cs typeface="Helvetica Neue"/>
              <a:sym typeface="Helvetica Neue"/>
            </a:endParaRPr>
          </a:p>
          <a:p>
            <a:pPr marL="0" lvl="0" indent="0" algn="l" rtl="0">
              <a:spcBef>
                <a:spcPts val="0"/>
              </a:spcBef>
              <a:spcAft>
                <a:spcPts val="0"/>
              </a:spcAft>
              <a:buNone/>
            </a:pPr>
            <a:endParaRPr sz="1500">
              <a:latin typeface="Helvetica Neue"/>
              <a:ea typeface="Helvetica Neue"/>
              <a:cs typeface="Helvetica Neue"/>
              <a:sym typeface="Helvetica Neue"/>
            </a:endParaRPr>
          </a:p>
          <a:p>
            <a:pPr marL="0" lvl="0" indent="0" algn="l" rtl="0">
              <a:spcBef>
                <a:spcPts val="0"/>
              </a:spcBef>
              <a:spcAft>
                <a:spcPts val="0"/>
              </a:spcAft>
              <a:buNone/>
            </a:pPr>
            <a:r>
              <a:rPr lang="en-US" sz="1500">
                <a:latin typeface="Helvetica Neue"/>
                <a:ea typeface="Helvetica Neue"/>
                <a:cs typeface="Helvetica Neue"/>
                <a:sym typeface="Helvetica Neue"/>
              </a:rPr>
              <a:t>Complete release strategy</a:t>
            </a:r>
            <a:endParaRPr sz="1500">
              <a:latin typeface="Helvetica Neue"/>
              <a:ea typeface="Helvetica Neue"/>
              <a:cs typeface="Helvetica Neue"/>
              <a:sym typeface="Helvetica Neue"/>
            </a:endParaRPr>
          </a:p>
          <a:p>
            <a:pPr marL="0" lvl="0" indent="0" algn="l" rtl="0">
              <a:spcBef>
                <a:spcPts val="0"/>
              </a:spcBef>
              <a:spcAft>
                <a:spcPts val="0"/>
              </a:spcAft>
              <a:buNone/>
            </a:pPr>
            <a:endParaRPr sz="1500">
              <a:latin typeface="Helvetica Neue"/>
              <a:ea typeface="Helvetica Neue"/>
              <a:cs typeface="Helvetica Neue"/>
              <a:sym typeface="Helvetica Neue"/>
            </a:endParaRPr>
          </a:p>
          <a:p>
            <a:pPr marL="0" lvl="0" indent="0" algn="l" rtl="0">
              <a:spcBef>
                <a:spcPts val="0"/>
              </a:spcBef>
              <a:spcAft>
                <a:spcPts val="0"/>
              </a:spcAft>
              <a:buNone/>
            </a:pPr>
            <a:r>
              <a:rPr lang="en-US" sz="1500">
                <a:latin typeface="Helvetica Neue"/>
                <a:ea typeface="Helvetica Neue"/>
                <a:cs typeface="Helvetica Neue"/>
                <a:sym typeface="Helvetica Neue"/>
              </a:rPr>
              <a:t>Training Documentation</a:t>
            </a:r>
            <a:endParaRPr sz="1500">
              <a:latin typeface="Helvetica Neue"/>
              <a:ea typeface="Helvetica Neue"/>
              <a:cs typeface="Helvetica Neue"/>
              <a:sym typeface="Helvetica Neue"/>
            </a:endParaRPr>
          </a:p>
          <a:p>
            <a:pPr marL="457200" lvl="0"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Complete ingestion of documentation into Jekyll site</a:t>
            </a:r>
            <a:endParaRPr sz="1500">
              <a:latin typeface="Helvetica Neue"/>
              <a:ea typeface="Helvetica Neue"/>
              <a:cs typeface="Helvetica Neue"/>
              <a:sym typeface="Helvetica Neue"/>
            </a:endParaRPr>
          </a:p>
          <a:p>
            <a:pPr marL="457200" lvl="0" indent="-323850" algn="l" rtl="0">
              <a:spcBef>
                <a:spcPts val="0"/>
              </a:spcBef>
              <a:spcAft>
                <a:spcPts val="0"/>
              </a:spcAft>
              <a:buSzPts val="1500"/>
              <a:buFont typeface="Helvetica Neue"/>
              <a:buChar char="●"/>
            </a:pPr>
            <a:r>
              <a:rPr lang="en-US" sz="1500">
                <a:latin typeface="Helvetica Neue"/>
                <a:ea typeface="Helvetica Neue"/>
                <a:cs typeface="Helvetica Neue"/>
                <a:sym typeface="Helvetica Neue"/>
              </a:rPr>
              <a:t>Includes automation for GenevaERS and SAFR</a:t>
            </a:r>
            <a:endParaRPr sz="1500">
              <a:latin typeface="Helvetica Neue"/>
              <a:ea typeface="Helvetica Neue"/>
              <a:cs typeface="Helvetica Neue"/>
              <a:sym typeface="Helvetica Neue"/>
            </a:endParaRPr>
          </a:p>
          <a:p>
            <a:pPr marL="0" lvl="0" indent="0" algn="l" rtl="0">
              <a:spcBef>
                <a:spcPts val="0"/>
              </a:spcBef>
              <a:spcAft>
                <a:spcPts val="0"/>
              </a:spcAft>
              <a:buNone/>
            </a:pPr>
            <a:endParaRPr sz="15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US" sz="1500">
                <a:solidFill>
                  <a:schemeClr val="dk1"/>
                </a:solidFill>
                <a:latin typeface="Helvetica Neue"/>
                <a:ea typeface="Helvetica Neue"/>
                <a:cs typeface="Helvetica Neue"/>
                <a:sym typeface="Helvetica Neue"/>
              </a:rPr>
              <a:t>Goals</a:t>
            </a:r>
            <a:endParaRPr sz="1500">
              <a:solidFill>
                <a:schemeClr val="dk1"/>
              </a:solidFill>
              <a:latin typeface="Helvetica Neue"/>
              <a:ea typeface="Helvetica Neue"/>
              <a:cs typeface="Helvetica Neue"/>
              <a:sym typeface="Helvetica Neue"/>
            </a:endParaRPr>
          </a:p>
          <a:p>
            <a:pPr marL="457200" lvl="0" indent="-323850" algn="l" rtl="0">
              <a:spcBef>
                <a:spcPts val="0"/>
              </a:spcBef>
              <a:spcAft>
                <a:spcPts val="0"/>
              </a:spcAft>
              <a:buClr>
                <a:schemeClr val="dk1"/>
              </a:buClr>
              <a:buSzPts val="1500"/>
              <a:buFont typeface="Helvetica Neue"/>
              <a:buChar char="●"/>
            </a:pPr>
            <a:r>
              <a:rPr lang="en-US" sz="1500">
                <a:solidFill>
                  <a:schemeClr val="dk1"/>
                </a:solidFill>
                <a:latin typeface="Helvetica Neue"/>
                <a:ea typeface="Helvetica Neue"/>
                <a:cs typeface="Helvetica Neue"/>
                <a:sym typeface="Helvetica Neue"/>
              </a:rPr>
              <a:t>At least one new committer not affiliated with IBM or SAFR users companies</a:t>
            </a:r>
            <a:endParaRPr sz="1500">
              <a:solidFill>
                <a:schemeClr val="dk1"/>
              </a:solidFill>
              <a:latin typeface="Helvetica Neue"/>
              <a:ea typeface="Helvetica Neue"/>
              <a:cs typeface="Helvetica Neue"/>
              <a:sym typeface="Helvetica Neue"/>
            </a:endParaRPr>
          </a:p>
          <a:p>
            <a:pPr marL="457200" lvl="0" indent="-323850" algn="l" rtl="0">
              <a:spcBef>
                <a:spcPts val="0"/>
              </a:spcBef>
              <a:spcAft>
                <a:spcPts val="0"/>
              </a:spcAft>
              <a:buClr>
                <a:schemeClr val="dk1"/>
              </a:buClr>
              <a:buSzPts val="1500"/>
              <a:buFont typeface="Helvetica Neue"/>
              <a:buChar char="●"/>
            </a:pPr>
            <a:r>
              <a:rPr lang="en-US" sz="1500">
                <a:solidFill>
                  <a:schemeClr val="dk1"/>
                </a:solidFill>
                <a:latin typeface="Helvetica Neue"/>
                <a:ea typeface="Helvetica Neue"/>
                <a:cs typeface="Helvetica Neue"/>
                <a:sym typeface="Helvetica Neue"/>
              </a:rPr>
              <a:t>Potential work - build runway to expand capabilities for new docker container</a:t>
            </a:r>
            <a:endParaRPr sz="15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1500">
              <a:latin typeface="Helvetica Neue"/>
              <a:ea typeface="Helvetica Neue"/>
              <a:cs typeface="Helvetica Neue"/>
              <a:sym typeface="Helvetica Neue"/>
            </a:endParaRPr>
          </a:p>
          <a:p>
            <a:pPr marL="0" lvl="0" indent="0" algn="l" rtl="0">
              <a:spcBef>
                <a:spcPts val="0"/>
              </a:spcBef>
              <a:spcAft>
                <a:spcPts val="0"/>
              </a:spcAft>
              <a:buNone/>
            </a:pPr>
            <a:endParaRPr sz="1500">
              <a:latin typeface="Helvetica Neue"/>
              <a:ea typeface="Helvetica Neue"/>
              <a:cs typeface="Helvetica Neue"/>
              <a:sym typeface="Helvetica Neue"/>
            </a:endParaRPr>
          </a:p>
          <a:p>
            <a:pPr marL="0" lvl="0" indent="0" algn="l" rtl="0">
              <a:spcBef>
                <a:spcPts val="0"/>
              </a:spcBef>
              <a:spcAft>
                <a:spcPts val="0"/>
              </a:spcAft>
              <a:buNone/>
            </a:pPr>
            <a:endParaRPr sz="1500">
              <a:latin typeface="Helvetica Neue"/>
              <a:ea typeface="Helvetica Neue"/>
              <a:cs typeface="Helvetica Neue"/>
              <a:sym typeface="Helvetica Neue"/>
            </a:endParaRPr>
          </a:p>
          <a:p>
            <a:pPr marL="0" lvl="0" indent="0" algn="l" rtl="0">
              <a:spcBef>
                <a:spcPts val="0"/>
              </a:spcBef>
              <a:spcAft>
                <a:spcPts val="0"/>
              </a:spcAft>
              <a:buNone/>
            </a:pPr>
            <a:endParaRPr sz="1500">
              <a:latin typeface="Helvetica Neue"/>
              <a:ea typeface="Helvetica Neue"/>
              <a:cs typeface="Helvetica Neue"/>
              <a:sym typeface="Helvetica Neue"/>
            </a:endParaRPr>
          </a:p>
          <a:p>
            <a:pPr marL="0" lvl="0" indent="0" algn="l" rtl="0">
              <a:spcBef>
                <a:spcPts val="0"/>
              </a:spcBef>
              <a:spcAft>
                <a:spcPts val="0"/>
              </a:spcAft>
              <a:buNone/>
            </a:pPr>
            <a:endParaRPr sz="1500">
              <a:latin typeface="Helvetica Neue"/>
              <a:ea typeface="Helvetica Neue"/>
              <a:cs typeface="Helvetica Neue"/>
              <a:sym typeface="Helvetica Neue"/>
            </a:endParaRPr>
          </a:p>
          <a:p>
            <a:pPr marL="0" lvl="0" indent="0" algn="l" rtl="0">
              <a:spcBef>
                <a:spcPts val="0"/>
              </a:spcBef>
              <a:spcAft>
                <a:spcPts val="0"/>
              </a:spcAft>
              <a:buNone/>
            </a:pPr>
            <a:endParaRPr sz="1500">
              <a:latin typeface="Helvetica Neue"/>
              <a:ea typeface="Helvetica Neue"/>
              <a:cs typeface="Helvetica Neue"/>
              <a:sym typeface="Helvetica Neue"/>
            </a:endParaRPr>
          </a:p>
          <a:p>
            <a:pPr marL="0" lvl="0" indent="0" algn="l" rtl="0">
              <a:spcBef>
                <a:spcPts val="0"/>
              </a:spcBef>
              <a:spcAft>
                <a:spcPts val="0"/>
              </a:spcAft>
              <a:buNone/>
            </a:pPr>
            <a:endParaRPr sz="1500">
              <a:latin typeface="Helvetica Neue"/>
              <a:ea typeface="Helvetica Neue"/>
              <a:cs typeface="Helvetica Neue"/>
              <a:sym typeface="Helvetica Neue"/>
            </a:endParaRPr>
          </a:p>
          <a:p>
            <a:pPr marL="0" lvl="0" indent="0" algn="l" rtl="0">
              <a:spcBef>
                <a:spcPts val="0"/>
              </a:spcBef>
              <a:spcAft>
                <a:spcPts val="0"/>
              </a:spcAft>
              <a:buNone/>
            </a:pPr>
            <a:endParaRPr sz="1500">
              <a:latin typeface="Helvetica Neue"/>
              <a:ea typeface="Helvetica Neue"/>
              <a:cs typeface="Helvetica Neue"/>
              <a:sym typeface="Helvetica Neue"/>
            </a:endParaRPr>
          </a:p>
          <a:p>
            <a:pPr marL="0" lvl="0" indent="0" algn="l" rtl="0">
              <a:spcBef>
                <a:spcPts val="0"/>
              </a:spcBef>
              <a:spcAft>
                <a:spcPts val="0"/>
              </a:spcAft>
              <a:buNone/>
            </a:pPr>
            <a:endParaRPr sz="1500">
              <a:latin typeface="Helvetica Neue"/>
              <a:ea typeface="Helvetica Neue"/>
              <a:cs typeface="Helvetica Neue"/>
              <a:sym typeface="Helvetica Neue"/>
            </a:endParaRPr>
          </a:p>
          <a:p>
            <a:pPr marL="0" lvl="0" indent="0" algn="l" rtl="0">
              <a:spcBef>
                <a:spcPts val="0"/>
              </a:spcBef>
              <a:spcAft>
                <a:spcPts val="0"/>
              </a:spcAft>
              <a:buNone/>
            </a:pPr>
            <a:endParaRPr sz="1500">
              <a:latin typeface="Helvetica Neue"/>
              <a:ea typeface="Helvetica Neue"/>
              <a:cs typeface="Helvetica Neue"/>
              <a:sym typeface="Helvetica Neue"/>
            </a:endParaRPr>
          </a:p>
          <a:p>
            <a:pPr marL="0" lvl="0" indent="0" algn="l" rtl="0">
              <a:spcBef>
                <a:spcPts val="0"/>
              </a:spcBef>
              <a:spcAft>
                <a:spcPts val="0"/>
              </a:spcAft>
              <a:buNone/>
            </a:pPr>
            <a:endParaRPr sz="1500">
              <a:latin typeface="Helvetica Neue"/>
              <a:ea typeface="Helvetica Neue"/>
              <a:cs typeface="Helvetica Neue"/>
              <a:sym typeface="Helvetica Neue"/>
            </a:endParaRPr>
          </a:p>
          <a:p>
            <a:pPr marL="0" lvl="0" indent="0" algn="l" rtl="0">
              <a:spcBef>
                <a:spcPts val="0"/>
              </a:spcBef>
              <a:spcAft>
                <a:spcPts val="0"/>
              </a:spcAft>
              <a:buNone/>
            </a:pPr>
            <a:endParaRPr>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9" descr="A painting of a blue wall&#10;&#10;Description automatically generated"/>
          <p:cNvPicPr preferRelativeResize="0"/>
          <p:nvPr/>
        </p:nvPicPr>
        <p:blipFill rotWithShape="1">
          <a:blip r:embed="rId3">
            <a:alphaModFix/>
          </a:blip>
          <a:srcRect l="4026" t="34517" r="26798" b="26502"/>
          <a:stretch/>
        </p:blipFill>
        <p:spPr>
          <a:xfrm>
            <a:off x="0" y="0"/>
            <a:ext cx="14630403" cy="8229600"/>
          </a:xfrm>
          <a:prstGeom prst="rect">
            <a:avLst/>
          </a:prstGeom>
          <a:noFill/>
          <a:ln>
            <a:noFill/>
          </a:ln>
        </p:spPr>
      </p:pic>
      <p:sp>
        <p:nvSpPr>
          <p:cNvPr id="96" name="Google Shape;96;p19"/>
          <p:cNvSpPr txBox="1"/>
          <p:nvPr/>
        </p:nvSpPr>
        <p:spPr>
          <a:xfrm>
            <a:off x="0" y="5669280"/>
            <a:ext cx="14630400" cy="2491800"/>
          </a:xfrm>
          <a:prstGeom prst="rect">
            <a:avLst/>
          </a:prstGeom>
          <a:solidFill>
            <a:srgbClr val="445684"/>
          </a:solidFill>
          <a:ln>
            <a:noFill/>
          </a:ln>
        </p:spPr>
        <p:txBody>
          <a:bodyPr spcFirstLastPara="1" wrap="square" lIns="91425" tIns="45700" rIns="91425" bIns="45700" anchor="t" anchorCtr="0">
            <a:noAutofit/>
          </a:bodyPr>
          <a:lstStyle/>
          <a:p>
            <a:pPr marL="1097280" marR="0" lvl="0" indent="0" algn="l" rtl="0">
              <a:spcBef>
                <a:spcPts val="0"/>
              </a:spcBef>
              <a:spcAft>
                <a:spcPts val="0"/>
              </a:spcAft>
              <a:buNone/>
            </a:pPr>
            <a:endParaRPr sz="3840" b="0" i="0" u="none" strike="noStrike" cap="none">
              <a:solidFill>
                <a:schemeClr val="lt1"/>
              </a:solidFill>
              <a:latin typeface="Arial"/>
              <a:ea typeface="Arial"/>
              <a:cs typeface="Arial"/>
              <a:sym typeface="Arial"/>
            </a:endParaRPr>
          </a:p>
          <a:p>
            <a:pPr marL="1097280" marR="0" lvl="0" indent="0" algn="l" rtl="0">
              <a:spcBef>
                <a:spcPts val="0"/>
              </a:spcBef>
              <a:spcAft>
                <a:spcPts val="0"/>
              </a:spcAft>
              <a:buNone/>
            </a:pPr>
            <a:r>
              <a:rPr lang="en-US" sz="4800" b="0" i="0" u="none" strike="noStrike" cap="none">
                <a:solidFill>
                  <a:schemeClr val="lt1"/>
                </a:solidFill>
                <a:latin typeface="Arial"/>
                <a:ea typeface="Arial"/>
                <a:cs typeface="Arial"/>
                <a:sym typeface="Arial"/>
              </a:rPr>
              <a:t>GenevaERS Project Status - August 2021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sldNum" idx="12"/>
          </p:nvPr>
        </p:nvSpPr>
        <p:spPr>
          <a:xfrm>
            <a:off x="13355485" y="7639734"/>
            <a:ext cx="771677" cy="4384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
        <p:nvSpPr>
          <p:cNvPr id="102" name="Google Shape;102;p20"/>
          <p:cNvSpPr txBox="1">
            <a:spLocks noGrp="1"/>
          </p:cNvSpPr>
          <p:nvPr>
            <p:ph type="title"/>
          </p:nvPr>
        </p:nvSpPr>
        <p:spPr>
          <a:xfrm>
            <a:off x="550050" y="181187"/>
            <a:ext cx="10879949" cy="824653"/>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None/>
            </a:pPr>
            <a:r>
              <a:rPr lang="en-US"/>
              <a:t>Background</a:t>
            </a:r>
            <a:endParaRPr/>
          </a:p>
        </p:txBody>
      </p:sp>
      <p:sp>
        <p:nvSpPr>
          <p:cNvPr id="103" name="Google Shape;103;p20"/>
          <p:cNvSpPr txBox="1">
            <a:spLocks noGrp="1"/>
          </p:cNvSpPr>
          <p:nvPr>
            <p:ph type="body" idx="1"/>
          </p:nvPr>
        </p:nvSpPr>
        <p:spPr>
          <a:xfrm>
            <a:off x="549275" y="1306513"/>
            <a:ext cx="13577888" cy="6499215"/>
          </a:xfrm>
          <a:prstGeom prst="rect">
            <a:avLst/>
          </a:prstGeom>
          <a:noFill/>
          <a:ln>
            <a:noFill/>
          </a:ln>
        </p:spPr>
        <p:txBody>
          <a:bodyPr spcFirstLastPara="1" wrap="square" lIns="0" tIns="0" rIns="0" bIns="0" anchor="t" anchorCtr="0">
            <a:spAutoFit/>
          </a:bodyPr>
          <a:lstStyle/>
          <a:p>
            <a:pPr marL="277740" lvl="0" indent="-277740" algn="l" rtl="0">
              <a:lnSpc>
                <a:spcPct val="100000"/>
              </a:lnSpc>
              <a:spcBef>
                <a:spcPts val="0"/>
              </a:spcBef>
              <a:spcAft>
                <a:spcPts val="0"/>
              </a:spcAft>
              <a:buClr>
                <a:schemeClr val="lt1"/>
              </a:buClr>
              <a:buSzPts val="2800"/>
              <a:buChar char="•"/>
            </a:pPr>
            <a:r>
              <a:rPr lang="en-US" sz="2800"/>
              <a:t>Initially developed as a product and consulting services asset from late 1980’s through early 2000’s when purchased by IBM as part of acquisition of PwC Consulting</a:t>
            </a:r>
            <a:endParaRPr/>
          </a:p>
          <a:p>
            <a:pPr marL="277740" lvl="0" indent="-277740" algn="l" rtl="0">
              <a:lnSpc>
                <a:spcPct val="100000"/>
              </a:lnSpc>
              <a:spcBef>
                <a:spcPts val="1000"/>
              </a:spcBef>
              <a:spcAft>
                <a:spcPts val="0"/>
              </a:spcAft>
              <a:buClr>
                <a:schemeClr val="lt1"/>
              </a:buClr>
              <a:buSzPts val="2800"/>
              <a:buChar char="•"/>
            </a:pPr>
            <a:r>
              <a:rPr lang="en-US" sz="2800"/>
              <a:t>Original name was GenevaERS until IBM Acquisition when it became known as Scalable Architecture for Financial Reporting or SAFR</a:t>
            </a:r>
            <a:endParaRPr/>
          </a:p>
          <a:p>
            <a:pPr marL="277740" lvl="0" indent="-277740" algn="l" rtl="0">
              <a:lnSpc>
                <a:spcPct val="100000"/>
              </a:lnSpc>
              <a:spcBef>
                <a:spcPts val="1000"/>
              </a:spcBef>
              <a:spcAft>
                <a:spcPts val="0"/>
              </a:spcAft>
              <a:buClr>
                <a:schemeClr val="lt1"/>
              </a:buClr>
              <a:buSzPts val="2800"/>
              <a:buChar char="•"/>
            </a:pPr>
            <a:r>
              <a:rPr lang="en-US" sz="2800"/>
              <a:t>Effectively a Map-Reduce Engine more than 10 years before development of Map-Reduce in 2004 by Google</a:t>
            </a:r>
            <a:endParaRPr/>
          </a:p>
          <a:p>
            <a:pPr marL="277740" lvl="0" indent="-277740" algn="l" rtl="0">
              <a:lnSpc>
                <a:spcPct val="100000"/>
              </a:lnSpc>
              <a:spcBef>
                <a:spcPts val="1000"/>
              </a:spcBef>
              <a:spcAft>
                <a:spcPts val="0"/>
              </a:spcAft>
              <a:buClr>
                <a:schemeClr val="lt1"/>
              </a:buClr>
              <a:buSzPts val="2800"/>
              <a:buChar char="•"/>
            </a:pPr>
            <a:r>
              <a:rPr lang="en-US" sz="2800"/>
              <a:t>Drives incredibly high throughput focused on z/OS on IBM Z Mainframes</a:t>
            </a:r>
            <a:endParaRPr/>
          </a:p>
          <a:p>
            <a:pPr marL="277740" lvl="0" indent="-277740" algn="l" rtl="0">
              <a:lnSpc>
                <a:spcPct val="100000"/>
              </a:lnSpc>
              <a:spcBef>
                <a:spcPts val="1000"/>
              </a:spcBef>
              <a:spcAft>
                <a:spcPts val="0"/>
              </a:spcAft>
              <a:buClr>
                <a:schemeClr val="lt1"/>
              </a:buClr>
              <a:buSzPts val="2800"/>
              <a:buChar char="•"/>
            </a:pPr>
            <a:r>
              <a:rPr lang="en-US" sz="2800"/>
              <a:t>A score of very large, enterprise customers over its history, continuing to be supported under contract for some customers</a:t>
            </a:r>
            <a:endParaRPr/>
          </a:p>
          <a:p>
            <a:pPr marL="277740" lvl="0" indent="-277740" algn="l" rtl="0">
              <a:lnSpc>
                <a:spcPct val="100000"/>
              </a:lnSpc>
              <a:spcBef>
                <a:spcPts val="1000"/>
              </a:spcBef>
              <a:spcAft>
                <a:spcPts val="0"/>
              </a:spcAft>
              <a:buClr>
                <a:schemeClr val="lt1"/>
              </a:buClr>
              <a:buSzPts val="2800"/>
              <a:buChar char="•"/>
            </a:pPr>
            <a:r>
              <a:rPr lang="en-US" sz="2800"/>
              <a:t>Released as Open Source by IBM in May 2020</a:t>
            </a:r>
            <a:endParaRPr/>
          </a:p>
          <a:p>
            <a:pPr marL="277740" lvl="0" indent="-277740" algn="l" rtl="0">
              <a:lnSpc>
                <a:spcPct val="100000"/>
              </a:lnSpc>
              <a:spcBef>
                <a:spcPts val="1000"/>
              </a:spcBef>
              <a:spcAft>
                <a:spcPts val="0"/>
              </a:spcAft>
              <a:buClr>
                <a:schemeClr val="lt1"/>
              </a:buClr>
              <a:buSzPts val="2800"/>
              <a:buChar char="•"/>
            </a:pPr>
            <a:r>
              <a:rPr lang="en-US" sz="2800"/>
              <a:t>Approved as incubation OMP project July 9</a:t>
            </a:r>
            <a:r>
              <a:rPr lang="en-US" sz="2800" baseline="30000"/>
              <a:t>th</a:t>
            </a:r>
            <a:r>
              <a:rPr lang="en-US" sz="2800"/>
              <a:t>, 2020</a:t>
            </a:r>
            <a:endParaRPr/>
          </a:p>
          <a:p>
            <a:pPr marL="277740" lvl="0" indent="-277740" algn="l" rtl="0">
              <a:lnSpc>
                <a:spcPct val="100000"/>
              </a:lnSpc>
              <a:spcBef>
                <a:spcPts val="1000"/>
              </a:spcBef>
              <a:spcAft>
                <a:spcPts val="0"/>
              </a:spcAft>
              <a:buClr>
                <a:schemeClr val="lt1"/>
              </a:buClr>
              <a:buSzPts val="2800"/>
              <a:buChar char="•"/>
            </a:pPr>
            <a:r>
              <a:rPr lang="en-US" sz="2800"/>
              <a:t>Project Renewal Status on August 12, 2021</a:t>
            </a:r>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sldNum" idx="12"/>
          </p:nvPr>
        </p:nvSpPr>
        <p:spPr>
          <a:xfrm>
            <a:off x="13355485" y="7639734"/>
            <a:ext cx="771677" cy="4384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
        <p:nvSpPr>
          <p:cNvPr id="109" name="Google Shape;109;p21"/>
          <p:cNvSpPr txBox="1">
            <a:spLocks noGrp="1"/>
          </p:cNvSpPr>
          <p:nvPr>
            <p:ph type="title"/>
          </p:nvPr>
        </p:nvSpPr>
        <p:spPr>
          <a:xfrm>
            <a:off x="550050" y="181187"/>
            <a:ext cx="10879949" cy="824653"/>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None/>
            </a:pPr>
            <a:r>
              <a:rPr lang="en-US"/>
              <a:t>TAC Project Status Application</a:t>
            </a:r>
            <a:endParaRPr/>
          </a:p>
        </p:txBody>
      </p:sp>
      <p:sp>
        <p:nvSpPr>
          <p:cNvPr id="110" name="Google Shape;110;p21"/>
          <p:cNvSpPr txBox="1">
            <a:spLocks noGrp="1"/>
          </p:cNvSpPr>
          <p:nvPr>
            <p:ph type="body" idx="1"/>
          </p:nvPr>
        </p:nvSpPr>
        <p:spPr>
          <a:xfrm>
            <a:off x="549275" y="1306513"/>
            <a:ext cx="13577888" cy="6796732"/>
          </a:xfrm>
          <a:prstGeom prst="rect">
            <a:avLst/>
          </a:prstGeom>
          <a:noFill/>
          <a:ln>
            <a:noFill/>
          </a:ln>
        </p:spPr>
        <p:txBody>
          <a:bodyPr spcFirstLastPara="1" wrap="square" lIns="0" tIns="0" rIns="0" bIns="0" anchor="t" anchorCtr="0">
            <a:spAutoFit/>
          </a:bodyPr>
          <a:lstStyle/>
          <a:p>
            <a:pPr marL="277740" lvl="0" indent="-277740" algn="l" rtl="0">
              <a:lnSpc>
                <a:spcPct val="100000"/>
              </a:lnSpc>
              <a:spcBef>
                <a:spcPts val="0"/>
              </a:spcBef>
              <a:spcAft>
                <a:spcPts val="0"/>
              </a:spcAft>
              <a:buClr>
                <a:schemeClr val="lt1"/>
              </a:buClr>
              <a:buSzPts val="2800"/>
              <a:buChar char="•"/>
            </a:pPr>
            <a:r>
              <a:rPr lang="en-US" sz="2800"/>
              <a:t>All OMP Requirements met as listed at  </a:t>
            </a:r>
            <a:r>
              <a:rPr lang="en-US" sz="2800" u="sng">
                <a:solidFill>
                  <a:schemeClr val="hlink"/>
                </a:solidFill>
                <a:hlinkClick r:id="rId3"/>
              </a:rPr>
              <a:t>https://github.com/genevaers/community/tree/master/tsc</a:t>
            </a:r>
            <a:endParaRPr sz="2800"/>
          </a:p>
          <a:p>
            <a:pPr marL="277740" lvl="0" indent="-277740" algn="l" rtl="0">
              <a:lnSpc>
                <a:spcPct val="100000"/>
              </a:lnSpc>
              <a:spcBef>
                <a:spcPts val="1000"/>
              </a:spcBef>
              <a:spcAft>
                <a:spcPts val="0"/>
              </a:spcAft>
              <a:buClr>
                <a:schemeClr val="lt1"/>
              </a:buClr>
              <a:buSzPts val="2800"/>
              <a:buChar char="•"/>
            </a:pPr>
            <a:r>
              <a:rPr lang="en-US" sz="2800"/>
              <a:t>Demo System, including: </a:t>
            </a:r>
            <a:r>
              <a:rPr lang="en-US" sz="2800" u="sng">
                <a:solidFill>
                  <a:schemeClr val="hlink"/>
                </a:solidFill>
                <a:hlinkClick r:id="rId4"/>
              </a:rPr>
              <a:t>https://github.com/genevaers/demo#readme</a:t>
            </a:r>
            <a:endParaRPr sz="2800"/>
          </a:p>
          <a:p>
            <a:pPr marL="601772" lvl="1" indent="-231450" algn="l" rtl="0">
              <a:lnSpc>
                <a:spcPct val="100000"/>
              </a:lnSpc>
              <a:spcBef>
                <a:spcPts val="1000"/>
              </a:spcBef>
              <a:spcAft>
                <a:spcPts val="0"/>
              </a:spcAft>
              <a:buClr>
                <a:schemeClr val="lt1"/>
              </a:buClr>
              <a:buSzPts val="2600"/>
              <a:buChar char="•"/>
            </a:pPr>
            <a:r>
              <a:rPr lang="en-US" sz="2600"/>
              <a:t>Downloadable executables </a:t>
            </a:r>
            <a:r>
              <a:rPr lang="en-US" sz="2600" u="sng">
                <a:solidFill>
                  <a:schemeClr val="hlink"/>
                </a:solidFill>
                <a:hlinkClick r:id="rId5"/>
              </a:rPr>
              <a:t>https://github.com/genevaers/demo/releases/tag/v1.0.0</a:t>
            </a:r>
            <a:endParaRPr sz="2600"/>
          </a:p>
          <a:p>
            <a:pPr marL="601772" lvl="1" indent="-231450" algn="l" rtl="0">
              <a:lnSpc>
                <a:spcPct val="100000"/>
              </a:lnSpc>
              <a:spcBef>
                <a:spcPts val="1000"/>
              </a:spcBef>
              <a:spcAft>
                <a:spcPts val="0"/>
              </a:spcAft>
              <a:buClr>
                <a:schemeClr val="lt1"/>
              </a:buClr>
              <a:buSzPts val="2600"/>
              <a:buChar char="•"/>
            </a:pPr>
            <a:r>
              <a:rPr lang="en-US" sz="2600"/>
              <a:t>Sample GenevaERS configuration (XML format)</a:t>
            </a:r>
            <a:endParaRPr/>
          </a:p>
          <a:p>
            <a:pPr marL="601772" lvl="1" indent="-231450" algn="l" rtl="0">
              <a:lnSpc>
                <a:spcPct val="100000"/>
              </a:lnSpc>
              <a:spcBef>
                <a:spcPts val="1000"/>
              </a:spcBef>
              <a:spcAft>
                <a:spcPts val="0"/>
              </a:spcAft>
              <a:buClr>
                <a:schemeClr val="lt1"/>
              </a:buClr>
              <a:buSzPts val="2600"/>
              <a:buChar char="•"/>
            </a:pPr>
            <a:r>
              <a:rPr lang="en-US" sz="2600"/>
              <a:t>Sample Execution z/OS Scripting (JCL)</a:t>
            </a:r>
            <a:endParaRPr/>
          </a:p>
          <a:p>
            <a:pPr marL="601772" lvl="1" indent="-231450" algn="l" rtl="0">
              <a:lnSpc>
                <a:spcPct val="100000"/>
              </a:lnSpc>
              <a:spcBef>
                <a:spcPts val="1000"/>
              </a:spcBef>
              <a:spcAft>
                <a:spcPts val="0"/>
              </a:spcAft>
              <a:buClr>
                <a:schemeClr val="lt1"/>
              </a:buClr>
              <a:buSzPts val="2600"/>
              <a:buChar char="•"/>
            </a:pPr>
            <a:r>
              <a:rPr lang="en-US" sz="2600"/>
              <a:t>Users Instruction</a:t>
            </a:r>
            <a:endParaRPr/>
          </a:p>
          <a:p>
            <a:pPr marL="277740" lvl="0" indent="-277740" algn="l" rtl="0">
              <a:lnSpc>
                <a:spcPct val="100000"/>
              </a:lnSpc>
              <a:spcBef>
                <a:spcPts val="1000"/>
              </a:spcBef>
              <a:spcAft>
                <a:spcPts val="0"/>
              </a:spcAft>
              <a:buClr>
                <a:schemeClr val="lt1"/>
              </a:buClr>
              <a:buSzPts val="2800"/>
              <a:buChar char="•"/>
            </a:pPr>
            <a:r>
              <a:rPr lang="en-US" sz="2800"/>
              <a:t>Code Released:</a:t>
            </a:r>
            <a:endParaRPr/>
          </a:p>
          <a:p>
            <a:pPr marL="601772" lvl="1" indent="-231450" algn="l" rtl="0">
              <a:lnSpc>
                <a:spcPct val="100000"/>
              </a:lnSpc>
              <a:spcBef>
                <a:spcPts val="1000"/>
              </a:spcBef>
              <a:spcAft>
                <a:spcPts val="0"/>
              </a:spcAft>
              <a:buClr>
                <a:schemeClr val="lt1"/>
              </a:buClr>
              <a:buSzPts val="2600"/>
              <a:buChar char="•"/>
            </a:pPr>
            <a:r>
              <a:rPr lang="en-US" sz="2600"/>
              <a:t>Java (Frontend Workbench) </a:t>
            </a:r>
            <a:r>
              <a:rPr lang="en-US" sz="2600" u="sng">
                <a:solidFill>
                  <a:schemeClr val="hlink"/>
                </a:solidFill>
                <a:hlinkClick r:id="rId6"/>
              </a:rPr>
              <a:t>https://github.com/genevaers/wb</a:t>
            </a:r>
            <a:endParaRPr sz="2600"/>
          </a:p>
          <a:p>
            <a:pPr marL="601772" lvl="1" indent="-231450" algn="l" rtl="0">
              <a:lnSpc>
                <a:spcPct val="100000"/>
              </a:lnSpc>
              <a:spcBef>
                <a:spcPts val="1000"/>
              </a:spcBef>
              <a:spcAft>
                <a:spcPts val="0"/>
              </a:spcAft>
              <a:buClr>
                <a:schemeClr val="lt1"/>
              </a:buClr>
              <a:buSzPts val="2600"/>
              <a:buChar char="•"/>
            </a:pPr>
            <a:r>
              <a:rPr lang="en-US" sz="2600"/>
              <a:t>z/OS Assembler (Performance Engine) </a:t>
            </a:r>
            <a:r>
              <a:rPr lang="en-US" sz="2600" u="sng">
                <a:solidFill>
                  <a:schemeClr val="hlink"/>
                </a:solidFill>
                <a:hlinkClick r:id="rId7"/>
              </a:rPr>
              <a:t>https://github.com/genevaers/pe</a:t>
            </a:r>
            <a:endParaRPr sz="2600"/>
          </a:p>
          <a:p>
            <a:pPr marL="277740" lvl="0" indent="-277740" algn="l" rtl="0">
              <a:lnSpc>
                <a:spcPct val="100000"/>
              </a:lnSpc>
              <a:spcBef>
                <a:spcPts val="1000"/>
              </a:spcBef>
              <a:spcAft>
                <a:spcPts val="0"/>
              </a:spcAft>
              <a:buClr>
                <a:schemeClr val="lt1"/>
              </a:buClr>
              <a:buSzPts val="2800"/>
              <a:buChar char="•"/>
            </a:pPr>
            <a:r>
              <a:rPr lang="en-US" sz="2800"/>
              <a:t>Website (GenevaERS.org, new Linux Foundation GenevaERS.Com soon)</a:t>
            </a:r>
            <a:endParaRPr/>
          </a:p>
          <a:p>
            <a:pPr marL="277740" lvl="0" indent="-277740" algn="l" rtl="0">
              <a:lnSpc>
                <a:spcPct val="100000"/>
              </a:lnSpc>
              <a:spcBef>
                <a:spcPts val="1000"/>
              </a:spcBef>
              <a:spcAft>
                <a:spcPts val="0"/>
              </a:spcAft>
              <a:buClr>
                <a:schemeClr val="lt1"/>
              </a:buClr>
              <a:buSzPts val="2800"/>
              <a:buChar char="•"/>
            </a:pPr>
            <a:r>
              <a:rPr lang="en-US" sz="2800"/>
              <a:t>Adopters: </a:t>
            </a:r>
            <a:r>
              <a:rPr lang="en-US" sz="2600"/>
              <a:t>Continuing GenevaERS customers</a:t>
            </a:r>
            <a:endParaRPr/>
          </a:p>
          <a:p>
            <a:pPr marL="277740" lvl="0" indent="-277740" algn="l" rtl="0">
              <a:lnSpc>
                <a:spcPct val="100000"/>
              </a:lnSpc>
              <a:spcBef>
                <a:spcPts val="1000"/>
              </a:spcBef>
              <a:spcAft>
                <a:spcPts val="0"/>
              </a:spcAft>
              <a:buClr>
                <a:schemeClr val="lt1"/>
              </a:buClr>
              <a:buSzPts val="2600"/>
              <a:buChar char="•"/>
            </a:pPr>
            <a:r>
              <a:rPr lang="en-US" sz="2600"/>
              <a:t>Committers: 17 team members from multiple organizations</a:t>
            </a:r>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sldNum" idx="12"/>
          </p:nvPr>
        </p:nvSpPr>
        <p:spPr>
          <a:xfrm>
            <a:off x="13355485" y="7639734"/>
            <a:ext cx="771677" cy="4384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116" name="Google Shape;116;p22"/>
          <p:cNvSpPr txBox="1">
            <a:spLocks noGrp="1"/>
          </p:cNvSpPr>
          <p:nvPr>
            <p:ph type="title"/>
          </p:nvPr>
        </p:nvSpPr>
        <p:spPr>
          <a:xfrm>
            <a:off x="550050" y="181187"/>
            <a:ext cx="10879949" cy="824653"/>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None/>
            </a:pPr>
            <a:r>
              <a:rPr lang="en-US"/>
              <a:t>Next Steps</a:t>
            </a:r>
            <a:endParaRPr/>
          </a:p>
        </p:txBody>
      </p:sp>
      <p:sp>
        <p:nvSpPr>
          <p:cNvPr id="117" name="Google Shape;117;p22"/>
          <p:cNvSpPr txBox="1">
            <a:spLocks noGrp="1"/>
          </p:cNvSpPr>
          <p:nvPr>
            <p:ph type="body" idx="1"/>
          </p:nvPr>
        </p:nvSpPr>
        <p:spPr>
          <a:xfrm>
            <a:off x="549275" y="1306513"/>
            <a:ext cx="13577888" cy="2108269"/>
          </a:xfrm>
          <a:prstGeom prst="rect">
            <a:avLst/>
          </a:prstGeom>
          <a:noFill/>
          <a:ln>
            <a:noFill/>
          </a:ln>
        </p:spPr>
        <p:txBody>
          <a:bodyPr spcFirstLastPara="1" wrap="square" lIns="0" tIns="0" rIns="0" bIns="0" anchor="t" anchorCtr="0">
            <a:spAutoFit/>
          </a:bodyPr>
          <a:lstStyle/>
          <a:p>
            <a:pPr marL="277740" lvl="0" indent="-277740" algn="l" rtl="0">
              <a:lnSpc>
                <a:spcPct val="100000"/>
              </a:lnSpc>
              <a:spcBef>
                <a:spcPts val="0"/>
              </a:spcBef>
              <a:spcAft>
                <a:spcPts val="0"/>
              </a:spcAft>
              <a:buClr>
                <a:schemeClr val="lt1"/>
              </a:buClr>
              <a:buSzPts val="2800"/>
              <a:buChar char="•"/>
            </a:pPr>
            <a:r>
              <a:rPr lang="en-US" sz="2800"/>
              <a:t>Public Build Processes</a:t>
            </a:r>
            <a:endParaRPr/>
          </a:p>
          <a:p>
            <a:pPr marL="277740" lvl="0" indent="-277740" algn="l" rtl="0">
              <a:lnSpc>
                <a:spcPct val="100000"/>
              </a:lnSpc>
              <a:spcBef>
                <a:spcPts val="1000"/>
              </a:spcBef>
              <a:spcAft>
                <a:spcPts val="0"/>
              </a:spcAft>
              <a:buClr>
                <a:schemeClr val="lt1"/>
              </a:buClr>
              <a:buSzPts val="2800"/>
              <a:buChar char="•"/>
            </a:pPr>
            <a:r>
              <a:rPr lang="en-US" sz="2800"/>
              <a:t>Enhanced Documentation</a:t>
            </a:r>
            <a:endParaRPr/>
          </a:p>
          <a:p>
            <a:pPr marL="277740" lvl="0" indent="-277740" algn="l" rtl="0">
              <a:lnSpc>
                <a:spcPct val="100000"/>
              </a:lnSpc>
              <a:spcBef>
                <a:spcPts val="1000"/>
              </a:spcBef>
              <a:spcAft>
                <a:spcPts val="0"/>
              </a:spcAft>
              <a:buClr>
                <a:schemeClr val="lt1"/>
              </a:buClr>
              <a:buSzPts val="2800"/>
              <a:buChar char="•"/>
            </a:pPr>
            <a:r>
              <a:rPr lang="en-US" sz="2800"/>
              <a:t>Renewed Spark Integration Efforts</a:t>
            </a:r>
            <a:endParaRPr/>
          </a:p>
          <a:p>
            <a:pPr marL="277740" lvl="0" indent="-277740" algn="l" rtl="0">
              <a:lnSpc>
                <a:spcPct val="100000"/>
              </a:lnSpc>
              <a:spcBef>
                <a:spcPts val="1000"/>
              </a:spcBef>
              <a:spcAft>
                <a:spcPts val="0"/>
              </a:spcAft>
              <a:buClr>
                <a:schemeClr val="lt1"/>
              </a:buClr>
              <a:buSzPts val="2800"/>
              <a:buChar char="•"/>
            </a:pPr>
            <a:r>
              <a:rPr lang="en-US" sz="2800"/>
              <a:t>Other Enhancements  </a:t>
            </a:r>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3" descr="A painting of a blue wall&#10;&#10;Description automatically generated"/>
          <p:cNvPicPr preferRelativeResize="0"/>
          <p:nvPr/>
        </p:nvPicPr>
        <p:blipFill rotWithShape="1">
          <a:blip r:embed="rId3">
            <a:alphaModFix/>
          </a:blip>
          <a:srcRect l="4028" t="34516" r="26795" b="26503"/>
          <a:stretch/>
        </p:blipFill>
        <p:spPr>
          <a:xfrm>
            <a:off x="0" y="0"/>
            <a:ext cx="14630400" cy="8229600"/>
          </a:xfrm>
          <a:prstGeom prst="rect">
            <a:avLst/>
          </a:prstGeom>
          <a:noFill/>
          <a:ln>
            <a:noFill/>
          </a:ln>
        </p:spPr>
      </p:pic>
      <p:sp>
        <p:nvSpPr>
          <p:cNvPr id="123" name="Google Shape;123;p23"/>
          <p:cNvSpPr/>
          <p:nvPr/>
        </p:nvSpPr>
        <p:spPr>
          <a:xfrm>
            <a:off x="0" y="10344"/>
            <a:ext cx="14630400" cy="8229601"/>
          </a:xfrm>
          <a:prstGeom prst="rect">
            <a:avLst/>
          </a:prstGeom>
          <a:solidFill>
            <a:srgbClr val="FFFFFF">
              <a:alpha val="68627"/>
            </a:srgbClr>
          </a:solid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endParaRPr sz="2400">
              <a:solidFill>
                <a:srgbClr val="191919"/>
              </a:solidFill>
              <a:latin typeface="Arial"/>
              <a:ea typeface="Arial"/>
              <a:cs typeface="Arial"/>
              <a:sym typeface="Arial"/>
            </a:endParaRPr>
          </a:p>
        </p:txBody>
      </p:sp>
      <p:sp>
        <p:nvSpPr>
          <p:cNvPr id="124" name="Google Shape;124;p23"/>
          <p:cNvSpPr/>
          <p:nvPr/>
        </p:nvSpPr>
        <p:spPr>
          <a:xfrm>
            <a:off x="10951604" y="6059015"/>
            <a:ext cx="3175876" cy="109295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60">
              <a:solidFill>
                <a:schemeClr val="lt1"/>
              </a:solidFill>
              <a:latin typeface="Helvetica Neue"/>
              <a:ea typeface="Helvetica Neue"/>
              <a:cs typeface="Helvetica Neue"/>
              <a:sym typeface="Helvetica Neue"/>
            </a:endParaRPr>
          </a:p>
        </p:txBody>
      </p:sp>
      <p:pic>
        <p:nvPicPr>
          <p:cNvPr id="125" name="Google Shape;125;p23" descr="A close up of a sign&#10;&#10;Description automatically generated"/>
          <p:cNvPicPr preferRelativeResize="0"/>
          <p:nvPr/>
        </p:nvPicPr>
        <p:blipFill rotWithShape="1">
          <a:blip r:embed="rId4">
            <a:alphaModFix/>
          </a:blip>
          <a:srcRect/>
          <a:stretch/>
        </p:blipFill>
        <p:spPr>
          <a:xfrm>
            <a:off x="11023612" y="6176509"/>
            <a:ext cx="2970365" cy="911621"/>
          </a:xfrm>
          <a:prstGeom prst="rect">
            <a:avLst/>
          </a:prstGeom>
          <a:solidFill>
            <a:schemeClr val="lt1"/>
          </a:solidFill>
          <a:ln>
            <a:noFill/>
          </a:ln>
        </p:spPr>
      </p:pic>
      <p:sp>
        <p:nvSpPr>
          <p:cNvPr id="126" name="Google Shape;126;p23"/>
          <p:cNvSpPr txBox="1"/>
          <p:nvPr/>
        </p:nvSpPr>
        <p:spPr>
          <a:xfrm>
            <a:off x="10951604" y="1090464"/>
            <a:ext cx="3175876" cy="4401205"/>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0A2EA3"/>
                </a:solidFill>
                <a:latin typeface="Arial"/>
                <a:ea typeface="Arial"/>
                <a:cs typeface="Arial"/>
                <a:sym typeface="Arial"/>
              </a:rPr>
              <a:t>Video and music copyrighted by </a:t>
            </a:r>
            <a:endParaRPr/>
          </a:p>
          <a:p>
            <a:pPr marL="0" marR="0" lvl="0" indent="0" algn="ctr" rtl="0">
              <a:spcBef>
                <a:spcPts val="0"/>
              </a:spcBef>
              <a:spcAft>
                <a:spcPts val="0"/>
              </a:spcAft>
              <a:buNone/>
            </a:pPr>
            <a:r>
              <a:rPr lang="en-US" sz="2000" b="1">
                <a:solidFill>
                  <a:srgbClr val="0A2EA3"/>
                </a:solidFill>
                <a:latin typeface="Arial"/>
                <a:ea typeface="Arial"/>
                <a:cs typeface="Arial"/>
                <a:sym typeface="Arial"/>
              </a:rPr>
              <a:t>Kip M. Twitchell  </a:t>
            </a:r>
            <a:endParaRPr/>
          </a:p>
          <a:p>
            <a:pPr marL="0" marR="0" lvl="0" indent="0" algn="ctr" rtl="0">
              <a:spcBef>
                <a:spcPts val="0"/>
              </a:spcBef>
              <a:spcAft>
                <a:spcPts val="0"/>
              </a:spcAft>
              <a:buNone/>
            </a:pPr>
            <a:endParaRPr sz="2000" b="1">
              <a:solidFill>
                <a:srgbClr val="0A2EA3"/>
              </a:solidFill>
              <a:latin typeface="Arial"/>
              <a:ea typeface="Arial"/>
              <a:cs typeface="Arial"/>
              <a:sym typeface="Arial"/>
            </a:endParaRPr>
          </a:p>
          <a:p>
            <a:pPr marL="0" marR="0" lvl="0" indent="0" algn="ctr" rtl="0">
              <a:spcBef>
                <a:spcPts val="0"/>
              </a:spcBef>
              <a:spcAft>
                <a:spcPts val="0"/>
              </a:spcAft>
              <a:buNone/>
            </a:pPr>
            <a:r>
              <a:rPr lang="en-US" sz="2000" b="1">
                <a:solidFill>
                  <a:srgbClr val="0A2EA3"/>
                </a:solidFill>
                <a:latin typeface="Arial"/>
                <a:ea typeface="Arial"/>
                <a:cs typeface="Arial"/>
                <a:sym typeface="Arial"/>
              </a:rPr>
              <a:t>Cover image by</a:t>
            </a:r>
            <a:endParaRPr/>
          </a:p>
          <a:p>
            <a:pPr marL="0" marR="0" lvl="0" indent="0" algn="ctr" rtl="0">
              <a:spcBef>
                <a:spcPts val="0"/>
              </a:spcBef>
              <a:spcAft>
                <a:spcPts val="0"/>
              </a:spcAft>
              <a:buNone/>
            </a:pPr>
            <a:r>
              <a:rPr lang="en-US" sz="2000" b="1">
                <a:solidFill>
                  <a:srgbClr val="0A2EA3"/>
                </a:solidFill>
                <a:latin typeface="Arial"/>
                <a:ea typeface="Arial"/>
                <a:cs typeface="Arial"/>
                <a:sym typeface="Arial"/>
              </a:rPr>
              <a:t>Lane Twitchell </a:t>
            </a:r>
            <a:endParaRPr/>
          </a:p>
          <a:p>
            <a:pPr marL="0" marR="0" lvl="0" indent="0" algn="ctr" rtl="0">
              <a:spcBef>
                <a:spcPts val="0"/>
              </a:spcBef>
              <a:spcAft>
                <a:spcPts val="0"/>
              </a:spcAft>
              <a:buNone/>
            </a:pPr>
            <a:r>
              <a:rPr lang="en-US" sz="2000" b="1">
                <a:solidFill>
                  <a:srgbClr val="0A2EA3"/>
                </a:solidFill>
                <a:latin typeface="Arial"/>
                <a:ea typeface="Arial"/>
                <a:cs typeface="Arial"/>
                <a:sym typeface="Arial"/>
              </a:rPr>
              <a:t>“Drip Dropped” </a:t>
            </a:r>
            <a:endParaRPr/>
          </a:p>
          <a:p>
            <a:pPr marL="0" marR="0" lvl="0" indent="0" algn="ctr" rtl="0">
              <a:spcBef>
                <a:spcPts val="0"/>
              </a:spcBef>
              <a:spcAft>
                <a:spcPts val="0"/>
              </a:spcAft>
              <a:buNone/>
            </a:pPr>
            <a:r>
              <a:rPr lang="en-US" sz="2000" b="1">
                <a:solidFill>
                  <a:srgbClr val="0A2EA3"/>
                </a:solidFill>
                <a:latin typeface="Arial"/>
                <a:ea typeface="Arial"/>
                <a:cs typeface="Arial"/>
                <a:sym typeface="Arial"/>
              </a:rPr>
              <a:t>cut olefin and </a:t>
            </a:r>
            <a:endParaRPr/>
          </a:p>
          <a:p>
            <a:pPr marL="0" marR="0" lvl="0" indent="0" algn="ctr" rtl="0">
              <a:spcBef>
                <a:spcPts val="0"/>
              </a:spcBef>
              <a:spcAft>
                <a:spcPts val="0"/>
              </a:spcAft>
              <a:buNone/>
            </a:pPr>
            <a:r>
              <a:rPr lang="en-US" sz="2000" b="1">
                <a:solidFill>
                  <a:srgbClr val="0A2EA3"/>
                </a:solidFill>
                <a:latin typeface="Arial"/>
                <a:ea typeface="Arial"/>
                <a:cs typeface="Arial"/>
                <a:sym typeface="Arial"/>
              </a:rPr>
              <a:t>rice paper on panel </a:t>
            </a:r>
            <a:endParaRPr/>
          </a:p>
          <a:p>
            <a:pPr marL="0" marR="0" lvl="0" indent="0" algn="ctr" rtl="0">
              <a:spcBef>
                <a:spcPts val="0"/>
              </a:spcBef>
              <a:spcAft>
                <a:spcPts val="0"/>
              </a:spcAft>
              <a:buNone/>
            </a:pPr>
            <a:r>
              <a:rPr lang="en-US" sz="2000" b="1">
                <a:solidFill>
                  <a:srgbClr val="0A2EA3"/>
                </a:solidFill>
                <a:latin typeface="Arial"/>
                <a:ea typeface="Arial"/>
                <a:cs typeface="Arial"/>
                <a:sym typeface="Arial"/>
              </a:rPr>
              <a:t>60” x 60” 2018</a:t>
            </a:r>
            <a:endParaRPr/>
          </a:p>
          <a:p>
            <a:pPr marL="0" marR="0" lvl="0" indent="0" algn="ctr" rtl="0">
              <a:spcBef>
                <a:spcPts val="0"/>
              </a:spcBef>
              <a:spcAft>
                <a:spcPts val="0"/>
              </a:spcAft>
              <a:buNone/>
            </a:pPr>
            <a:r>
              <a:rPr lang="en-US" sz="2000" b="1">
                <a:solidFill>
                  <a:srgbClr val="0A2EA3"/>
                </a:solidFill>
                <a:latin typeface="Arial"/>
                <a:ea typeface="Arial"/>
                <a:cs typeface="Arial"/>
                <a:sym typeface="Arial"/>
              </a:rPr>
              <a:t>(detail)</a:t>
            </a:r>
            <a:endParaRPr/>
          </a:p>
          <a:p>
            <a:pPr marL="0" marR="0" lvl="0" indent="0" algn="ctr" rtl="0">
              <a:spcBef>
                <a:spcPts val="0"/>
              </a:spcBef>
              <a:spcAft>
                <a:spcPts val="0"/>
              </a:spcAft>
              <a:buNone/>
            </a:pPr>
            <a:endParaRPr sz="2000" b="1">
              <a:solidFill>
                <a:srgbClr val="0A2EA3"/>
              </a:solidFill>
              <a:latin typeface="Arial"/>
              <a:ea typeface="Arial"/>
              <a:cs typeface="Arial"/>
              <a:sym typeface="Arial"/>
            </a:endParaRPr>
          </a:p>
          <a:p>
            <a:pPr marL="0" marR="0" lvl="0" indent="0" algn="ctr" rtl="0">
              <a:spcBef>
                <a:spcPts val="0"/>
              </a:spcBef>
              <a:spcAft>
                <a:spcPts val="0"/>
              </a:spcAft>
              <a:buNone/>
            </a:pPr>
            <a:r>
              <a:rPr lang="en-US" sz="2000" b="1">
                <a:solidFill>
                  <a:srgbClr val="0A2EA3"/>
                </a:solidFill>
                <a:latin typeface="Arial"/>
                <a:ea typeface="Arial"/>
                <a:cs typeface="Arial"/>
                <a:sym typeface="Arial"/>
              </a:rPr>
              <a:t>Licensed under</a:t>
            </a:r>
            <a:endParaRPr/>
          </a:p>
          <a:p>
            <a:pPr marL="0" marR="0" lvl="0" indent="0" algn="ctr" rtl="0">
              <a:spcBef>
                <a:spcPts val="0"/>
              </a:spcBef>
              <a:spcAft>
                <a:spcPts val="0"/>
              </a:spcAft>
              <a:buNone/>
            </a:pPr>
            <a:r>
              <a:rPr lang="en-US" sz="2000" b="1">
                <a:solidFill>
                  <a:srgbClr val="0A2EA3"/>
                </a:solidFill>
                <a:latin typeface="Arial"/>
                <a:ea typeface="Arial"/>
                <a:cs typeface="Arial"/>
                <a:sym typeface="Arial"/>
              </a:rPr>
              <a:t>CC BY 4.0</a:t>
            </a:r>
            <a:endParaRPr/>
          </a:p>
        </p:txBody>
      </p:sp>
    </p:spTree>
  </p:cSld>
  <p:clrMapOvr>
    <a:masterClrMapping/>
  </p:clrMapOvr>
</p:sld>
</file>

<file path=ppt/theme/theme1.xml><?xml version="1.0" encoding="utf-8"?>
<a:theme xmlns:a="http://schemas.openxmlformats.org/drawingml/2006/main" name="Santander IBM">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ntander IBM">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ntander IBM">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744</Words>
  <Application>Microsoft Office PowerPoint</Application>
  <PresentationFormat>Custom</PresentationFormat>
  <Paragraphs>122</Paragraphs>
  <Slides>9</Slides>
  <Notes>9</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9</vt:i4>
      </vt:variant>
    </vt:vector>
  </HeadingPairs>
  <TitlesOfParts>
    <vt:vector size="14" baseType="lpstr">
      <vt:lpstr>Arial</vt:lpstr>
      <vt:lpstr>Helvetica Neue</vt:lpstr>
      <vt:lpstr>Santander IBM</vt:lpstr>
      <vt:lpstr>Santander IBM</vt:lpstr>
      <vt:lpstr>Santander IBM</vt:lpstr>
      <vt:lpstr>PowerPoint Presentation</vt:lpstr>
      <vt:lpstr>PowerPoint Presentation</vt:lpstr>
      <vt:lpstr>PowerPoint Presentation</vt:lpstr>
      <vt:lpstr>PowerPoint Presentation</vt:lpstr>
      <vt:lpstr>PowerPoint Presentation</vt:lpstr>
      <vt:lpstr>Background</vt:lpstr>
      <vt:lpstr>TAC Project Status Application</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 orth</cp:lastModifiedBy>
  <cp:revision>5</cp:revision>
  <dcterms:modified xsi:type="dcterms:W3CDTF">2023-02-02T01:38:08Z</dcterms:modified>
</cp:coreProperties>
</file>