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0" r:id="rId1"/>
  </p:sldMasterIdLst>
  <p:notesMasterIdLst>
    <p:notesMasterId r:id="rId7"/>
  </p:notesMasterIdLst>
  <p:handoutMasterIdLst>
    <p:handoutMasterId r:id="rId8"/>
  </p:handoutMasterIdLst>
  <p:sldIdLst>
    <p:sldId id="465" r:id="rId2"/>
    <p:sldId id="316" r:id="rId3"/>
    <p:sldId id="466" r:id="rId4"/>
    <p:sldId id="650" r:id="rId5"/>
    <p:sldId id="668" r:id="rId6"/>
  </p:sldIdLst>
  <p:sldSz cx="14630400" cy="8229600"/>
  <p:notesSz cx="9144000" cy="6858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9" userDrawn="1">
          <p15:clr>
            <a:srgbClr val="547EBF"/>
          </p15:clr>
        </p15:guide>
        <p15:guide id="2" pos="4631" userDrawn="1">
          <p15:clr>
            <a:srgbClr val="547EBF"/>
          </p15:clr>
        </p15:guide>
        <p15:guide id="3" pos="7125" userDrawn="1">
          <p15:clr>
            <a:srgbClr val="547EBF"/>
          </p15:clr>
        </p15:guide>
        <p15:guide id="4" pos="820" userDrawn="1">
          <p15:clr>
            <a:srgbClr val="547EBF"/>
          </p15:clr>
        </p15:guide>
        <p15:guide id="5" orient="horz" pos="1571" userDrawn="1">
          <p15:clr>
            <a:srgbClr val="547EBF"/>
          </p15:clr>
        </p15:guide>
        <p15:guide id="6" orient="horz" pos="3295" userDrawn="1">
          <p15:clr>
            <a:srgbClr val="547EBF"/>
          </p15:clr>
        </p15:guide>
        <p15:guide id="7" userDrawn="1">
          <p15:clr>
            <a:srgbClr val="547EBF"/>
          </p15:clr>
        </p15:guide>
        <p15:guide id="8" pos="4177" userDrawn="1">
          <p15:clr>
            <a:srgbClr val="547EBF"/>
          </p15:clr>
        </p15:guide>
        <p15:guide id="9" orient="horz" userDrawn="1">
          <p15:clr>
            <a:srgbClr val="547EBF"/>
          </p15:clr>
        </p15:guide>
        <p15:guide id="10" orient="horz" pos="5184" userDrawn="1">
          <p15:clr>
            <a:srgbClr val="547EBF"/>
          </p15:clr>
        </p15:guide>
        <p15:guide id="11" orient="horz" pos="2116" userDrawn="1">
          <p15:clr>
            <a:srgbClr val="547EBF"/>
          </p15:clr>
        </p15:guide>
        <p15:guide id="12" orient="horz" pos="982" userDrawn="1">
          <p15:clr>
            <a:srgbClr val="A4A3A4"/>
          </p15:clr>
        </p15:guide>
        <p15:guide id="13" pos="4721" userDrawn="1">
          <p15:clr>
            <a:srgbClr val="A4A3A4"/>
          </p15:clr>
        </p15:guide>
        <p15:guide id="14" orient="horz" pos="1345" userDrawn="1">
          <p15:clr>
            <a:srgbClr val="A4A3A4"/>
          </p15:clr>
        </p15:guide>
        <p15:guide id="15" pos="4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BM" initials="A" lastIdx="1" clrIdx="0"/>
  <p:cmAuthor id="2" name="Bruno Pita" initials="BP" lastIdx="2" clrIdx="1">
    <p:extLst>
      <p:ext uri="{19B8F6BF-5375-455C-9EA6-DF929625EA0E}">
        <p15:presenceInfo xmlns:p15="http://schemas.microsoft.com/office/powerpoint/2012/main" userId="S-1-12-1-4284914689-1184204553-205087108-950977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45D"/>
    <a:srgbClr val="066083"/>
    <a:srgbClr val="0A445E"/>
    <a:srgbClr val="0A4C69"/>
    <a:srgbClr val="07688E"/>
    <a:srgbClr val="0881B2"/>
    <a:srgbClr val="0788BB"/>
    <a:srgbClr val="0594CB"/>
    <a:srgbClr val="01A2DF"/>
    <a:srgbClr val="00A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81" autoAdjust="0"/>
    <p:restoredTop sz="86387" autoAdjust="0"/>
  </p:normalViewPr>
  <p:slideViewPr>
    <p:cSldViewPr snapToObjects="1">
      <p:cViewPr varScale="1">
        <p:scale>
          <a:sx n="82" d="100"/>
          <a:sy n="82" d="100"/>
        </p:scale>
        <p:origin x="896" y="168"/>
      </p:cViewPr>
      <p:guideLst>
        <p:guide orient="horz" pos="2479"/>
        <p:guide pos="4631"/>
        <p:guide pos="7125"/>
        <p:guide pos="820"/>
        <p:guide orient="horz" pos="1571"/>
        <p:guide orient="horz" pos="3295"/>
        <p:guide/>
        <p:guide pos="4177"/>
        <p:guide orient="horz"/>
        <p:guide orient="horz" pos="5184"/>
        <p:guide orient="horz" pos="2116"/>
        <p:guide orient="horz" pos="982"/>
        <p:guide pos="4721"/>
        <p:guide orient="horz" pos="1345"/>
        <p:guide pos="4608"/>
      </p:guideLst>
    </p:cSldViewPr>
  </p:slideViewPr>
  <p:outlineViewPr>
    <p:cViewPr>
      <p:scale>
        <a:sx n="33" d="100"/>
        <a:sy n="33" d="100"/>
      </p:scale>
      <p:origin x="0" y="-79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49" d="100"/>
        <a:sy n="49" d="100"/>
      </p:scale>
      <p:origin x="0" y="0"/>
    </p:cViewPr>
  </p:sorterViewPr>
  <p:notesViewPr>
    <p:cSldViewPr snapToObjects="1">
      <p:cViewPr varScale="1">
        <p:scale>
          <a:sx n="112" d="100"/>
          <a:sy n="112" d="100"/>
        </p:scale>
        <p:origin x="2418" y="7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FA7E1C-DA56-4350-B37A-C28F9306EEFE}" type="doc">
      <dgm:prSet loTypeId="urn:microsoft.com/office/officeart/2005/8/layout/radial6" loCatId="cycle" qsTypeId="urn:microsoft.com/office/officeart/2005/8/quickstyle/3d2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FF739A7-73C9-466C-AEF1-92DEE572C3EB}">
      <dgm:prSet phldrT="[Text]"/>
      <dgm:spPr/>
      <dgm:t>
        <a:bodyPr/>
        <a:lstStyle/>
        <a:p>
          <a:r>
            <a:rPr lang="en-US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Geneva ERS</a:t>
          </a:r>
        </a:p>
      </dgm:t>
    </dgm:pt>
    <dgm:pt modelId="{12E6D2BD-A3FF-480E-8DB8-02CDCDC5E944}" type="parTrans" cxnId="{103E974D-D4F7-4510-B4EF-3F02C188E211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7C376A-1A52-483F-A71F-F312AFC1A498}" type="sibTrans" cxnId="{103E974D-D4F7-4510-B4EF-3F02C188E211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2FC502-1AFB-49EA-99FD-1A24E2E8F297}">
      <dgm:prSet phldrT="[Text]"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43DD90A-3816-4D3B-8274-0D726D5FCB87}" type="parTrans" cxnId="{457BA777-35A2-4F7D-98AA-D8EAB6180F74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369F8DB-17B0-4A84-8BD7-EBA773C8E21A}" type="sibTrans" cxnId="{457BA777-35A2-4F7D-98AA-D8EAB6180F74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9D023C8-51FB-4806-981D-4EE41735986A}">
      <dgm:prSet phldrT="[Text]"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ETL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1F4848-9CFE-42E9-9850-C986E2FC921B}" type="parTrans" cxnId="{40A4DA65-FACD-4D46-99DE-8C559A35EBBE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31A5D78-95BE-408D-BA5A-DE2AFFED1A27}" type="sibTrans" cxnId="{40A4DA65-FACD-4D46-99DE-8C559A35EBBE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6B3C1-B609-4640-B8B7-AD45AC8D414F}">
      <dgm:prSet phldrT="[Text]"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DBMS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D0ED315-2A4F-4496-9E07-CC7D21665608}" type="parTrans" cxnId="{9690B5DF-6E73-45A3-90D8-D85DD6A52D38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D3FA349-8D66-42E5-9329-1A284284FC08}" type="sibTrans" cxnId="{9690B5DF-6E73-45A3-90D8-D85DD6A52D38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5872E47-93C5-4B7A-A823-08F018643DF4}">
      <dgm:prSet phldrT="[Text]"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Rules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0232931-9781-478E-8E01-817FFC649608}" type="parTrans" cxnId="{95E105D9-C83E-48AF-B3A0-3E03CC652F42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59FB572-3F5D-41F9-9E1B-57DE24C87506}" type="sibTrans" cxnId="{95E105D9-C83E-48AF-B3A0-3E03CC652F42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334ECBC-8F7A-400A-AE93-F1B3B556D0D4}">
      <dgm:prSet phldrT="[Text]"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Report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42EB9A-BDB8-401A-A3F8-261D2197BFF7}" type="parTrans" cxnId="{C818F986-C8AA-42BA-8E6D-D2EF2B4C4DFF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5B4C623-1A41-45A3-B52E-E8F2EC4BA83A}" type="sibTrans" cxnId="{C818F986-C8AA-42BA-8E6D-D2EF2B4C4DFF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89A990-8BFA-4C42-9EA2-ED1FDF1CF3BC}">
      <dgm:prSet phldrT="[Text]"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In-</a:t>
          </a:r>
        </a:p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6BD81D1-D06F-4A4A-B3C5-673B235959D8}" type="parTrans" cxnId="{88FC949D-1485-4670-AAE7-6138D1D29055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31997F0-6673-4EC7-A8EF-356F4F081CB7}" type="sibTrans" cxnId="{88FC949D-1485-4670-AAE7-6138D1D29055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BF582EE-9EBB-4055-BC1F-8D94E8213907}">
      <dgm:prSet phldrT="[Text]"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Stream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FD2FDEC-538E-43B4-A2A5-6D355AF38CE6}" type="parTrans" cxnId="{7DEBB635-5D6F-4049-A069-D2DDB5ABE3B8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BFBE701-2AE7-44E9-9430-9DDC2A41B914}" type="sibTrans" cxnId="{7DEBB635-5D6F-4049-A069-D2DDB5ABE3B8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0262D6-3108-4547-A031-681E6830FFDD}">
      <dgm:prSet phldrT="[Text]"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Custom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37A64CD-E09D-483F-BF6D-7FA162942CAE}" type="parTrans" cxnId="{CC4C8BAB-B8FC-4C50-8BC4-F770956E31E9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DEA473-D51C-4E51-A2E6-D2D44A2D47C9}" type="sibTrans" cxnId="{CC4C8BAB-B8FC-4C50-8BC4-F770956E31E9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3D3B3F-A960-4BCD-9345-4FF4A3BF5A0D}" type="pres">
      <dgm:prSet presAssocID="{2FFA7E1C-DA56-4350-B37A-C28F9306EEF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5DAE0EF-3D17-4B9D-A972-1F7336A0B6B5}" type="pres">
      <dgm:prSet presAssocID="{BFF739A7-73C9-466C-AEF1-92DEE572C3EB}" presName="centerShape" presStyleLbl="node0" presStyleIdx="0" presStyleCnt="1" custScaleX="177156" custScaleY="177156" custLinFactNeighborX="-114"/>
      <dgm:spPr/>
    </dgm:pt>
    <dgm:pt modelId="{11C10D05-5EBF-4224-81B4-095DC7FF0538}" type="pres">
      <dgm:prSet presAssocID="{942FC502-1AFB-49EA-99FD-1A24E2E8F297}" presName="node" presStyleLbl="node1" presStyleIdx="0" presStyleCnt="8">
        <dgm:presLayoutVars>
          <dgm:bulletEnabled val="1"/>
        </dgm:presLayoutVars>
      </dgm:prSet>
      <dgm:spPr/>
    </dgm:pt>
    <dgm:pt modelId="{8F8D5870-4F90-4CFC-9674-A145092C0DF9}" type="pres">
      <dgm:prSet presAssocID="{942FC502-1AFB-49EA-99FD-1A24E2E8F297}" presName="dummy" presStyleCnt="0"/>
      <dgm:spPr/>
    </dgm:pt>
    <dgm:pt modelId="{0D859D8B-F0D4-4E81-84FD-4BABD207BADA}" type="pres">
      <dgm:prSet presAssocID="{B369F8DB-17B0-4A84-8BD7-EBA773C8E21A}" presName="sibTrans" presStyleLbl="sibTrans2D1" presStyleIdx="0" presStyleCnt="8"/>
      <dgm:spPr/>
    </dgm:pt>
    <dgm:pt modelId="{A290B371-FB4C-4D3F-B316-BBF798F14C53}" type="pres">
      <dgm:prSet presAssocID="{39D023C8-51FB-4806-981D-4EE41735986A}" presName="node" presStyleLbl="node1" presStyleIdx="1" presStyleCnt="8">
        <dgm:presLayoutVars>
          <dgm:bulletEnabled val="1"/>
        </dgm:presLayoutVars>
      </dgm:prSet>
      <dgm:spPr/>
    </dgm:pt>
    <dgm:pt modelId="{06B2281D-4720-45AB-A1FC-85CEAFEAAB01}" type="pres">
      <dgm:prSet presAssocID="{39D023C8-51FB-4806-981D-4EE41735986A}" presName="dummy" presStyleCnt="0"/>
      <dgm:spPr/>
    </dgm:pt>
    <dgm:pt modelId="{F674AABB-FC91-4821-A3AB-F4F714482E84}" type="pres">
      <dgm:prSet presAssocID="{831A5D78-95BE-408D-BA5A-DE2AFFED1A27}" presName="sibTrans" presStyleLbl="sibTrans2D1" presStyleIdx="1" presStyleCnt="8"/>
      <dgm:spPr/>
    </dgm:pt>
    <dgm:pt modelId="{E7B1435D-A070-47FA-B429-5131D8DCC6DE}" type="pres">
      <dgm:prSet presAssocID="{6334ECBC-8F7A-400A-AE93-F1B3B556D0D4}" presName="node" presStyleLbl="node1" presStyleIdx="2" presStyleCnt="8">
        <dgm:presLayoutVars>
          <dgm:bulletEnabled val="1"/>
        </dgm:presLayoutVars>
      </dgm:prSet>
      <dgm:spPr/>
    </dgm:pt>
    <dgm:pt modelId="{52C6DDAA-CD10-4599-AECC-F6DAB950BE97}" type="pres">
      <dgm:prSet presAssocID="{6334ECBC-8F7A-400A-AE93-F1B3B556D0D4}" presName="dummy" presStyleCnt="0"/>
      <dgm:spPr/>
    </dgm:pt>
    <dgm:pt modelId="{E88B7E78-D20E-4D40-8F44-C4B0A5A93262}" type="pres">
      <dgm:prSet presAssocID="{B5B4C623-1A41-45A3-B52E-E8F2EC4BA83A}" presName="sibTrans" presStyleLbl="sibTrans2D1" presStyleIdx="2" presStyleCnt="8"/>
      <dgm:spPr/>
    </dgm:pt>
    <dgm:pt modelId="{4E0AAF67-F4C6-444A-8417-E051920B76AD}" type="pres">
      <dgm:prSet presAssocID="{BA89A990-8BFA-4C42-9EA2-ED1FDF1CF3BC}" presName="node" presStyleLbl="node1" presStyleIdx="3" presStyleCnt="8">
        <dgm:presLayoutVars>
          <dgm:bulletEnabled val="1"/>
        </dgm:presLayoutVars>
      </dgm:prSet>
      <dgm:spPr/>
    </dgm:pt>
    <dgm:pt modelId="{9AACD8E0-69CE-4A37-A4C6-8C992D1D72F3}" type="pres">
      <dgm:prSet presAssocID="{BA89A990-8BFA-4C42-9EA2-ED1FDF1CF3BC}" presName="dummy" presStyleCnt="0"/>
      <dgm:spPr/>
    </dgm:pt>
    <dgm:pt modelId="{645A6DC5-D0BB-4FBB-83AD-51DB4DE60404}" type="pres">
      <dgm:prSet presAssocID="{531997F0-6673-4EC7-A8EF-356F4F081CB7}" presName="sibTrans" presStyleLbl="sibTrans2D1" presStyleIdx="3" presStyleCnt="8"/>
      <dgm:spPr/>
    </dgm:pt>
    <dgm:pt modelId="{90A83378-8CBD-4DB3-9E8E-423ED1D11351}" type="pres">
      <dgm:prSet presAssocID="{2BF582EE-9EBB-4055-BC1F-8D94E8213907}" presName="node" presStyleLbl="node1" presStyleIdx="4" presStyleCnt="8" custRadScaleRad="100044" custRadScaleInc="11306">
        <dgm:presLayoutVars>
          <dgm:bulletEnabled val="1"/>
        </dgm:presLayoutVars>
      </dgm:prSet>
      <dgm:spPr/>
    </dgm:pt>
    <dgm:pt modelId="{5B2BA226-A7E0-40AE-AA21-7C3BF08124C0}" type="pres">
      <dgm:prSet presAssocID="{2BF582EE-9EBB-4055-BC1F-8D94E8213907}" presName="dummy" presStyleCnt="0"/>
      <dgm:spPr/>
    </dgm:pt>
    <dgm:pt modelId="{85646B49-3F9A-4D2C-81FF-964CDC845F80}" type="pres">
      <dgm:prSet presAssocID="{8BFBE701-2AE7-44E9-9430-9DDC2A41B914}" presName="sibTrans" presStyleLbl="sibTrans2D1" presStyleIdx="4" presStyleCnt="8"/>
      <dgm:spPr/>
    </dgm:pt>
    <dgm:pt modelId="{0A7888D0-5AE8-4082-91E3-01A5C2B16CEF}" type="pres">
      <dgm:prSet presAssocID="{25C6B3C1-B609-4640-B8B7-AD45AC8D414F}" presName="node" presStyleLbl="node1" presStyleIdx="5" presStyleCnt="8">
        <dgm:presLayoutVars>
          <dgm:bulletEnabled val="1"/>
        </dgm:presLayoutVars>
      </dgm:prSet>
      <dgm:spPr/>
    </dgm:pt>
    <dgm:pt modelId="{BEF255D0-1808-48AA-8C11-C4F6430855E0}" type="pres">
      <dgm:prSet presAssocID="{25C6B3C1-B609-4640-B8B7-AD45AC8D414F}" presName="dummy" presStyleCnt="0"/>
      <dgm:spPr/>
    </dgm:pt>
    <dgm:pt modelId="{AE389D6F-999D-4159-921A-1CB1BDE4C351}" type="pres">
      <dgm:prSet presAssocID="{BD3FA349-8D66-42E5-9329-1A284284FC08}" presName="sibTrans" presStyleLbl="sibTrans2D1" presStyleIdx="5" presStyleCnt="8"/>
      <dgm:spPr/>
    </dgm:pt>
    <dgm:pt modelId="{BD3A276B-0953-4119-B596-249E41561374}" type="pres">
      <dgm:prSet presAssocID="{5D0262D6-3108-4547-A031-681E6830FFDD}" presName="node" presStyleLbl="node1" presStyleIdx="6" presStyleCnt="8">
        <dgm:presLayoutVars>
          <dgm:bulletEnabled val="1"/>
        </dgm:presLayoutVars>
      </dgm:prSet>
      <dgm:spPr/>
    </dgm:pt>
    <dgm:pt modelId="{B9D24053-A3A4-4470-861F-AAC8BC047443}" type="pres">
      <dgm:prSet presAssocID="{5D0262D6-3108-4547-A031-681E6830FFDD}" presName="dummy" presStyleCnt="0"/>
      <dgm:spPr/>
    </dgm:pt>
    <dgm:pt modelId="{A4A2AB13-905C-4981-B9B7-4FCAE40E2ECD}" type="pres">
      <dgm:prSet presAssocID="{6FDEA473-D51C-4E51-A2E6-D2D44A2D47C9}" presName="sibTrans" presStyleLbl="sibTrans2D1" presStyleIdx="6" presStyleCnt="8"/>
      <dgm:spPr/>
    </dgm:pt>
    <dgm:pt modelId="{37F12AA4-8917-4272-A2C7-5915673C4CE3}" type="pres">
      <dgm:prSet presAssocID="{75872E47-93C5-4B7A-A823-08F018643DF4}" presName="node" presStyleLbl="node1" presStyleIdx="7" presStyleCnt="8">
        <dgm:presLayoutVars>
          <dgm:bulletEnabled val="1"/>
        </dgm:presLayoutVars>
      </dgm:prSet>
      <dgm:spPr/>
    </dgm:pt>
    <dgm:pt modelId="{7263961C-C379-43F3-88B7-2C6288CAC0B2}" type="pres">
      <dgm:prSet presAssocID="{75872E47-93C5-4B7A-A823-08F018643DF4}" presName="dummy" presStyleCnt="0"/>
      <dgm:spPr/>
    </dgm:pt>
    <dgm:pt modelId="{5588804F-1459-455B-BD6F-684629E7CB9F}" type="pres">
      <dgm:prSet presAssocID="{559FB572-3F5D-41F9-9E1B-57DE24C87506}" presName="sibTrans" presStyleLbl="sibTrans2D1" presStyleIdx="7" presStyleCnt="8"/>
      <dgm:spPr/>
    </dgm:pt>
  </dgm:ptLst>
  <dgm:cxnLst>
    <dgm:cxn modelId="{BB18DE06-742D-4312-805F-807BAC35C8B0}" type="presOf" srcId="{531997F0-6673-4EC7-A8EF-356F4F081CB7}" destId="{645A6DC5-D0BB-4FBB-83AD-51DB4DE60404}" srcOrd="0" destOrd="0" presId="urn:microsoft.com/office/officeart/2005/8/layout/radial6"/>
    <dgm:cxn modelId="{8673740F-B95E-4871-9B28-44AFF55BE2B8}" type="presOf" srcId="{2FFA7E1C-DA56-4350-B37A-C28F9306EEFE}" destId="{723D3B3F-A960-4BCD-9345-4FF4A3BF5A0D}" srcOrd="0" destOrd="0" presId="urn:microsoft.com/office/officeart/2005/8/layout/radial6"/>
    <dgm:cxn modelId="{B2B9871C-6439-4E2F-98E3-D9A9E6521B1B}" type="presOf" srcId="{6334ECBC-8F7A-400A-AE93-F1B3B556D0D4}" destId="{E7B1435D-A070-47FA-B429-5131D8DCC6DE}" srcOrd="0" destOrd="0" presId="urn:microsoft.com/office/officeart/2005/8/layout/radial6"/>
    <dgm:cxn modelId="{B3F67322-BC54-4AB7-AFF0-DFF0569924D6}" type="presOf" srcId="{B5B4C623-1A41-45A3-B52E-E8F2EC4BA83A}" destId="{E88B7E78-D20E-4D40-8F44-C4B0A5A93262}" srcOrd="0" destOrd="0" presId="urn:microsoft.com/office/officeart/2005/8/layout/radial6"/>
    <dgm:cxn modelId="{7DEBB635-5D6F-4049-A069-D2DDB5ABE3B8}" srcId="{BFF739A7-73C9-466C-AEF1-92DEE572C3EB}" destId="{2BF582EE-9EBB-4055-BC1F-8D94E8213907}" srcOrd="4" destOrd="0" parTransId="{EFD2FDEC-538E-43B4-A2A5-6D355AF38CE6}" sibTransId="{8BFBE701-2AE7-44E9-9430-9DDC2A41B914}"/>
    <dgm:cxn modelId="{4F40BB38-2D00-421A-96E6-7E965762828F}" type="presOf" srcId="{BD3FA349-8D66-42E5-9329-1A284284FC08}" destId="{AE389D6F-999D-4159-921A-1CB1BDE4C351}" srcOrd="0" destOrd="0" presId="urn:microsoft.com/office/officeart/2005/8/layout/radial6"/>
    <dgm:cxn modelId="{FE2FFC45-6C0F-4DA6-A341-9500F4068329}" type="presOf" srcId="{B369F8DB-17B0-4A84-8BD7-EBA773C8E21A}" destId="{0D859D8B-F0D4-4E81-84FD-4BABD207BADA}" srcOrd="0" destOrd="0" presId="urn:microsoft.com/office/officeart/2005/8/layout/radial6"/>
    <dgm:cxn modelId="{103E974D-D4F7-4510-B4EF-3F02C188E211}" srcId="{2FFA7E1C-DA56-4350-B37A-C28F9306EEFE}" destId="{BFF739A7-73C9-466C-AEF1-92DEE572C3EB}" srcOrd="0" destOrd="0" parTransId="{12E6D2BD-A3FF-480E-8DB8-02CDCDC5E944}" sibTransId="{427C376A-1A52-483F-A71F-F312AFC1A498}"/>
    <dgm:cxn modelId="{44B35F55-14E0-41A5-8DD7-37C720F40C25}" type="presOf" srcId="{942FC502-1AFB-49EA-99FD-1A24E2E8F297}" destId="{11C10D05-5EBF-4224-81B4-095DC7FF0538}" srcOrd="0" destOrd="0" presId="urn:microsoft.com/office/officeart/2005/8/layout/radial6"/>
    <dgm:cxn modelId="{E47BD657-C8D0-445D-A52C-3EA0FE8A85EE}" type="presOf" srcId="{831A5D78-95BE-408D-BA5A-DE2AFFED1A27}" destId="{F674AABB-FC91-4821-A3AB-F4F714482E84}" srcOrd="0" destOrd="0" presId="urn:microsoft.com/office/officeart/2005/8/layout/radial6"/>
    <dgm:cxn modelId="{575CCC61-89F1-4F7F-83CC-BF82ED629217}" type="presOf" srcId="{6FDEA473-D51C-4E51-A2E6-D2D44A2D47C9}" destId="{A4A2AB13-905C-4981-B9B7-4FCAE40E2ECD}" srcOrd="0" destOrd="0" presId="urn:microsoft.com/office/officeart/2005/8/layout/radial6"/>
    <dgm:cxn modelId="{40A4DA65-FACD-4D46-99DE-8C559A35EBBE}" srcId="{BFF739A7-73C9-466C-AEF1-92DEE572C3EB}" destId="{39D023C8-51FB-4806-981D-4EE41735986A}" srcOrd="1" destOrd="0" parTransId="{341F4848-9CFE-42E9-9850-C986E2FC921B}" sibTransId="{831A5D78-95BE-408D-BA5A-DE2AFFED1A27}"/>
    <dgm:cxn modelId="{457BA777-35A2-4F7D-98AA-D8EAB6180F74}" srcId="{BFF739A7-73C9-466C-AEF1-92DEE572C3EB}" destId="{942FC502-1AFB-49EA-99FD-1A24E2E8F297}" srcOrd="0" destOrd="0" parTransId="{043DD90A-3816-4D3B-8274-0D726D5FCB87}" sibTransId="{B369F8DB-17B0-4A84-8BD7-EBA773C8E21A}"/>
    <dgm:cxn modelId="{C818F986-C8AA-42BA-8E6D-D2EF2B4C4DFF}" srcId="{BFF739A7-73C9-466C-AEF1-92DEE572C3EB}" destId="{6334ECBC-8F7A-400A-AE93-F1B3B556D0D4}" srcOrd="2" destOrd="0" parTransId="{F642EB9A-BDB8-401A-A3F8-261D2197BFF7}" sibTransId="{B5B4C623-1A41-45A3-B52E-E8F2EC4BA83A}"/>
    <dgm:cxn modelId="{88FC949D-1485-4670-AAE7-6138D1D29055}" srcId="{BFF739A7-73C9-466C-AEF1-92DEE572C3EB}" destId="{BA89A990-8BFA-4C42-9EA2-ED1FDF1CF3BC}" srcOrd="3" destOrd="0" parTransId="{96BD81D1-D06F-4A4A-B3C5-673B235959D8}" sibTransId="{531997F0-6673-4EC7-A8EF-356F4F081CB7}"/>
    <dgm:cxn modelId="{BB26F19E-BA8C-4E85-938B-BA3112368F3C}" type="presOf" srcId="{559FB572-3F5D-41F9-9E1B-57DE24C87506}" destId="{5588804F-1459-455B-BD6F-684629E7CB9F}" srcOrd="0" destOrd="0" presId="urn:microsoft.com/office/officeart/2005/8/layout/radial6"/>
    <dgm:cxn modelId="{31D863A3-BCE1-4F50-B6B1-A853241766DD}" type="presOf" srcId="{2BF582EE-9EBB-4055-BC1F-8D94E8213907}" destId="{90A83378-8CBD-4DB3-9E8E-423ED1D11351}" srcOrd="0" destOrd="0" presId="urn:microsoft.com/office/officeart/2005/8/layout/radial6"/>
    <dgm:cxn modelId="{49BD70A7-6DC3-4282-8DC0-ED51D1940920}" type="presOf" srcId="{25C6B3C1-B609-4640-B8B7-AD45AC8D414F}" destId="{0A7888D0-5AE8-4082-91E3-01A5C2B16CEF}" srcOrd="0" destOrd="0" presId="urn:microsoft.com/office/officeart/2005/8/layout/radial6"/>
    <dgm:cxn modelId="{CC4C8BAB-B8FC-4C50-8BC4-F770956E31E9}" srcId="{BFF739A7-73C9-466C-AEF1-92DEE572C3EB}" destId="{5D0262D6-3108-4547-A031-681E6830FFDD}" srcOrd="6" destOrd="0" parTransId="{F37A64CD-E09D-483F-BF6D-7FA162942CAE}" sibTransId="{6FDEA473-D51C-4E51-A2E6-D2D44A2D47C9}"/>
    <dgm:cxn modelId="{4EADD8BA-E1B6-4E28-9FAA-5F693C0B290C}" type="presOf" srcId="{BA89A990-8BFA-4C42-9EA2-ED1FDF1CF3BC}" destId="{4E0AAF67-F4C6-444A-8417-E051920B76AD}" srcOrd="0" destOrd="0" presId="urn:microsoft.com/office/officeart/2005/8/layout/radial6"/>
    <dgm:cxn modelId="{B60213D0-0660-4B55-8819-93D260A4149D}" type="presOf" srcId="{5D0262D6-3108-4547-A031-681E6830FFDD}" destId="{BD3A276B-0953-4119-B596-249E41561374}" srcOrd="0" destOrd="0" presId="urn:microsoft.com/office/officeart/2005/8/layout/radial6"/>
    <dgm:cxn modelId="{EDEF5BD7-CB9D-49D2-9A02-2848E5E78A16}" type="presOf" srcId="{39D023C8-51FB-4806-981D-4EE41735986A}" destId="{A290B371-FB4C-4D3F-B316-BBF798F14C53}" srcOrd="0" destOrd="0" presId="urn:microsoft.com/office/officeart/2005/8/layout/radial6"/>
    <dgm:cxn modelId="{95E105D9-C83E-48AF-B3A0-3E03CC652F42}" srcId="{BFF739A7-73C9-466C-AEF1-92DEE572C3EB}" destId="{75872E47-93C5-4B7A-A823-08F018643DF4}" srcOrd="7" destOrd="0" parTransId="{30232931-9781-478E-8E01-817FFC649608}" sibTransId="{559FB572-3F5D-41F9-9E1B-57DE24C87506}"/>
    <dgm:cxn modelId="{7DAB70DE-DED6-4B25-8BFF-10DDA782EDAC}" type="presOf" srcId="{75872E47-93C5-4B7A-A823-08F018643DF4}" destId="{37F12AA4-8917-4272-A2C7-5915673C4CE3}" srcOrd="0" destOrd="0" presId="urn:microsoft.com/office/officeart/2005/8/layout/radial6"/>
    <dgm:cxn modelId="{9690B5DF-6E73-45A3-90D8-D85DD6A52D38}" srcId="{BFF739A7-73C9-466C-AEF1-92DEE572C3EB}" destId="{25C6B3C1-B609-4640-B8B7-AD45AC8D414F}" srcOrd="5" destOrd="0" parTransId="{DD0ED315-2A4F-4496-9E07-CC7D21665608}" sibTransId="{BD3FA349-8D66-42E5-9329-1A284284FC08}"/>
    <dgm:cxn modelId="{73B467EE-5F0C-4C79-8F6F-BEA2B9EED474}" type="presOf" srcId="{8BFBE701-2AE7-44E9-9430-9DDC2A41B914}" destId="{85646B49-3F9A-4D2C-81FF-964CDC845F80}" srcOrd="0" destOrd="0" presId="urn:microsoft.com/office/officeart/2005/8/layout/radial6"/>
    <dgm:cxn modelId="{496470F4-92CD-4E5B-A0FA-970CFDC0F748}" type="presOf" srcId="{BFF739A7-73C9-466C-AEF1-92DEE572C3EB}" destId="{05DAE0EF-3D17-4B9D-A972-1F7336A0B6B5}" srcOrd="0" destOrd="0" presId="urn:microsoft.com/office/officeart/2005/8/layout/radial6"/>
    <dgm:cxn modelId="{D51A590A-9CA1-4A96-9445-BE3D10A615A9}" type="presParOf" srcId="{723D3B3F-A960-4BCD-9345-4FF4A3BF5A0D}" destId="{05DAE0EF-3D17-4B9D-A972-1F7336A0B6B5}" srcOrd="0" destOrd="0" presId="urn:microsoft.com/office/officeart/2005/8/layout/radial6"/>
    <dgm:cxn modelId="{E88298E4-1508-4891-95C9-9F3A7CD39A26}" type="presParOf" srcId="{723D3B3F-A960-4BCD-9345-4FF4A3BF5A0D}" destId="{11C10D05-5EBF-4224-81B4-095DC7FF0538}" srcOrd="1" destOrd="0" presId="urn:microsoft.com/office/officeart/2005/8/layout/radial6"/>
    <dgm:cxn modelId="{F38DFD6C-40E5-49BB-92BA-65E80237537C}" type="presParOf" srcId="{723D3B3F-A960-4BCD-9345-4FF4A3BF5A0D}" destId="{8F8D5870-4F90-4CFC-9674-A145092C0DF9}" srcOrd="2" destOrd="0" presId="urn:microsoft.com/office/officeart/2005/8/layout/radial6"/>
    <dgm:cxn modelId="{A3B340F9-C6C6-4E59-928A-2F5598296CF8}" type="presParOf" srcId="{723D3B3F-A960-4BCD-9345-4FF4A3BF5A0D}" destId="{0D859D8B-F0D4-4E81-84FD-4BABD207BADA}" srcOrd="3" destOrd="0" presId="urn:microsoft.com/office/officeart/2005/8/layout/radial6"/>
    <dgm:cxn modelId="{1C7EF403-866A-4187-BF03-25C1339E4D03}" type="presParOf" srcId="{723D3B3F-A960-4BCD-9345-4FF4A3BF5A0D}" destId="{A290B371-FB4C-4D3F-B316-BBF798F14C53}" srcOrd="4" destOrd="0" presId="urn:microsoft.com/office/officeart/2005/8/layout/radial6"/>
    <dgm:cxn modelId="{918FFF4A-AD45-4581-BFA7-E328F3C25004}" type="presParOf" srcId="{723D3B3F-A960-4BCD-9345-4FF4A3BF5A0D}" destId="{06B2281D-4720-45AB-A1FC-85CEAFEAAB01}" srcOrd="5" destOrd="0" presId="urn:microsoft.com/office/officeart/2005/8/layout/radial6"/>
    <dgm:cxn modelId="{81768706-54C2-4E73-8E0C-6CEA2F5B5BFD}" type="presParOf" srcId="{723D3B3F-A960-4BCD-9345-4FF4A3BF5A0D}" destId="{F674AABB-FC91-4821-A3AB-F4F714482E84}" srcOrd="6" destOrd="0" presId="urn:microsoft.com/office/officeart/2005/8/layout/radial6"/>
    <dgm:cxn modelId="{171AA920-AEC4-4BB0-BE20-FE513DFAA44B}" type="presParOf" srcId="{723D3B3F-A960-4BCD-9345-4FF4A3BF5A0D}" destId="{E7B1435D-A070-47FA-B429-5131D8DCC6DE}" srcOrd="7" destOrd="0" presId="urn:microsoft.com/office/officeart/2005/8/layout/radial6"/>
    <dgm:cxn modelId="{64DBE8A0-9D5E-480D-A091-7DB56E5E2C8A}" type="presParOf" srcId="{723D3B3F-A960-4BCD-9345-4FF4A3BF5A0D}" destId="{52C6DDAA-CD10-4599-AECC-F6DAB950BE97}" srcOrd="8" destOrd="0" presId="urn:microsoft.com/office/officeart/2005/8/layout/radial6"/>
    <dgm:cxn modelId="{7FC0EC04-9888-4B8E-8BEE-4ABF318D7843}" type="presParOf" srcId="{723D3B3F-A960-4BCD-9345-4FF4A3BF5A0D}" destId="{E88B7E78-D20E-4D40-8F44-C4B0A5A93262}" srcOrd="9" destOrd="0" presId="urn:microsoft.com/office/officeart/2005/8/layout/radial6"/>
    <dgm:cxn modelId="{CC9D9ADB-5970-446D-AE1E-A0AFAA13A3F4}" type="presParOf" srcId="{723D3B3F-A960-4BCD-9345-4FF4A3BF5A0D}" destId="{4E0AAF67-F4C6-444A-8417-E051920B76AD}" srcOrd="10" destOrd="0" presId="urn:microsoft.com/office/officeart/2005/8/layout/radial6"/>
    <dgm:cxn modelId="{8CF6A1EF-1090-4076-BFAD-5D0FF085952D}" type="presParOf" srcId="{723D3B3F-A960-4BCD-9345-4FF4A3BF5A0D}" destId="{9AACD8E0-69CE-4A37-A4C6-8C992D1D72F3}" srcOrd="11" destOrd="0" presId="urn:microsoft.com/office/officeart/2005/8/layout/radial6"/>
    <dgm:cxn modelId="{295688A4-B4F6-43E9-9444-A17257CE3682}" type="presParOf" srcId="{723D3B3F-A960-4BCD-9345-4FF4A3BF5A0D}" destId="{645A6DC5-D0BB-4FBB-83AD-51DB4DE60404}" srcOrd="12" destOrd="0" presId="urn:microsoft.com/office/officeart/2005/8/layout/radial6"/>
    <dgm:cxn modelId="{C1FDE063-5E4B-4CA0-B530-19EF6B6F597A}" type="presParOf" srcId="{723D3B3F-A960-4BCD-9345-4FF4A3BF5A0D}" destId="{90A83378-8CBD-4DB3-9E8E-423ED1D11351}" srcOrd="13" destOrd="0" presId="urn:microsoft.com/office/officeart/2005/8/layout/radial6"/>
    <dgm:cxn modelId="{7E0C42D9-1F01-40EA-BA84-5CC7F3989743}" type="presParOf" srcId="{723D3B3F-A960-4BCD-9345-4FF4A3BF5A0D}" destId="{5B2BA226-A7E0-40AE-AA21-7C3BF08124C0}" srcOrd="14" destOrd="0" presId="urn:microsoft.com/office/officeart/2005/8/layout/radial6"/>
    <dgm:cxn modelId="{D8E490AC-24D2-4B74-AC66-912B7047628C}" type="presParOf" srcId="{723D3B3F-A960-4BCD-9345-4FF4A3BF5A0D}" destId="{85646B49-3F9A-4D2C-81FF-964CDC845F80}" srcOrd="15" destOrd="0" presId="urn:microsoft.com/office/officeart/2005/8/layout/radial6"/>
    <dgm:cxn modelId="{587D8ADB-B821-4D73-9C37-FC05A550E063}" type="presParOf" srcId="{723D3B3F-A960-4BCD-9345-4FF4A3BF5A0D}" destId="{0A7888D0-5AE8-4082-91E3-01A5C2B16CEF}" srcOrd="16" destOrd="0" presId="urn:microsoft.com/office/officeart/2005/8/layout/radial6"/>
    <dgm:cxn modelId="{39FD168C-A8B8-4D2C-8E9D-ABBC62F2C772}" type="presParOf" srcId="{723D3B3F-A960-4BCD-9345-4FF4A3BF5A0D}" destId="{BEF255D0-1808-48AA-8C11-C4F6430855E0}" srcOrd="17" destOrd="0" presId="urn:microsoft.com/office/officeart/2005/8/layout/radial6"/>
    <dgm:cxn modelId="{360A9457-07E1-4B9D-916E-08D1A1BE0AC1}" type="presParOf" srcId="{723D3B3F-A960-4BCD-9345-4FF4A3BF5A0D}" destId="{AE389D6F-999D-4159-921A-1CB1BDE4C351}" srcOrd="18" destOrd="0" presId="urn:microsoft.com/office/officeart/2005/8/layout/radial6"/>
    <dgm:cxn modelId="{FCDACA88-190E-46BD-AEF7-95CF4106719D}" type="presParOf" srcId="{723D3B3F-A960-4BCD-9345-4FF4A3BF5A0D}" destId="{BD3A276B-0953-4119-B596-249E41561374}" srcOrd="19" destOrd="0" presId="urn:microsoft.com/office/officeart/2005/8/layout/radial6"/>
    <dgm:cxn modelId="{20FD6114-53EF-4284-8E6A-7DA3FC6902DC}" type="presParOf" srcId="{723D3B3F-A960-4BCD-9345-4FF4A3BF5A0D}" destId="{B9D24053-A3A4-4470-861F-AAC8BC047443}" srcOrd="20" destOrd="0" presId="urn:microsoft.com/office/officeart/2005/8/layout/radial6"/>
    <dgm:cxn modelId="{6B2D9B12-D52D-4FB2-B4FA-ECDE89AC34CE}" type="presParOf" srcId="{723D3B3F-A960-4BCD-9345-4FF4A3BF5A0D}" destId="{A4A2AB13-905C-4981-B9B7-4FCAE40E2ECD}" srcOrd="21" destOrd="0" presId="urn:microsoft.com/office/officeart/2005/8/layout/radial6"/>
    <dgm:cxn modelId="{54052943-3A92-465F-90FF-C8A5D2817DEF}" type="presParOf" srcId="{723D3B3F-A960-4BCD-9345-4FF4A3BF5A0D}" destId="{37F12AA4-8917-4272-A2C7-5915673C4CE3}" srcOrd="22" destOrd="0" presId="urn:microsoft.com/office/officeart/2005/8/layout/radial6"/>
    <dgm:cxn modelId="{23491994-D627-48D5-A182-2E6B37A6C62E}" type="presParOf" srcId="{723D3B3F-A960-4BCD-9345-4FF4A3BF5A0D}" destId="{7263961C-C379-43F3-88B7-2C6288CAC0B2}" srcOrd="23" destOrd="0" presId="urn:microsoft.com/office/officeart/2005/8/layout/radial6"/>
    <dgm:cxn modelId="{234252FD-3B65-4AE9-9AAD-19D1CFCCFDF6}" type="presParOf" srcId="{723D3B3F-A960-4BCD-9345-4FF4A3BF5A0D}" destId="{5588804F-1459-455B-BD6F-684629E7CB9F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8804F-1459-455B-BD6F-684629E7CB9F}">
      <dsp:nvSpPr>
        <dsp:cNvPr id="0" name=""/>
        <dsp:cNvSpPr/>
      </dsp:nvSpPr>
      <dsp:spPr>
        <a:xfrm>
          <a:off x="488068" y="865072"/>
          <a:ext cx="4418822" cy="4418822"/>
        </a:xfrm>
        <a:prstGeom prst="blockArc">
          <a:avLst>
            <a:gd name="adj1" fmla="val 13500000"/>
            <a:gd name="adj2" fmla="val 16200000"/>
            <a:gd name="adj3" fmla="val 3425"/>
          </a:avLst>
        </a:prstGeom>
        <a:solidFill>
          <a:schemeClr val="accent1">
            <a:shade val="90000"/>
            <a:hueOff val="-144343"/>
            <a:satOff val="-6999"/>
            <a:lumOff val="979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A2AB13-905C-4981-B9B7-4FCAE40E2ECD}">
      <dsp:nvSpPr>
        <dsp:cNvPr id="0" name=""/>
        <dsp:cNvSpPr/>
      </dsp:nvSpPr>
      <dsp:spPr>
        <a:xfrm>
          <a:off x="488068" y="865072"/>
          <a:ext cx="4418822" cy="4418822"/>
        </a:xfrm>
        <a:prstGeom prst="blockArc">
          <a:avLst>
            <a:gd name="adj1" fmla="val 10800000"/>
            <a:gd name="adj2" fmla="val 13500000"/>
            <a:gd name="adj3" fmla="val 3425"/>
          </a:avLst>
        </a:prstGeom>
        <a:solidFill>
          <a:schemeClr val="accent1">
            <a:shade val="90000"/>
            <a:hueOff val="-288686"/>
            <a:satOff val="-13998"/>
            <a:lumOff val="1959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389D6F-999D-4159-921A-1CB1BDE4C351}">
      <dsp:nvSpPr>
        <dsp:cNvPr id="0" name=""/>
        <dsp:cNvSpPr/>
      </dsp:nvSpPr>
      <dsp:spPr>
        <a:xfrm>
          <a:off x="488068" y="865072"/>
          <a:ext cx="4418822" cy="4418822"/>
        </a:xfrm>
        <a:prstGeom prst="blockArc">
          <a:avLst>
            <a:gd name="adj1" fmla="val 8100000"/>
            <a:gd name="adj2" fmla="val 10800000"/>
            <a:gd name="adj3" fmla="val 3425"/>
          </a:avLst>
        </a:prstGeom>
        <a:solidFill>
          <a:schemeClr val="accent1">
            <a:shade val="90000"/>
            <a:hueOff val="-433029"/>
            <a:satOff val="-20997"/>
            <a:lumOff val="2939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646B49-3F9A-4D2C-81FF-964CDC845F80}">
      <dsp:nvSpPr>
        <dsp:cNvPr id="0" name=""/>
        <dsp:cNvSpPr/>
      </dsp:nvSpPr>
      <dsp:spPr>
        <a:xfrm>
          <a:off x="489053" y="866057"/>
          <a:ext cx="4418822" cy="4418822"/>
        </a:xfrm>
        <a:prstGeom prst="blockArc">
          <a:avLst>
            <a:gd name="adj1" fmla="val 5503358"/>
            <a:gd name="adj2" fmla="val 8102205"/>
            <a:gd name="adj3" fmla="val 3425"/>
          </a:avLst>
        </a:prstGeom>
        <a:solidFill>
          <a:schemeClr val="accent1">
            <a:shade val="90000"/>
            <a:hueOff val="-577372"/>
            <a:satOff val="-27996"/>
            <a:lumOff val="3918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5A6DC5-D0BB-4FBB-83AD-51DB4DE60404}">
      <dsp:nvSpPr>
        <dsp:cNvPr id="0" name=""/>
        <dsp:cNvSpPr/>
      </dsp:nvSpPr>
      <dsp:spPr>
        <a:xfrm>
          <a:off x="487140" y="866000"/>
          <a:ext cx="4418822" cy="4418822"/>
        </a:xfrm>
        <a:prstGeom prst="blockArc">
          <a:avLst>
            <a:gd name="adj1" fmla="val 2697922"/>
            <a:gd name="adj2" fmla="val 5500329"/>
            <a:gd name="adj3" fmla="val 3425"/>
          </a:avLst>
        </a:prstGeom>
        <a:solidFill>
          <a:schemeClr val="accent1">
            <a:shade val="90000"/>
            <a:hueOff val="-433029"/>
            <a:satOff val="-20997"/>
            <a:lumOff val="2939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8B7E78-D20E-4D40-8F44-C4B0A5A93262}">
      <dsp:nvSpPr>
        <dsp:cNvPr id="0" name=""/>
        <dsp:cNvSpPr/>
      </dsp:nvSpPr>
      <dsp:spPr>
        <a:xfrm>
          <a:off x="488068" y="865072"/>
          <a:ext cx="4418822" cy="4418822"/>
        </a:xfrm>
        <a:prstGeom prst="blockArc">
          <a:avLst>
            <a:gd name="adj1" fmla="val 0"/>
            <a:gd name="adj2" fmla="val 2700000"/>
            <a:gd name="adj3" fmla="val 3425"/>
          </a:avLst>
        </a:prstGeom>
        <a:solidFill>
          <a:schemeClr val="accent1">
            <a:shade val="90000"/>
            <a:hueOff val="-288686"/>
            <a:satOff val="-13998"/>
            <a:lumOff val="1959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74AABB-FC91-4821-A3AB-F4F714482E84}">
      <dsp:nvSpPr>
        <dsp:cNvPr id="0" name=""/>
        <dsp:cNvSpPr/>
      </dsp:nvSpPr>
      <dsp:spPr>
        <a:xfrm>
          <a:off x="488068" y="865072"/>
          <a:ext cx="4418822" cy="4418822"/>
        </a:xfrm>
        <a:prstGeom prst="blockArc">
          <a:avLst>
            <a:gd name="adj1" fmla="val 18900000"/>
            <a:gd name="adj2" fmla="val 0"/>
            <a:gd name="adj3" fmla="val 3425"/>
          </a:avLst>
        </a:prstGeom>
        <a:solidFill>
          <a:schemeClr val="accent1">
            <a:shade val="90000"/>
            <a:hueOff val="-144343"/>
            <a:satOff val="-6999"/>
            <a:lumOff val="979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859D8B-F0D4-4E81-84FD-4BABD207BADA}">
      <dsp:nvSpPr>
        <dsp:cNvPr id="0" name=""/>
        <dsp:cNvSpPr/>
      </dsp:nvSpPr>
      <dsp:spPr>
        <a:xfrm>
          <a:off x="488068" y="865072"/>
          <a:ext cx="4418822" cy="4418822"/>
        </a:xfrm>
        <a:prstGeom prst="blockArc">
          <a:avLst>
            <a:gd name="adj1" fmla="val 16200000"/>
            <a:gd name="adj2" fmla="val 18900000"/>
            <a:gd name="adj3" fmla="val 3425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DAE0EF-3D17-4B9D-A972-1F7336A0B6B5}">
      <dsp:nvSpPr>
        <dsp:cNvPr id="0" name=""/>
        <dsp:cNvSpPr/>
      </dsp:nvSpPr>
      <dsp:spPr>
        <a:xfrm>
          <a:off x="1362506" y="1744460"/>
          <a:ext cx="2660045" cy="2660045"/>
        </a:xfrm>
        <a:prstGeom prst="ellipse">
          <a:avLst/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Geneva ERS</a:t>
          </a:r>
        </a:p>
      </dsp:txBody>
      <dsp:txXfrm>
        <a:off x="1752061" y="2134015"/>
        <a:ext cx="1880935" cy="1880935"/>
      </dsp:txXfrm>
    </dsp:sp>
    <dsp:sp modelId="{11C10D05-5EBF-4224-81B4-095DC7FF0538}">
      <dsp:nvSpPr>
        <dsp:cNvPr id="0" name=""/>
        <dsp:cNvSpPr/>
      </dsp:nvSpPr>
      <dsp:spPr>
        <a:xfrm>
          <a:off x="2171945" y="377376"/>
          <a:ext cx="1051068" cy="1051068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</a:t>
          </a:r>
          <a:endParaRPr lang="en-US" sz="1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25870" y="531301"/>
        <a:ext cx="743218" cy="743218"/>
      </dsp:txXfrm>
    </dsp:sp>
    <dsp:sp modelId="{A290B371-FB4C-4D3F-B316-BBF798F14C53}">
      <dsp:nvSpPr>
        <dsp:cNvPr id="0" name=""/>
        <dsp:cNvSpPr/>
      </dsp:nvSpPr>
      <dsp:spPr>
        <a:xfrm>
          <a:off x="3707479" y="1013415"/>
          <a:ext cx="1051068" cy="1051068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142246"/>
                <a:satOff val="-7561"/>
                <a:lumOff val="11942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-142246"/>
                <a:satOff val="-7561"/>
                <a:lumOff val="11942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-142246"/>
                <a:satOff val="-7561"/>
                <a:lumOff val="1194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ETL</a:t>
          </a:r>
          <a:endParaRPr lang="en-US" sz="1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61404" y="1167340"/>
        <a:ext cx="743218" cy="743218"/>
      </dsp:txXfrm>
    </dsp:sp>
    <dsp:sp modelId="{E7B1435D-A070-47FA-B429-5131D8DCC6DE}">
      <dsp:nvSpPr>
        <dsp:cNvPr id="0" name=""/>
        <dsp:cNvSpPr/>
      </dsp:nvSpPr>
      <dsp:spPr>
        <a:xfrm>
          <a:off x="4343518" y="2548949"/>
          <a:ext cx="1051068" cy="1051068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284491"/>
                <a:satOff val="-15123"/>
                <a:lumOff val="23883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-284491"/>
                <a:satOff val="-15123"/>
                <a:lumOff val="23883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-284491"/>
                <a:satOff val="-15123"/>
                <a:lumOff val="238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Report</a:t>
          </a:r>
          <a:endParaRPr lang="en-US" sz="1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497443" y="2702874"/>
        <a:ext cx="743218" cy="743218"/>
      </dsp:txXfrm>
    </dsp:sp>
    <dsp:sp modelId="{4E0AAF67-F4C6-444A-8417-E051920B76AD}">
      <dsp:nvSpPr>
        <dsp:cNvPr id="0" name=""/>
        <dsp:cNvSpPr/>
      </dsp:nvSpPr>
      <dsp:spPr>
        <a:xfrm>
          <a:off x="3707479" y="4084482"/>
          <a:ext cx="1051068" cy="1051068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426737"/>
                <a:satOff val="-22684"/>
                <a:lumOff val="35825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-426737"/>
                <a:satOff val="-22684"/>
                <a:lumOff val="35825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-426737"/>
                <a:satOff val="-22684"/>
                <a:lumOff val="358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In-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</a:t>
          </a:r>
          <a:endParaRPr lang="en-US" sz="1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61404" y="4238407"/>
        <a:ext cx="743218" cy="743218"/>
      </dsp:txXfrm>
    </dsp:sp>
    <dsp:sp modelId="{90A83378-8CBD-4DB3-9E8E-423ED1D11351}">
      <dsp:nvSpPr>
        <dsp:cNvPr id="0" name=""/>
        <dsp:cNvSpPr/>
      </dsp:nvSpPr>
      <dsp:spPr>
        <a:xfrm>
          <a:off x="2107650" y="4720525"/>
          <a:ext cx="1051068" cy="1051068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568983"/>
                <a:satOff val="-30245"/>
                <a:lumOff val="47767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-568983"/>
                <a:satOff val="-30245"/>
                <a:lumOff val="47767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-568983"/>
                <a:satOff val="-30245"/>
                <a:lumOff val="4776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Stream</a:t>
          </a:r>
          <a:endParaRPr lang="en-US" sz="1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261575" y="4874450"/>
        <a:ext cx="743218" cy="743218"/>
      </dsp:txXfrm>
    </dsp:sp>
    <dsp:sp modelId="{0A7888D0-5AE8-4082-91E3-01A5C2B16CEF}">
      <dsp:nvSpPr>
        <dsp:cNvPr id="0" name=""/>
        <dsp:cNvSpPr/>
      </dsp:nvSpPr>
      <dsp:spPr>
        <a:xfrm>
          <a:off x="636411" y="4084482"/>
          <a:ext cx="1051068" cy="1051068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426737"/>
                <a:satOff val="-22684"/>
                <a:lumOff val="35825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-426737"/>
                <a:satOff val="-22684"/>
                <a:lumOff val="35825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-426737"/>
                <a:satOff val="-22684"/>
                <a:lumOff val="358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DBMS</a:t>
          </a:r>
          <a:endParaRPr lang="en-US" sz="1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90336" y="4238407"/>
        <a:ext cx="743218" cy="743218"/>
      </dsp:txXfrm>
    </dsp:sp>
    <dsp:sp modelId="{BD3A276B-0953-4119-B596-249E41561374}">
      <dsp:nvSpPr>
        <dsp:cNvPr id="0" name=""/>
        <dsp:cNvSpPr/>
      </dsp:nvSpPr>
      <dsp:spPr>
        <a:xfrm>
          <a:off x="372" y="2548949"/>
          <a:ext cx="1051068" cy="1051068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284491"/>
                <a:satOff val="-15123"/>
                <a:lumOff val="23883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-284491"/>
                <a:satOff val="-15123"/>
                <a:lumOff val="23883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-284491"/>
                <a:satOff val="-15123"/>
                <a:lumOff val="238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Custom</a:t>
          </a:r>
          <a:endParaRPr lang="en-US" sz="1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54297" y="2702874"/>
        <a:ext cx="743218" cy="743218"/>
      </dsp:txXfrm>
    </dsp:sp>
    <dsp:sp modelId="{37F12AA4-8917-4272-A2C7-5915673C4CE3}">
      <dsp:nvSpPr>
        <dsp:cNvPr id="0" name=""/>
        <dsp:cNvSpPr/>
      </dsp:nvSpPr>
      <dsp:spPr>
        <a:xfrm>
          <a:off x="636411" y="1013415"/>
          <a:ext cx="1051068" cy="1051068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142246"/>
                <a:satOff val="-7561"/>
                <a:lumOff val="11942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-142246"/>
                <a:satOff val="-7561"/>
                <a:lumOff val="11942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-142246"/>
                <a:satOff val="-7561"/>
                <a:lumOff val="1194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Rules</a:t>
          </a:r>
          <a:endParaRPr lang="en-US" sz="15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90336" y="1167340"/>
        <a:ext cx="743218" cy="743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A1D4-C2F1-4FBA-9F37-B87A976340E2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01E57-0ADC-4285-9663-DD3D73EB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2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5288BB53-F264-D84E-8876-073A512183CA}" type="datetimeFigureOut">
              <a:rPr lang="en-US" smtClean="0"/>
              <a:pPr/>
              <a:t>7/9/20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698D0594-4E60-8F4B-8226-C705B9469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8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hlink"/>
                </a:solidFill>
                <a:latin typeface="Arial" pitchFamily="34" charset="0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pitchFamily="34" charset="0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pitchFamily="34" charset="0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pitchFamily="34" charset="0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</a:defRPr>
            </a:lvl9pPr>
          </a:lstStyle>
          <a:p>
            <a:pPr eaLnBrk="1" hangingPunct="1"/>
            <a:fld id="{250093B7-BDD3-4A65-94C6-0A54BC4DA2C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1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12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4241759-5A89-494B-9FD9-3F858B814E0E}"/>
              </a:ext>
            </a:extLst>
          </p:cNvPr>
          <p:cNvSpPr/>
          <p:nvPr userDrawn="1"/>
        </p:nvSpPr>
        <p:spPr>
          <a:xfrm>
            <a:off x="-4255" y="0"/>
            <a:ext cx="14630402" cy="132556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DD7A68-00F2-4A0C-8281-71920395A9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E5F8DCC1-1647-4C7B-88F4-06971F32332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45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699D507-0017-634E-AF9F-DE565C7DD129}"/>
              </a:ext>
            </a:extLst>
          </p:cNvPr>
          <p:cNvSpPr/>
          <p:nvPr userDrawn="1"/>
        </p:nvSpPr>
        <p:spPr>
          <a:xfrm>
            <a:off x="0" y="-17216"/>
            <a:ext cx="14630402" cy="8246815"/>
          </a:xfrm>
          <a:prstGeom prst="rect">
            <a:avLst/>
          </a:prstGeom>
          <a:solidFill>
            <a:srgbClr val="42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93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80"/>
            </a:lvl1pPr>
          </a:lstStyle>
          <a:p>
            <a:fld id="{6826F9A1-9B46-4608-B497-7E101192DD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05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1485548"/>
            <a:ext cx="14630400" cy="6760933"/>
          </a:xfrm>
          <a:prstGeom prst="rect">
            <a:avLst/>
          </a:prstGeom>
          <a:solidFill>
            <a:srgbClr val="1B4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728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 bwMode="auto">
          <a:xfrm>
            <a:off x="0" y="1073933"/>
            <a:ext cx="14630400" cy="688439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728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9" name="Rectangle 8"/>
          <p:cNvSpPr/>
          <p:nvPr userDrawn="1"/>
        </p:nvSpPr>
        <p:spPr bwMode="auto">
          <a:xfrm>
            <a:off x="0" y="0"/>
            <a:ext cx="14630400" cy="749222"/>
          </a:xfrm>
          <a:prstGeom prst="rect">
            <a:avLst/>
          </a:prstGeom>
          <a:solidFill>
            <a:srgbClr val="E8EAD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728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798" y="237429"/>
            <a:ext cx="13898880" cy="465358"/>
          </a:xfrm>
        </p:spPr>
        <p:txBody>
          <a:bodyPr anchor="b"/>
          <a:lstStyle>
            <a:lvl1pPr>
              <a:defRPr>
                <a:latin typeface="LubalinGraItcTEE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782" y="1322407"/>
            <a:ext cx="13528040" cy="1928733"/>
          </a:xfrm>
        </p:spPr>
        <p:txBody>
          <a:bodyPr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cs typeface="Arial" pitchFamily="34" charset="0"/>
              </a:defRPr>
            </a:lvl1pPr>
            <a:lvl2pPr>
              <a:defRPr>
                <a:solidFill>
                  <a:schemeClr val="tx2"/>
                </a:solidFill>
                <a:latin typeface="Arial" panose="020B0604020202020204" pitchFamily="34" charset="0"/>
                <a:cs typeface="Arial" pitchFamily="34" charset="0"/>
              </a:defRPr>
            </a:lvl2pPr>
            <a:lvl3pPr>
              <a:defRPr>
                <a:solidFill>
                  <a:schemeClr val="tx2"/>
                </a:solidFill>
                <a:latin typeface="Arial" panose="020B0604020202020204" pitchFamily="34" charset="0"/>
                <a:cs typeface="Arial" pitchFamily="34" charset="0"/>
              </a:defRPr>
            </a:lvl3pPr>
            <a:lvl4pPr>
              <a:defRPr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2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525781" y="7964603"/>
            <a:ext cx="3398520" cy="274320"/>
          </a:xfrm>
        </p:spPr>
        <p:txBody>
          <a:bodyPr anchor="ctr"/>
          <a:lstStyle>
            <a:lvl1pPr>
              <a:defRPr sz="1080">
                <a:solidFill>
                  <a:schemeClr val="bg1"/>
                </a:solidFill>
              </a:defRPr>
            </a:lvl1pPr>
          </a:lstStyle>
          <a:p>
            <a:fld id="{E98947E1-6E9C-4553-A175-053CB8F7220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8140" y="702787"/>
            <a:ext cx="10094976" cy="47467"/>
          </a:xfrm>
          <a:prstGeom prst="rect">
            <a:avLst/>
          </a:prstGeom>
        </p:spPr>
      </p:pic>
      <p:sp>
        <p:nvSpPr>
          <p:cNvPr id="13" name="Rectangle 6"/>
          <p:cNvSpPr>
            <a:spLocks noChangeArrowheads="1"/>
          </p:cNvSpPr>
          <p:nvPr userDrawn="1"/>
        </p:nvSpPr>
        <p:spPr bwMode="black">
          <a:xfrm>
            <a:off x="12651100" y="7992096"/>
            <a:ext cx="1645920" cy="22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0490" tIns="55246" rIns="110490" bIns="55246" anchor="ctr"/>
          <a:lstStyle>
            <a:lvl1pPr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anose="020B0604020202020204" pitchFamily="34" charset="0"/>
              </a:defRPr>
            </a:lvl9pPr>
          </a:lstStyle>
          <a:p>
            <a:pPr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60" dirty="0">
                <a:solidFill>
                  <a:schemeClr val="bg1"/>
                </a:solidFill>
                <a:ea typeface="MS PGothic" panose="020B0600070205080204" pitchFamily="34" charset="-128"/>
              </a:rPr>
              <a:t>© 2015 IBM Corporation</a:t>
            </a:r>
            <a:endParaRPr lang="en-US" altLang="en-US" sz="2160" dirty="0">
              <a:solidFill>
                <a:schemeClr val="bg1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5065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D9BAAA-075B-4912-B652-EB7ECDCDD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8DCC1-1647-4C7B-88F4-06971F32332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D872C-F5E2-4F89-AA4D-0BF620DF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79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D9BAAA-075B-4912-B652-EB7ECDCDD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8DCC1-1647-4C7B-88F4-06971F32332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25589C4-9D58-4BD7-8391-C8277D1788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9274" y="1159235"/>
            <a:ext cx="10880725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9E7C4-A33A-4F55-ABE4-A210D281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72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3"/>
          <p:cNvSpPr>
            <a:spLocks noGrp="1"/>
          </p:cNvSpPr>
          <p:nvPr>
            <p:ph idx="1" hasCustomPrompt="1"/>
          </p:nvPr>
        </p:nvSpPr>
        <p:spPr>
          <a:xfrm>
            <a:off x="549275" y="1737043"/>
            <a:ext cx="1357788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 dirty="0" err="1"/>
              <a:t>Text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D9BAAA-075B-4912-B652-EB7ECDCDD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8DCC1-1647-4C7B-88F4-06971F32332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0AE778-9446-425A-BAF2-37FC67BE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50" y="181187"/>
            <a:ext cx="10879949" cy="82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44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D9BAAA-075B-4912-B652-EB7ECDCDD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8DCC1-1647-4C7B-88F4-06971F32332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0AE778-9446-425A-BAF2-37FC67BE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50" y="181187"/>
            <a:ext cx="10879949" cy="8244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9" name="Holder 3">
            <a:extLst>
              <a:ext uri="{FF2B5EF4-FFF2-40B4-BE49-F238E27FC236}">
                <a16:creationId xmlns:a16="http://schemas.microsoft.com/office/drawing/2014/main" id="{19CB55EB-AC0F-497B-9E73-D787DA67FF2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49275" y="1737043"/>
            <a:ext cx="1357788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Text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7909C10-0485-41B3-9B79-3290ABECC0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9274" y="1159235"/>
            <a:ext cx="10880725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0298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EC23E-5048-9944-A86F-48C8151FB3F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49275" y="1306513"/>
            <a:ext cx="13577888" cy="19287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641377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EC23E-5048-9944-A86F-48C8151FB3F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49275" y="1306513"/>
            <a:ext cx="6765925" cy="60846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A03AE5-816B-C140-BD88-70B42C752D0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567228" y="1306512"/>
            <a:ext cx="6765925" cy="60846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962619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EC23E-5048-9944-A86F-48C8151FB3F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49275" y="2098577"/>
            <a:ext cx="6765925" cy="52925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A03AE5-816B-C140-BD88-70B42C752D0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567228" y="2098576"/>
            <a:ext cx="6765925" cy="529258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9680933-A656-3F42-A7C5-67F152C5DE2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582452" y="1242864"/>
            <a:ext cx="6765925" cy="492443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7E338E-6AE0-0D43-B1EE-F69D9AEA1E8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600405" y="1242863"/>
            <a:ext cx="6765925" cy="492443"/>
          </a:xfrm>
        </p:spPr>
        <p:txBody>
          <a:bodyPr/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3605141729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459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EFB221D-EE0B-4144-828A-90D8481C9DDE}"/>
              </a:ext>
            </a:extLst>
          </p:cNvPr>
          <p:cNvSpPr/>
          <p:nvPr userDrawn="1"/>
        </p:nvSpPr>
        <p:spPr>
          <a:xfrm>
            <a:off x="0" y="1005840"/>
            <a:ext cx="14630402" cy="70772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B764CC-8281-40CA-8A99-1B76DFFDD17E}"/>
              </a:ext>
            </a:extLst>
          </p:cNvPr>
          <p:cNvSpPr/>
          <p:nvPr userDrawn="1"/>
        </p:nvSpPr>
        <p:spPr>
          <a:xfrm>
            <a:off x="-2" y="8083070"/>
            <a:ext cx="14630402" cy="150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0050" y="181187"/>
            <a:ext cx="10879949" cy="824653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0050" y="1326869"/>
            <a:ext cx="13577113" cy="1928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F692D-287E-46C0-8422-D133A0BFC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355485" y="7639734"/>
            <a:ext cx="771677" cy="4384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 i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E5F8DCC1-1647-4C7B-88F4-06971F323326}" type="slidenum">
              <a:rPr lang="pt-BR" smtClean="0"/>
              <a:pPr/>
              <a:t>‹#›</a:t>
            </a:fld>
            <a:endParaRPr lang="pt-BR" dirty="0"/>
          </a:p>
        </p:txBody>
      </p:sp>
      <p:pic>
        <p:nvPicPr>
          <p:cNvPr id="8" name="Picture 7" descr="The inside of a building&#10;&#10;Description automatically generated">
            <a:extLst>
              <a:ext uri="{FF2B5EF4-FFF2-40B4-BE49-F238E27FC236}">
                <a16:creationId xmlns:a16="http://schemas.microsoft.com/office/drawing/2014/main" id="{9AA53857-6B06-DC44-BA92-34FF007B6A2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3075602" y="100387"/>
            <a:ext cx="1051560" cy="887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BF7A55-6624-AE4B-8212-49B1D3250101}"/>
              </a:ext>
            </a:extLst>
          </p:cNvPr>
          <p:cNvSpPr txBox="1"/>
          <p:nvPr userDrawn="1"/>
        </p:nvSpPr>
        <p:spPr>
          <a:xfrm>
            <a:off x="13082493" y="417421"/>
            <a:ext cx="1037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GenevaERS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380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18" r:id="rId2"/>
    <p:sldLayoutId id="2147483819" r:id="rId3"/>
    <p:sldLayoutId id="2147483817" r:id="rId4"/>
    <p:sldLayoutId id="2147483804" r:id="rId5"/>
    <p:sldLayoutId id="2147483837" r:id="rId6"/>
    <p:sldLayoutId id="2147483864" r:id="rId7"/>
    <p:sldLayoutId id="2147483865" r:id="rId8"/>
    <p:sldLayoutId id="2147483835" r:id="rId9"/>
    <p:sldLayoutId id="2147483824" r:id="rId10"/>
    <p:sldLayoutId id="2147483860" r:id="rId11"/>
    <p:sldLayoutId id="2147483866" r:id="rId12"/>
  </p:sldLayoutIdLst>
  <p:hf hdr="0" ftr="0" dt="0"/>
  <p:txStyles>
    <p:titleStyle>
      <a:lvl1pPr>
        <a:defRPr sz="2900" b="0">
          <a:solidFill>
            <a:schemeClr val="tx1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</a:defRPr>
      </a:lvl1pPr>
    </p:titleStyle>
    <p:bodyStyle>
      <a:lvl1pPr marL="277740" indent="-277740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>
          <a:solidFill>
            <a:schemeClr val="bg1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</a:defRPr>
      </a:lvl1pPr>
      <a:lvl2pPr marL="601772" indent="-231450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>
          <a:solidFill>
            <a:schemeClr val="bg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972092" indent="-231450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>
          <a:solidFill>
            <a:schemeClr val="bg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342414" indent="-231450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>
          <a:solidFill>
            <a:schemeClr val="bg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1712734" indent="-231450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>
          <a:solidFill>
            <a:schemeClr val="bg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1851606">
        <a:defRPr>
          <a:latin typeface="+mn-lt"/>
          <a:ea typeface="+mn-ea"/>
          <a:cs typeface="+mn-cs"/>
        </a:defRPr>
      </a:lvl6pPr>
      <a:lvl7pPr marL="2221926">
        <a:defRPr>
          <a:latin typeface="+mn-lt"/>
          <a:ea typeface="+mn-ea"/>
          <a:cs typeface="+mn-cs"/>
        </a:defRPr>
      </a:lvl7pPr>
      <a:lvl8pPr marL="2592246">
        <a:defRPr>
          <a:latin typeface="+mn-lt"/>
          <a:ea typeface="+mn-ea"/>
          <a:cs typeface="+mn-cs"/>
        </a:defRPr>
      </a:lvl8pPr>
      <a:lvl9pPr marL="29625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70321">
        <a:defRPr>
          <a:latin typeface="+mn-lt"/>
          <a:ea typeface="+mn-ea"/>
          <a:cs typeface="+mn-cs"/>
        </a:defRPr>
      </a:lvl2pPr>
      <a:lvl3pPr marL="740642">
        <a:defRPr>
          <a:latin typeface="+mn-lt"/>
          <a:ea typeface="+mn-ea"/>
          <a:cs typeface="+mn-cs"/>
        </a:defRPr>
      </a:lvl3pPr>
      <a:lvl4pPr marL="1110964">
        <a:defRPr>
          <a:latin typeface="+mn-lt"/>
          <a:ea typeface="+mn-ea"/>
          <a:cs typeface="+mn-cs"/>
        </a:defRPr>
      </a:lvl4pPr>
      <a:lvl5pPr marL="1481284">
        <a:defRPr>
          <a:latin typeface="+mn-lt"/>
          <a:ea typeface="+mn-ea"/>
          <a:cs typeface="+mn-cs"/>
        </a:defRPr>
      </a:lvl5pPr>
      <a:lvl6pPr marL="1851606">
        <a:defRPr>
          <a:latin typeface="+mn-lt"/>
          <a:ea typeface="+mn-ea"/>
          <a:cs typeface="+mn-cs"/>
        </a:defRPr>
      </a:lvl6pPr>
      <a:lvl7pPr marL="2221926">
        <a:defRPr>
          <a:latin typeface="+mn-lt"/>
          <a:ea typeface="+mn-ea"/>
          <a:cs typeface="+mn-cs"/>
        </a:defRPr>
      </a:lvl7pPr>
      <a:lvl8pPr marL="2592246">
        <a:defRPr>
          <a:latin typeface="+mn-lt"/>
          <a:ea typeface="+mn-ea"/>
          <a:cs typeface="+mn-cs"/>
        </a:defRPr>
      </a:lvl8pPr>
      <a:lvl9pPr marL="2962566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10" userDrawn="1">
          <p15:clr>
            <a:srgbClr val="F26B43"/>
          </p15:clr>
        </p15:guide>
        <p15:guide id="2" pos="346" userDrawn="1">
          <p15:clr>
            <a:srgbClr val="F26B43"/>
          </p15:clr>
        </p15:guide>
        <p15:guide id="3" pos="8899" userDrawn="1">
          <p15:clr>
            <a:srgbClr val="F26B43"/>
          </p15:clr>
        </p15:guide>
        <p15:guide id="4" orient="horz" pos="835" userDrawn="1">
          <p15:clr>
            <a:srgbClr val="F26B43"/>
          </p15:clr>
        </p15:guide>
        <p15:guide id="5" pos="8645" userDrawn="1">
          <p15:clr>
            <a:srgbClr val="F26B43"/>
          </p15:clr>
        </p15:guide>
        <p15:guide id="6" pos="10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32581" y="1018456"/>
            <a:ext cx="6967265" cy="405091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80" b="1" dirty="0">
                <a:latin typeface="Arial" panose="020B0604020202020204" pitchFamily="34" charset="0"/>
                <a:cs typeface="Arial" panose="020B0604020202020204" pitchFamily="34" charset="0"/>
              </a:rPr>
              <a:t>What is GenevaERS</a:t>
            </a:r>
          </a:p>
          <a:p>
            <a:pPr lvl="1">
              <a:lnSpc>
                <a:spcPct val="90000"/>
              </a:lnSpc>
            </a:pPr>
            <a:r>
              <a:rPr lang="en-US" altLang="en-US" sz="168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 asset composed of 100k lines of z/OS assembler code, C++, and Eclipse</a:t>
            </a:r>
          </a:p>
          <a:p>
            <a:pPr lvl="1">
              <a:lnSpc>
                <a:spcPct val="90000"/>
              </a:lnSpc>
            </a:pPr>
            <a:r>
              <a:rPr lang="en-US" altLang="en-US" sz="168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Generates highly efficient machine code for tremendous scalability</a:t>
            </a:r>
          </a:p>
          <a:p>
            <a:pPr lvl="1">
              <a:lnSpc>
                <a:spcPct val="90000"/>
              </a:lnSpc>
            </a:pPr>
            <a:r>
              <a:rPr lang="en-US" altLang="en-US" sz="168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to simply ETL processes all the way to a platform for developing a complex financial and reporting application</a:t>
            </a:r>
          </a:p>
          <a:p>
            <a:pPr lvl="1">
              <a:lnSpc>
                <a:spcPct val="90000"/>
              </a:lnSpc>
            </a:pPr>
            <a:r>
              <a:rPr lang="en-US" altLang="en-US" sz="168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for reporting processes for world’s the largest financial organization</a:t>
            </a:r>
          </a:p>
          <a:p>
            <a:pPr lvl="1">
              <a:lnSpc>
                <a:spcPct val="90000"/>
              </a:lnSpc>
            </a:pPr>
            <a:r>
              <a:rPr lang="en-US" altLang="en-US" sz="168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 had 20 customers over its 30 years history; currently used by two major FIs as heart of financial, statistical, and KPI processes</a:t>
            </a:r>
          </a:p>
          <a:p>
            <a:pPr>
              <a:lnSpc>
                <a:spcPct val="90000"/>
              </a:lnSpc>
            </a:pPr>
            <a:r>
              <a:rPr lang="en-US" altLang="en-US" sz="1680" b="1" dirty="0">
                <a:latin typeface="Arial" panose="020B0604020202020204" pitchFamily="34" charset="0"/>
                <a:cs typeface="Arial" panose="020B0604020202020204" pitchFamily="34" charset="0"/>
              </a:rPr>
              <a:t>What it is Not</a:t>
            </a:r>
          </a:p>
          <a:p>
            <a:pPr lvl="1">
              <a:lnSpc>
                <a:spcPct val="90000"/>
              </a:lnSpc>
            </a:pPr>
            <a:r>
              <a:rPr lang="en-US" altLang="en-US" sz="168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database or database centric technology</a:t>
            </a:r>
          </a:p>
          <a:p>
            <a:pPr lvl="1">
              <a:lnSpc>
                <a:spcPct val="90000"/>
              </a:lnSpc>
            </a:pPr>
            <a:r>
              <a:rPr lang="en-US" altLang="en-US" sz="168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end-user query tool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Outline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gray">
          <a:xfrm>
            <a:off x="7535069" y="1108712"/>
            <a:ext cx="6692899" cy="418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07646" indent="-207646">
              <a:spcBef>
                <a:spcPct val="50000"/>
              </a:spcBef>
              <a:buClr>
                <a:srgbClr val="6D6E70"/>
              </a:buClr>
              <a:buSzPct val="90000"/>
              <a:buFont typeface="Wingdings" pitchFamily="2" charset="2"/>
              <a:buChar char="§"/>
            </a:pPr>
            <a:r>
              <a:rPr lang="en-US" altLang="en-US" sz="1680" b="1" dirty="0"/>
              <a:t>What it Does</a:t>
            </a:r>
            <a:endParaRPr lang="en-US" altLang="en-US" sz="1680" b="1" dirty="0">
              <a:latin typeface="Arial" panose="020B0604020202020204" pitchFamily="34" charset="0"/>
              <a:cs typeface="Arial" pitchFamily="34" charset="0"/>
            </a:endParaRPr>
          </a:p>
          <a:p>
            <a:pPr lvl="1"/>
            <a:r>
              <a:rPr lang="en-US" altLang="en-US" sz="1680" dirty="0"/>
              <a:t>Closes the financial books of record on a daily basis – no other application in the marketplace can do this </a:t>
            </a:r>
          </a:p>
          <a:p>
            <a:pPr marL="207646" indent="-207646">
              <a:spcBef>
                <a:spcPct val="50000"/>
              </a:spcBef>
              <a:buClr>
                <a:srgbClr val="6D6E70"/>
              </a:buClr>
              <a:buSzPct val="90000"/>
              <a:buFont typeface="Wingdings" pitchFamily="2" charset="2"/>
              <a:buChar char="§"/>
            </a:pPr>
            <a:r>
              <a:rPr lang="en-US" altLang="en-US" sz="1680" b="1" dirty="0">
                <a:latin typeface="Arial" panose="020B0604020202020204" pitchFamily="34" charset="0"/>
                <a:cs typeface="Arial" pitchFamily="34" charset="0"/>
              </a:rPr>
              <a:t>What are the Business Benefits</a:t>
            </a:r>
          </a:p>
          <a:p>
            <a:pPr marL="611506" lvl="1" indent="-196216">
              <a:buClr>
                <a:srgbClr val="6D6E70"/>
              </a:buClr>
              <a:buSzPct val="90000"/>
              <a:buFont typeface="Arial" charset="0"/>
              <a:buChar char="–"/>
            </a:pPr>
            <a:r>
              <a:rPr lang="en-US" altLang="en-US" sz="1680" dirty="0">
                <a:latin typeface="Arial" panose="020B0604020202020204" pitchFamily="34" charset="0"/>
                <a:cs typeface="Arial" pitchFamily="34" charset="0"/>
              </a:rPr>
              <a:t>Allows data analysis at very low levels of detail </a:t>
            </a:r>
          </a:p>
          <a:p>
            <a:pPr marL="611506" lvl="1" indent="-196216">
              <a:buClr>
                <a:srgbClr val="6D6E70"/>
              </a:buClr>
              <a:buSzPct val="90000"/>
              <a:buFont typeface="Arial" charset="0"/>
              <a:buChar char="–"/>
            </a:pPr>
            <a:r>
              <a:rPr lang="en-US" altLang="en-US" sz="1680" dirty="0">
                <a:latin typeface="Arial" panose="020B0604020202020204" pitchFamily="34" charset="0"/>
                <a:cs typeface="Arial" pitchFamily="34" charset="0"/>
              </a:rPr>
              <a:t>And of many more attributes – product; geography; channels</a:t>
            </a:r>
          </a:p>
          <a:p>
            <a:pPr marL="611506" lvl="1" indent="-196216">
              <a:buClr>
                <a:srgbClr val="6D6E70"/>
              </a:buClr>
              <a:buSzPct val="90000"/>
              <a:buFont typeface="Arial" charset="0"/>
              <a:buChar char="–"/>
            </a:pPr>
            <a:r>
              <a:rPr lang="en-US" altLang="en-US" sz="1680" dirty="0">
                <a:latin typeface="Arial" panose="020B0604020202020204" pitchFamily="34" charset="0"/>
                <a:cs typeface="Arial" pitchFamily="34" charset="0"/>
              </a:rPr>
              <a:t>With greater history</a:t>
            </a:r>
          </a:p>
          <a:p>
            <a:pPr marL="611506" lvl="1" indent="-196216">
              <a:buClr>
                <a:srgbClr val="6D6E70"/>
              </a:buClr>
              <a:buSzPct val="90000"/>
              <a:buFont typeface="Arial" charset="0"/>
              <a:buChar char="–"/>
            </a:pPr>
            <a:r>
              <a:rPr lang="en-US" altLang="en-US" sz="1680" dirty="0">
                <a:latin typeface="Arial" panose="020B0604020202020204" pitchFamily="34" charset="0"/>
                <a:cs typeface="Arial" pitchFamily="34" charset="0"/>
              </a:rPr>
              <a:t>Supporting many more financial, regulatory, management and even risk related analysis</a:t>
            </a:r>
          </a:p>
          <a:p>
            <a:pPr marL="611506" lvl="1" indent="-196216">
              <a:buClr>
                <a:srgbClr val="6D6E70"/>
              </a:buClr>
              <a:buSzPct val="90000"/>
              <a:buFont typeface="Arial" charset="0"/>
              <a:buChar char="–"/>
            </a:pPr>
            <a:r>
              <a:rPr lang="en-US" altLang="en-US" sz="1680" dirty="0">
                <a:latin typeface="Arial" panose="020B0604020202020204" pitchFamily="34" charset="0"/>
                <a:cs typeface="Arial" pitchFamily="34" charset="0"/>
              </a:rPr>
              <a:t>Which all reconcile and have the same cut off</a:t>
            </a:r>
          </a:p>
          <a:p>
            <a:pPr marL="611506" lvl="1" indent="-196216">
              <a:buClr>
                <a:srgbClr val="6D6E70"/>
              </a:buClr>
              <a:buSzPct val="90000"/>
              <a:buFont typeface="Arial" charset="0"/>
              <a:buChar char="–"/>
            </a:pPr>
            <a:r>
              <a:rPr lang="en-US" altLang="en-US" sz="1680" dirty="0">
                <a:latin typeface="Arial" panose="020B0604020202020204" pitchFamily="34" charset="0"/>
                <a:cs typeface="Arial" pitchFamily="34" charset="0"/>
              </a:rPr>
              <a:t>Allowing for faster analytics and insight into business trends by </a:t>
            </a:r>
            <a:r>
              <a:rPr lang="en-US" altLang="en-US" sz="1680" u="sng" dirty="0">
                <a:latin typeface="Arial" panose="020B0604020202020204" pitchFamily="34" charset="0"/>
                <a:cs typeface="Arial" pitchFamily="34" charset="0"/>
              </a:rPr>
              <a:t>not</a:t>
            </a:r>
            <a:r>
              <a:rPr lang="en-US" altLang="en-US" sz="1680" dirty="0">
                <a:latin typeface="Arial" panose="020B0604020202020204" pitchFamily="34" charset="0"/>
                <a:cs typeface="Arial" pitchFamily="34" charset="0"/>
              </a:rPr>
              <a:t> having to wait for monthly or quarterly closes</a:t>
            </a:r>
          </a:p>
          <a:p>
            <a:pPr marL="611506" lvl="1" indent="-196216">
              <a:buClr>
                <a:srgbClr val="6D6E70"/>
              </a:buClr>
              <a:buSzPct val="90000"/>
              <a:buFont typeface="Arial" charset="0"/>
              <a:buChar char="–"/>
            </a:pPr>
            <a:r>
              <a:rPr lang="en-US" altLang="en-US" sz="1680" dirty="0">
                <a:latin typeface="Arial" panose="020B0604020202020204" pitchFamily="34" charset="0"/>
                <a:cs typeface="Arial" pitchFamily="34" charset="0"/>
              </a:rPr>
              <a:t>Saves institutions hundreds of millions of dollars in custom development trying to replicate this asset</a:t>
            </a:r>
          </a:p>
        </p:txBody>
      </p:sp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25" t="12064" r="5608" b="13571"/>
          <a:stretch>
            <a:fillRect/>
          </a:stretch>
        </p:blipFill>
        <p:spPr bwMode="auto">
          <a:xfrm>
            <a:off x="726440" y="5361568"/>
            <a:ext cx="4737101" cy="2367914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E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302" y="5633984"/>
            <a:ext cx="2870200" cy="2261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1" y="5908304"/>
            <a:ext cx="4008120" cy="1880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625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1">
            <a:extLst>
              <a:ext uri="{FF2B5EF4-FFF2-40B4-BE49-F238E27FC236}">
                <a16:creationId xmlns:a16="http://schemas.microsoft.com/office/drawing/2014/main" id="{BE9599B7-076A-1241-939E-29F41800DB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3672315" y="7639734"/>
            <a:ext cx="771677" cy="438484"/>
          </a:xfrm>
          <a:noFill/>
        </p:spPr>
        <p:txBody>
          <a:bodyPr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92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91540" indent="-342900">
              <a:buClr>
                <a:schemeClr val="tx1"/>
              </a:buClr>
              <a:buFont typeface="Arial" panose="020B0604020202020204" pitchFamily="34" charset="0"/>
              <a:buChar char="–"/>
              <a:defRPr sz="192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371600" indent="-274320">
              <a:buClr>
                <a:schemeClr val="tx1"/>
              </a:buClr>
              <a:buChar char="•"/>
              <a:defRPr sz="192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920240" indent="-274320">
              <a:spcBef>
                <a:spcPct val="20000"/>
              </a:spcBef>
              <a:buClr>
                <a:schemeClr val="bg1"/>
              </a:buClr>
              <a:defRPr sz="192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468880" indent="-274320">
              <a:spcBef>
                <a:spcPct val="20000"/>
              </a:spcBef>
              <a:buClr>
                <a:schemeClr val="bg1"/>
              </a:buClr>
              <a:buChar char="»"/>
              <a:defRPr sz="192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3017520" indent="-2743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2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3566160" indent="-2743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2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4114800" indent="-2743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2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4663440" indent="-27432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92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9BB12C6-86BF-0846-B800-0DCACEAAB5D8}" type="slidenum">
              <a:rPr lang="en-US" altLang="en-US" sz="96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96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AECD44-A665-AF4E-87CE-976BC1DD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b="1" dirty="0"/>
              <a:t>GenevaERS Multiple Aspects of Performance</a:t>
            </a:r>
            <a:br>
              <a:rPr lang="en-US" sz="3200" b="1" dirty="0"/>
            </a:br>
            <a:endParaRPr lang="en-US" dirty="0"/>
          </a:p>
        </p:txBody>
      </p:sp>
      <p:sp>
        <p:nvSpPr>
          <p:cNvPr id="24578" name="Rectangle 20">
            <a:extLst>
              <a:ext uri="{FF2B5EF4-FFF2-40B4-BE49-F238E27FC236}">
                <a16:creationId xmlns:a16="http://schemas.microsoft.com/office/drawing/2014/main" id="{D20BE228-E710-D642-8820-C2867EAE8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54" y="5343470"/>
            <a:ext cx="3301364" cy="2731770"/>
          </a:xfrm>
          <a:prstGeom prst="rect">
            <a:avLst/>
          </a:prstGeom>
          <a:solidFill>
            <a:srgbClr val="9CBA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640">
              <a:solidFill>
                <a:schemeClr val="hlink"/>
              </a:solidFill>
            </a:endParaRPr>
          </a:p>
        </p:txBody>
      </p:sp>
      <p:sp>
        <p:nvSpPr>
          <p:cNvPr id="24579" name="Rectangle 58">
            <a:extLst>
              <a:ext uri="{FF2B5EF4-FFF2-40B4-BE49-F238E27FC236}">
                <a16:creationId xmlns:a16="http://schemas.microsoft.com/office/drawing/2014/main" id="{1B2439EC-BF13-114F-BB42-E43CF6486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830" y="1846548"/>
            <a:ext cx="3301366" cy="2550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1080">
              <a:solidFill>
                <a:schemeClr val="bg1"/>
              </a:solidFill>
            </a:endParaRPr>
          </a:p>
        </p:txBody>
      </p:sp>
      <p:sp>
        <p:nvSpPr>
          <p:cNvPr id="24580" name="Rectangle 59">
            <a:extLst>
              <a:ext uri="{FF2B5EF4-FFF2-40B4-BE49-F238E27FC236}">
                <a16:creationId xmlns:a16="http://schemas.microsoft.com/office/drawing/2014/main" id="{3A95B49C-A255-7A43-BB2B-3E78EE985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8592" y="1846548"/>
            <a:ext cx="3301364" cy="2550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640">
              <a:solidFill>
                <a:schemeClr val="bg1"/>
              </a:solidFill>
            </a:endParaRPr>
          </a:p>
        </p:txBody>
      </p:sp>
      <p:sp>
        <p:nvSpPr>
          <p:cNvPr id="24581" name="Rectangle 60">
            <a:extLst>
              <a:ext uri="{FF2B5EF4-FFF2-40B4-BE49-F238E27FC236}">
                <a16:creationId xmlns:a16="http://schemas.microsoft.com/office/drawing/2014/main" id="{7816C796-F730-4D42-A4FF-4ECD49ED2C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54" y="1846548"/>
            <a:ext cx="3301364" cy="255022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640">
              <a:solidFill>
                <a:schemeClr val="bg1"/>
              </a:solidFill>
            </a:endParaRPr>
          </a:p>
        </p:txBody>
      </p:sp>
      <p:sp>
        <p:nvSpPr>
          <p:cNvPr id="24582" name="Rectangle 61">
            <a:extLst>
              <a:ext uri="{FF2B5EF4-FFF2-40B4-BE49-F238E27FC236}">
                <a16:creationId xmlns:a16="http://schemas.microsoft.com/office/drawing/2014/main" id="{033482BF-BA02-2D42-A31C-A27F32F017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4854" y="1054460"/>
            <a:ext cx="3301364" cy="226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FontTx/>
              <a:buNone/>
            </a:pPr>
            <a:r>
              <a:rPr lang="en-US" altLang="en-US" sz="1800" dirty="0">
                <a:cs typeface="Arial" panose="020B0604020202020204" pitchFamily="34" charset="0"/>
              </a:rPr>
              <a:t>Multiple programs reading same transaction data</a:t>
            </a:r>
          </a:p>
        </p:txBody>
      </p:sp>
      <p:sp>
        <p:nvSpPr>
          <p:cNvPr id="24583" name="Rectangle 62">
            <a:extLst>
              <a:ext uri="{FF2B5EF4-FFF2-40B4-BE49-F238E27FC236}">
                <a16:creationId xmlns:a16="http://schemas.microsoft.com/office/drawing/2014/main" id="{58AE10C8-F3A2-3041-9E75-8F5091F2F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830" y="5343470"/>
            <a:ext cx="3301366" cy="2731770"/>
          </a:xfrm>
          <a:prstGeom prst="rect">
            <a:avLst/>
          </a:prstGeom>
          <a:solidFill>
            <a:srgbClr val="9CBA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640">
              <a:solidFill>
                <a:schemeClr val="bg1"/>
              </a:solidFill>
            </a:endParaRPr>
          </a:p>
        </p:txBody>
      </p:sp>
      <p:sp>
        <p:nvSpPr>
          <p:cNvPr id="24584" name="Rectangle 63">
            <a:extLst>
              <a:ext uri="{FF2B5EF4-FFF2-40B4-BE49-F238E27FC236}">
                <a16:creationId xmlns:a16="http://schemas.microsoft.com/office/drawing/2014/main" id="{B910692E-1594-CC4D-A07A-8EC94C879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8592" y="5343470"/>
            <a:ext cx="3301364" cy="2731770"/>
          </a:xfrm>
          <a:prstGeom prst="rect">
            <a:avLst/>
          </a:prstGeom>
          <a:solidFill>
            <a:srgbClr val="9CBAFF"/>
          </a:solidFill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640">
              <a:solidFill>
                <a:schemeClr val="bg1"/>
              </a:solidFill>
            </a:endParaRPr>
          </a:p>
        </p:txBody>
      </p:sp>
      <p:sp>
        <p:nvSpPr>
          <p:cNvPr id="24585" name="Rectangle 64">
            <a:extLst>
              <a:ext uri="{FF2B5EF4-FFF2-40B4-BE49-F238E27FC236}">
                <a16:creationId xmlns:a16="http://schemas.microsoft.com/office/drawing/2014/main" id="{5C10B714-F1DB-3044-A600-4D50347078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9364" y="4470645"/>
            <a:ext cx="3631500" cy="4002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35000"/>
              </a:spcBef>
              <a:spcAft>
                <a:spcPct val="15000"/>
              </a:spcAft>
              <a:buClrTx/>
              <a:buFontTx/>
              <a:buNone/>
            </a:pPr>
            <a:r>
              <a:rPr lang="en-US" altLang="en-US" sz="1800" dirty="0">
                <a:cs typeface="Arial" panose="020B0604020202020204" pitchFamily="34" charset="0"/>
              </a:rPr>
              <a:t>Multiple report requests produced </a:t>
            </a:r>
            <a:r>
              <a:rPr lang="en-US" altLang="en-US" sz="1800" b="1" dirty="0">
                <a:cs typeface="Arial" panose="020B0604020202020204" pitchFamily="34" charset="0"/>
              </a:rPr>
              <a:t>simultaneously</a:t>
            </a:r>
            <a:r>
              <a:rPr lang="en-US" altLang="en-US" sz="1800" dirty="0">
                <a:cs typeface="Arial" panose="020B0604020202020204" pitchFamily="34" charset="0"/>
              </a:rPr>
              <a:t> in  a single scan of the transaction data</a:t>
            </a:r>
            <a:endParaRPr lang="en-GB" altLang="en-US" sz="1800" dirty="0">
              <a:cs typeface="Arial" panose="020B0604020202020204" pitchFamily="34" charset="0"/>
            </a:endParaRPr>
          </a:p>
        </p:txBody>
      </p:sp>
      <p:sp>
        <p:nvSpPr>
          <p:cNvPr id="24586" name="Line 65">
            <a:extLst>
              <a:ext uri="{FF2B5EF4-FFF2-40B4-BE49-F238E27FC236}">
                <a16:creationId xmlns:a16="http://schemas.microsoft.com/office/drawing/2014/main" id="{23591247-93EC-5843-BB66-4AE20C9A9D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0044" y="1184910"/>
            <a:ext cx="0" cy="6490336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endParaRPr lang="en-US" sz="2592"/>
          </a:p>
        </p:txBody>
      </p:sp>
      <p:sp>
        <p:nvSpPr>
          <p:cNvPr id="24587" name="Line 66">
            <a:extLst>
              <a:ext uri="{FF2B5EF4-FFF2-40B4-BE49-F238E27FC236}">
                <a16:creationId xmlns:a16="http://schemas.microsoft.com/office/drawing/2014/main" id="{B281ECDC-ADAF-9C48-81AD-27828C9D0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0686" y="1207770"/>
            <a:ext cx="0" cy="6490336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/>
          <a:lstStyle/>
          <a:p>
            <a:endParaRPr lang="en-US" sz="2592"/>
          </a:p>
        </p:txBody>
      </p:sp>
      <p:sp>
        <p:nvSpPr>
          <p:cNvPr id="24588" name="AutoShape 107">
            <a:extLst>
              <a:ext uri="{FF2B5EF4-FFF2-40B4-BE49-F238E27FC236}">
                <a16:creationId xmlns:a16="http://schemas.microsoft.com/office/drawing/2014/main" id="{6F2839C9-9BF7-D44C-9626-4398D8EE2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140" y="2120867"/>
            <a:ext cx="601980" cy="485776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cs typeface="Arial" panose="020B0604020202020204" pitchFamily="34" charset="0"/>
              </a:rPr>
              <a:t>GL Acct</a:t>
            </a:r>
          </a:p>
          <a:p>
            <a:pPr algn="ctr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cs typeface="Arial" panose="020B0604020202020204" pitchFamily="34" charset="0"/>
              </a:rPr>
              <a:t>Master</a:t>
            </a:r>
            <a:endParaRPr lang="en-GB" altLang="en-US" sz="108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4589" name="Rectangle 108">
            <a:extLst>
              <a:ext uri="{FF2B5EF4-FFF2-40B4-BE49-F238E27FC236}">
                <a16:creationId xmlns:a16="http://schemas.microsoft.com/office/drawing/2014/main" id="{D8FA240C-ECF5-C846-B231-04635AF86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580" y="3174333"/>
            <a:ext cx="638176" cy="48768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cs typeface="Arial" panose="020B0604020202020204" pitchFamily="34" charset="0"/>
              </a:rPr>
              <a:t>Program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cs typeface="Arial" panose="020B0604020202020204" pitchFamily="34" charset="0"/>
              </a:rPr>
              <a:t>A</a:t>
            </a:r>
          </a:p>
        </p:txBody>
      </p:sp>
      <p:sp>
        <p:nvSpPr>
          <p:cNvPr id="24590" name="Rectangle 109">
            <a:extLst>
              <a:ext uri="{FF2B5EF4-FFF2-40B4-BE49-F238E27FC236}">
                <a16:creationId xmlns:a16="http://schemas.microsoft.com/office/drawing/2014/main" id="{73371AF9-679D-3F44-A52C-FF0279717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606" y="3174333"/>
            <a:ext cx="638174" cy="48768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cs typeface="Arial" panose="020B0604020202020204" pitchFamily="34" charset="0"/>
              </a:rPr>
              <a:t>Program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24591" name="Line 110">
            <a:extLst>
              <a:ext uri="{FF2B5EF4-FFF2-40B4-BE49-F238E27FC236}">
                <a16:creationId xmlns:a16="http://schemas.microsoft.com/office/drawing/2014/main" id="{14E86293-897D-894F-8489-8AB4961CAB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0816" y="2606643"/>
            <a:ext cx="996314" cy="5486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592">
              <a:solidFill>
                <a:schemeClr val="bg1"/>
              </a:solidFill>
            </a:endParaRPr>
          </a:p>
        </p:txBody>
      </p:sp>
      <p:sp>
        <p:nvSpPr>
          <p:cNvPr id="24592" name="Line 111">
            <a:extLst>
              <a:ext uri="{FF2B5EF4-FFF2-40B4-BE49-F238E27FC236}">
                <a16:creationId xmlns:a16="http://schemas.microsoft.com/office/drawing/2014/main" id="{322E1F2A-B9D9-F54E-BEF6-EC01F8D30FF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7130" y="2606643"/>
            <a:ext cx="977266" cy="5486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592">
              <a:solidFill>
                <a:schemeClr val="bg1"/>
              </a:solidFill>
            </a:endParaRPr>
          </a:p>
        </p:txBody>
      </p:sp>
      <p:sp>
        <p:nvSpPr>
          <p:cNvPr id="24593" name="AutoShape 112">
            <a:extLst>
              <a:ext uri="{FF2B5EF4-FFF2-40B4-BE49-F238E27FC236}">
                <a16:creationId xmlns:a16="http://schemas.microsoft.com/office/drawing/2014/main" id="{7CC9D1BC-E76B-8444-9155-3829D4811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76" y="3933673"/>
            <a:ext cx="451484" cy="323850"/>
          </a:xfrm>
          <a:prstGeom prst="flowChartDocumen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640">
              <a:solidFill>
                <a:schemeClr val="bg1"/>
              </a:solidFill>
            </a:endParaRPr>
          </a:p>
        </p:txBody>
      </p:sp>
      <p:sp>
        <p:nvSpPr>
          <p:cNvPr id="24594" name="AutoShape 113">
            <a:extLst>
              <a:ext uri="{FF2B5EF4-FFF2-40B4-BE49-F238E27FC236}">
                <a16:creationId xmlns:a16="http://schemas.microsoft.com/office/drawing/2014/main" id="{78C49865-EFE6-C34A-9AE3-1694C5D63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3900" y="3891763"/>
            <a:ext cx="451486" cy="325754"/>
          </a:xfrm>
          <a:prstGeom prst="flowChartDocumen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640">
              <a:solidFill>
                <a:schemeClr val="bg1"/>
              </a:solidFill>
            </a:endParaRPr>
          </a:p>
        </p:txBody>
      </p:sp>
      <p:sp>
        <p:nvSpPr>
          <p:cNvPr id="24597" name="AutoShape 116">
            <a:extLst>
              <a:ext uri="{FF2B5EF4-FFF2-40B4-BE49-F238E27FC236}">
                <a16:creationId xmlns:a16="http://schemas.microsoft.com/office/drawing/2014/main" id="{5007A1F6-68FC-6144-B99A-9D9947119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9606" y="2160873"/>
            <a:ext cx="600074" cy="487680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cs typeface="Arial" panose="020B0604020202020204" pitchFamily="34" charset="0"/>
              </a:rPr>
              <a:t>Payment</a:t>
            </a:r>
          </a:p>
          <a:p>
            <a:pPr algn="ctr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cs typeface="Arial" panose="020B0604020202020204" pitchFamily="34" charset="0"/>
              </a:rPr>
              <a:t>Trans</a:t>
            </a:r>
            <a:endParaRPr lang="en-GB" altLang="en-US" sz="108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4598" name="AutoShape 117">
            <a:extLst>
              <a:ext uri="{FF2B5EF4-FFF2-40B4-BE49-F238E27FC236}">
                <a16:creationId xmlns:a16="http://schemas.microsoft.com/office/drawing/2014/main" id="{A12A9CFA-D9A9-B74F-B2B3-B7D63BB48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4580" y="2160873"/>
            <a:ext cx="601980" cy="487680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cs typeface="Arial" panose="020B0604020202020204" pitchFamily="34" charset="0"/>
              </a:rPr>
              <a:t>Sales</a:t>
            </a:r>
          </a:p>
          <a:p>
            <a:pPr algn="ctr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cs typeface="Arial" panose="020B0604020202020204" pitchFamily="34" charset="0"/>
              </a:rPr>
              <a:t>Trans</a:t>
            </a:r>
            <a:endParaRPr lang="en-GB" altLang="en-US" sz="108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4599" name="Line 118">
            <a:extLst>
              <a:ext uri="{FF2B5EF4-FFF2-40B4-BE49-F238E27FC236}">
                <a16:creationId xmlns:a16="http://schemas.microsoft.com/office/drawing/2014/main" id="{755A802B-36D0-0643-9720-81B2C06801EF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5570" y="2688557"/>
            <a:ext cx="0" cy="4857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592">
              <a:solidFill>
                <a:schemeClr val="bg1"/>
              </a:solidFill>
            </a:endParaRPr>
          </a:p>
        </p:txBody>
      </p:sp>
      <p:sp>
        <p:nvSpPr>
          <p:cNvPr id="24600" name="Line 119">
            <a:extLst>
              <a:ext uri="{FF2B5EF4-FFF2-40B4-BE49-F238E27FC236}">
                <a16:creationId xmlns:a16="http://schemas.microsoft.com/office/drawing/2014/main" id="{2C1CC84D-1FCF-0648-ABAC-2642787645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68690" y="2688557"/>
            <a:ext cx="0" cy="4857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592">
              <a:solidFill>
                <a:schemeClr val="bg1"/>
              </a:solidFill>
            </a:endParaRPr>
          </a:p>
        </p:txBody>
      </p:sp>
      <p:sp>
        <p:nvSpPr>
          <p:cNvPr id="24601" name="AutoShape 120">
            <a:extLst>
              <a:ext uri="{FF2B5EF4-FFF2-40B4-BE49-F238E27FC236}">
                <a16:creationId xmlns:a16="http://schemas.microsoft.com/office/drawing/2014/main" id="{4EF3ECC5-CD6F-AC47-A98A-0159EAFE2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738" y="1937988"/>
            <a:ext cx="556260" cy="544830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cs typeface="Arial" panose="020B0604020202020204" pitchFamily="34" charset="0"/>
              </a:rPr>
              <a:t>Sales</a:t>
            </a:r>
          </a:p>
          <a:p>
            <a:pPr algn="ctr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cs typeface="Arial" panose="020B0604020202020204" pitchFamily="34" charset="0"/>
              </a:rPr>
              <a:t>Trans</a:t>
            </a:r>
            <a:endParaRPr lang="en-GB" altLang="en-US" sz="108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4602" name="Rectangle 121">
            <a:extLst>
              <a:ext uri="{FF2B5EF4-FFF2-40B4-BE49-F238E27FC236}">
                <a16:creationId xmlns:a16="http://schemas.microsoft.com/office/drawing/2014/main" id="{C3D66434-1D59-D044-8F3E-8CC92E8D1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739" y="3120993"/>
            <a:ext cx="590550" cy="54673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cs typeface="Arial" panose="020B0604020202020204" pitchFamily="34" charset="0"/>
              </a:rPr>
              <a:t>Program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24603" name="Rectangle 122">
            <a:extLst>
              <a:ext uri="{FF2B5EF4-FFF2-40B4-BE49-F238E27FC236}">
                <a16:creationId xmlns:a16="http://schemas.microsoft.com/office/drawing/2014/main" id="{3BFF3ED7-D83C-4F46-B7D0-17A487A52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254" y="3120993"/>
            <a:ext cx="590550" cy="54673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cs typeface="Arial" panose="020B0604020202020204" pitchFamily="34" charset="0"/>
              </a:rPr>
              <a:t>Program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cs typeface="Arial" panose="020B0604020202020204" pitchFamily="34" charset="0"/>
              </a:rPr>
              <a:t>A</a:t>
            </a:r>
          </a:p>
        </p:txBody>
      </p:sp>
      <p:sp>
        <p:nvSpPr>
          <p:cNvPr id="24604" name="Rectangle 123">
            <a:extLst>
              <a:ext uri="{FF2B5EF4-FFF2-40B4-BE49-F238E27FC236}">
                <a16:creationId xmlns:a16="http://schemas.microsoft.com/office/drawing/2014/main" id="{835DBC41-A333-2B49-BB2F-F60862BEF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224" y="3120993"/>
            <a:ext cx="590550" cy="546734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cs typeface="Arial" panose="020B0604020202020204" pitchFamily="34" charset="0"/>
              </a:rPr>
              <a:t>Program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cs typeface="Arial" panose="020B0604020202020204" pitchFamily="34" charset="0"/>
              </a:rPr>
              <a:t>C</a:t>
            </a:r>
          </a:p>
        </p:txBody>
      </p:sp>
      <p:sp>
        <p:nvSpPr>
          <p:cNvPr id="24605" name="Line 124">
            <a:extLst>
              <a:ext uri="{FF2B5EF4-FFF2-40B4-BE49-F238E27FC236}">
                <a16:creationId xmlns:a16="http://schemas.microsoft.com/office/drawing/2014/main" id="{4A99ECBC-0A8B-5F42-836C-D35F1706E3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5384" y="2484723"/>
            <a:ext cx="1213484" cy="6362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592">
              <a:solidFill>
                <a:schemeClr val="bg1"/>
              </a:solidFill>
            </a:endParaRPr>
          </a:p>
        </p:txBody>
      </p:sp>
      <p:sp>
        <p:nvSpPr>
          <p:cNvPr id="24606" name="Line 125">
            <a:extLst>
              <a:ext uri="{FF2B5EF4-FFF2-40B4-BE49-F238E27FC236}">
                <a16:creationId xmlns:a16="http://schemas.microsoft.com/office/drawing/2014/main" id="{C248FFEC-EC90-7B4A-9DF8-EB755E0BCB7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8868" y="2484723"/>
            <a:ext cx="1247776" cy="6362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592">
              <a:solidFill>
                <a:schemeClr val="bg1"/>
              </a:solidFill>
            </a:endParaRPr>
          </a:p>
        </p:txBody>
      </p:sp>
      <p:sp>
        <p:nvSpPr>
          <p:cNvPr id="24607" name="Line 126">
            <a:extLst>
              <a:ext uri="{FF2B5EF4-FFF2-40B4-BE49-F238E27FC236}">
                <a16:creationId xmlns:a16="http://schemas.microsoft.com/office/drawing/2014/main" id="{7B485801-B281-9049-9FE7-36890E1886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8868" y="2530443"/>
            <a:ext cx="0" cy="590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592">
              <a:solidFill>
                <a:schemeClr val="bg1"/>
              </a:solidFill>
            </a:endParaRPr>
          </a:p>
        </p:txBody>
      </p:sp>
      <p:sp>
        <p:nvSpPr>
          <p:cNvPr id="24608" name="AutoShape 127">
            <a:extLst>
              <a:ext uri="{FF2B5EF4-FFF2-40B4-BE49-F238E27FC236}">
                <a16:creationId xmlns:a16="http://schemas.microsoft.com/office/drawing/2014/main" id="{CD4518B5-ED47-B54E-AFA4-38E4B694C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834" y="3963771"/>
            <a:ext cx="417194" cy="363856"/>
          </a:xfrm>
          <a:prstGeom prst="flowChartDocumen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640">
              <a:solidFill>
                <a:schemeClr val="bg1"/>
              </a:solidFill>
            </a:endParaRPr>
          </a:p>
        </p:txBody>
      </p:sp>
      <p:sp>
        <p:nvSpPr>
          <p:cNvPr id="24609" name="AutoShape 128">
            <a:extLst>
              <a:ext uri="{FF2B5EF4-FFF2-40B4-BE49-F238E27FC236}">
                <a16:creationId xmlns:a16="http://schemas.microsoft.com/office/drawing/2014/main" id="{20954EE3-BDBF-3E48-8941-51AA02AE5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224" y="3963771"/>
            <a:ext cx="415290" cy="363856"/>
          </a:xfrm>
          <a:prstGeom prst="flowChartDocumen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640">
              <a:solidFill>
                <a:schemeClr val="bg1"/>
              </a:solidFill>
            </a:endParaRPr>
          </a:p>
        </p:txBody>
      </p:sp>
      <p:sp>
        <p:nvSpPr>
          <p:cNvPr id="24610" name="AutoShape 129">
            <a:extLst>
              <a:ext uri="{FF2B5EF4-FFF2-40B4-BE49-F238E27FC236}">
                <a16:creationId xmlns:a16="http://schemas.microsoft.com/office/drawing/2014/main" id="{2ADDD6A6-2108-8840-989B-47E355CFD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709" y="3947007"/>
            <a:ext cx="415290" cy="363856"/>
          </a:xfrm>
          <a:prstGeom prst="flowChartDocumen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640">
              <a:solidFill>
                <a:schemeClr val="bg1"/>
              </a:solidFill>
            </a:endParaRPr>
          </a:p>
        </p:txBody>
      </p:sp>
      <p:grpSp>
        <p:nvGrpSpPr>
          <p:cNvPr id="24614" name="Group 133">
            <a:extLst>
              <a:ext uri="{FF2B5EF4-FFF2-40B4-BE49-F238E27FC236}">
                <a16:creationId xmlns:a16="http://schemas.microsoft.com/office/drawing/2014/main" id="{10F6B6CA-81E9-3E43-825C-6585A39C65A7}"/>
              </a:ext>
            </a:extLst>
          </p:cNvPr>
          <p:cNvGrpSpPr>
            <a:grpSpLocks/>
          </p:cNvGrpSpPr>
          <p:nvPr/>
        </p:nvGrpSpPr>
        <p:grpSpPr bwMode="auto">
          <a:xfrm>
            <a:off x="1049174" y="5526350"/>
            <a:ext cx="2743200" cy="2312670"/>
            <a:chOff x="3072" y="1846"/>
            <a:chExt cx="2592" cy="1802"/>
          </a:xfrm>
        </p:grpSpPr>
        <p:sp>
          <p:nvSpPr>
            <p:cNvPr id="24703" name="AutoShape 134">
              <a:extLst>
                <a:ext uri="{FF2B5EF4-FFF2-40B4-BE49-F238E27FC236}">
                  <a16:creationId xmlns:a16="http://schemas.microsoft.com/office/drawing/2014/main" id="{9BEC332A-FF3F-C54D-85D5-65F8BCCAAB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1846"/>
              <a:ext cx="506" cy="379"/>
            </a:xfrm>
            <a:prstGeom prst="flowChartMagneticDisk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80" dirty="0">
                  <a:solidFill>
                    <a:schemeClr val="bg1"/>
                  </a:solidFill>
                  <a:cs typeface="Arial" panose="020B0604020202020204" pitchFamily="34" charset="0"/>
                </a:rPr>
                <a:t>Sales</a:t>
              </a:r>
            </a:p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80" dirty="0">
                  <a:solidFill>
                    <a:schemeClr val="bg1"/>
                  </a:solidFill>
                  <a:cs typeface="Arial" panose="020B0604020202020204" pitchFamily="34" charset="0"/>
                </a:rPr>
                <a:t>Trans</a:t>
              </a:r>
              <a:endParaRPr lang="en-GB" altLang="en-US" sz="108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4704" name="Rectangle 135">
              <a:extLst>
                <a:ext uri="{FF2B5EF4-FFF2-40B4-BE49-F238E27FC236}">
                  <a16:creationId xmlns:a16="http://schemas.microsoft.com/office/drawing/2014/main" id="{0A7A5EBD-9375-C340-AAED-9D19840A9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5" y="2668"/>
              <a:ext cx="537" cy="37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80" b="1">
                  <a:solidFill>
                    <a:schemeClr val="bg1"/>
                  </a:solidFill>
                  <a:cs typeface="Arial" panose="020B0604020202020204" pitchFamily="34" charset="0"/>
                </a:rPr>
                <a:t>Geneva </a:t>
              </a:r>
              <a:br>
                <a:rPr lang="en-US" altLang="en-US" sz="1080" b="1">
                  <a:solidFill>
                    <a:schemeClr val="bg1"/>
                  </a:solidFill>
                  <a:cs typeface="Arial" panose="020B0604020202020204" pitchFamily="34" charset="0"/>
                </a:rPr>
              </a:br>
              <a:r>
                <a:rPr lang="en-US" altLang="en-US" sz="1080" b="1">
                  <a:solidFill>
                    <a:schemeClr val="bg1"/>
                  </a:solidFill>
                  <a:cs typeface="Arial" panose="020B0604020202020204" pitchFamily="34" charset="0"/>
                </a:rPr>
                <a:t>Views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80" b="1">
                  <a:solidFill>
                    <a:schemeClr val="bg1"/>
                  </a:solidFill>
                  <a:cs typeface="Arial" panose="020B0604020202020204" pitchFamily="34" charset="0"/>
                </a:rPr>
                <a:t>A/B/C</a:t>
              </a:r>
            </a:p>
          </p:txBody>
        </p:sp>
        <p:sp>
          <p:nvSpPr>
            <p:cNvPr id="24705" name="Line 136">
              <a:extLst>
                <a:ext uri="{FF2B5EF4-FFF2-40B4-BE49-F238E27FC236}">
                  <a16:creationId xmlns:a16="http://schemas.microsoft.com/office/drawing/2014/main" id="{2DB7D80C-D41D-8E47-BEC2-8A3164295D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2225"/>
              <a:ext cx="0" cy="44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 sz="2592">
                <a:solidFill>
                  <a:schemeClr val="bg1"/>
                </a:solidFill>
              </a:endParaRPr>
            </a:p>
          </p:txBody>
        </p:sp>
        <p:sp>
          <p:nvSpPr>
            <p:cNvPr id="24706" name="AutoShape 137">
              <a:extLst>
                <a:ext uri="{FF2B5EF4-FFF2-40B4-BE49-F238E27FC236}">
                  <a16:creationId xmlns:a16="http://schemas.microsoft.com/office/drawing/2014/main" id="{C9C1D41B-6B5E-3B4B-9118-09BF1B859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3395"/>
              <a:ext cx="379" cy="253"/>
            </a:xfrm>
            <a:prstGeom prst="flowChartDocumen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640">
                <a:solidFill>
                  <a:schemeClr val="bg1"/>
                </a:solidFill>
              </a:endParaRPr>
            </a:p>
          </p:txBody>
        </p:sp>
        <p:sp>
          <p:nvSpPr>
            <p:cNvPr id="24707" name="AutoShape 138">
              <a:extLst>
                <a:ext uri="{FF2B5EF4-FFF2-40B4-BE49-F238E27FC236}">
                  <a16:creationId xmlns:a16="http://schemas.microsoft.com/office/drawing/2014/main" id="{8C616116-C7C0-764E-9EBD-DF5375FB6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8" y="3395"/>
              <a:ext cx="380" cy="253"/>
            </a:xfrm>
            <a:prstGeom prst="flowChartDocumen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640">
                <a:solidFill>
                  <a:schemeClr val="bg1"/>
                </a:solidFill>
              </a:endParaRPr>
            </a:p>
          </p:txBody>
        </p:sp>
        <p:sp>
          <p:nvSpPr>
            <p:cNvPr id="24708" name="AutoShape 139">
              <a:extLst>
                <a:ext uri="{FF2B5EF4-FFF2-40B4-BE49-F238E27FC236}">
                  <a16:creationId xmlns:a16="http://schemas.microsoft.com/office/drawing/2014/main" id="{9F6D6D83-1B72-4D4C-966A-11BBFA69A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5" y="3395"/>
              <a:ext cx="379" cy="253"/>
            </a:xfrm>
            <a:prstGeom prst="flowChartDocumen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640">
                <a:solidFill>
                  <a:schemeClr val="bg1"/>
                </a:solidFill>
              </a:endParaRPr>
            </a:p>
          </p:txBody>
        </p:sp>
        <p:sp>
          <p:nvSpPr>
            <p:cNvPr id="24709" name="Line 140">
              <a:extLst>
                <a:ext uri="{FF2B5EF4-FFF2-40B4-BE49-F238E27FC236}">
                  <a16:creationId xmlns:a16="http://schemas.microsoft.com/office/drawing/2014/main" id="{EC81BC1D-0FEE-AD41-A7BB-E0D5BEBBE7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47"/>
              <a:ext cx="0" cy="3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 sz="2592">
                <a:solidFill>
                  <a:schemeClr val="bg1"/>
                </a:solidFill>
              </a:endParaRPr>
            </a:p>
          </p:txBody>
        </p:sp>
        <p:sp>
          <p:nvSpPr>
            <p:cNvPr id="24710" name="Line 141">
              <a:extLst>
                <a:ext uri="{FF2B5EF4-FFF2-40B4-BE49-F238E27FC236}">
                  <a16:creationId xmlns:a16="http://schemas.microsoft.com/office/drawing/2014/main" id="{7B7D8B48-71C0-1148-9598-DF8BE80210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2" y="3047"/>
              <a:ext cx="1106" cy="3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 sz="2592">
                <a:solidFill>
                  <a:schemeClr val="bg1"/>
                </a:solidFill>
              </a:endParaRPr>
            </a:p>
          </p:txBody>
        </p:sp>
        <p:sp>
          <p:nvSpPr>
            <p:cNvPr id="24711" name="Line 142">
              <a:extLst>
                <a:ext uri="{FF2B5EF4-FFF2-40B4-BE49-F238E27FC236}">
                  <a16:creationId xmlns:a16="http://schemas.microsoft.com/office/drawing/2014/main" id="{B58305F6-7BB4-BB4C-A6A8-DA5D69A90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047"/>
              <a:ext cx="1106" cy="3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en-US" sz="2592">
                <a:solidFill>
                  <a:schemeClr val="bg1"/>
                </a:solidFill>
              </a:endParaRPr>
            </a:p>
          </p:txBody>
        </p:sp>
      </p:grpSp>
      <p:grpSp>
        <p:nvGrpSpPr>
          <p:cNvPr id="24615" name="Group 143">
            <a:extLst>
              <a:ext uri="{FF2B5EF4-FFF2-40B4-BE49-F238E27FC236}">
                <a16:creationId xmlns:a16="http://schemas.microsoft.com/office/drawing/2014/main" id="{888C53BC-C711-5148-96D6-949B854B0E3B}"/>
              </a:ext>
            </a:extLst>
          </p:cNvPr>
          <p:cNvGrpSpPr>
            <a:grpSpLocks/>
          </p:cNvGrpSpPr>
          <p:nvPr/>
        </p:nvGrpSpPr>
        <p:grpSpPr bwMode="auto">
          <a:xfrm>
            <a:off x="6164580" y="5526349"/>
            <a:ext cx="2743200" cy="2390776"/>
            <a:chOff x="0" y="0"/>
            <a:chExt cx="2028" cy="1768"/>
          </a:xfrm>
        </p:grpSpPr>
        <p:sp>
          <p:nvSpPr>
            <p:cNvPr id="24678" name="AutoShape 144">
              <a:extLst>
                <a:ext uri="{FF2B5EF4-FFF2-40B4-BE49-F238E27FC236}">
                  <a16:creationId xmlns:a16="http://schemas.microsoft.com/office/drawing/2014/main" id="{9A8397F3-B5BF-7448-9E53-68E76A31E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" y="0"/>
              <a:ext cx="502" cy="379"/>
            </a:xfrm>
            <a:prstGeom prst="flowChartMagneticDisk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80">
                  <a:solidFill>
                    <a:schemeClr val="bg1"/>
                  </a:solidFill>
                  <a:cs typeface="Arial" panose="020B0604020202020204" pitchFamily="34" charset="0"/>
                </a:rPr>
                <a:t>GL Acct</a:t>
              </a:r>
            </a:p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80">
                  <a:solidFill>
                    <a:schemeClr val="bg1"/>
                  </a:solidFill>
                  <a:cs typeface="Arial" panose="020B0604020202020204" pitchFamily="34" charset="0"/>
                </a:rPr>
                <a:t>Master</a:t>
              </a:r>
              <a:endParaRPr lang="en-GB" altLang="en-US" sz="108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4679" name="Rectangle 145">
              <a:extLst>
                <a:ext uri="{FF2B5EF4-FFF2-40B4-BE49-F238E27FC236}">
                  <a16:creationId xmlns:a16="http://schemas.microsoft.com/office/drawing/2014/main" id="{EDF4BE61-5920-144D-87EB-1973EB6FC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" y="789"/>
              <a:ext cx="533" cy="37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80" b="1">
                  <a:solidFill>
                    <a:schemeClr val="bg1"/>
                  </a:solidFill>
                  <a:cs typeface="Arial" panose="020B0604020202020204" pitchFamily="34" charset="0"/>
                </a:rPr>
                <a:t>Geneva </a:t>
              </a:r>
              <a:br>
                <a:rPr lang="en-US" altLang="en-US" sz="1080" b="1">
                  <a:solidFill>
                    <a:schemeClr val="bg1"/>
                  </a:solidFill>
                  <a:cs typeface="Arial" panose="020B0604020202020204" pitchFamily="34" charset="0"/>
                </a:rPr>
              </a:br>
              <a:r>
                <a:rPr lang="en-US" altLang="en-US" sz="1080" b="1">
                  <a:solidFill>
                    <a:schemeClr val="bg1"/>
                  </a:solidFill>
                  <a:cs typeface="Arial" panose="020B0604020202020204" pitchFamily="34" charset="0"/>
                </a:rPr>
                <a:t>Views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80" b="1">
                  <a:solidFill>
                    <a:schemeClr val="bg1"/>
                  </a:solidFill>
                  <a:cs typeface="Arial" panose="020B0604020202020204" pitchFamily="34" charset="0"/>
                </a:rPr>
                <a:t>A/B</a:t>
              </a:r>
            </a:p>
          </p:txBody>
        </p:sp>
        <p:sp>
          <p:nvSpPr>
            <p:cNvPr id="24680" name="AutoShape 146">
              <a:extLst>
                <a:ext uri="{FF2B5EF4-FFF2-40B4-BE49-F238E27FC236}">
                  <a16:creationId xmlns:a16="http://schemas.microsoft.com/office/drawing/2014/main" id="{80DAC117-D0A3-A24E-942C-32244F2BA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" y="1515"/>
              <a:ext cx="377" cy="253"/>
            </a:xfrm>
            <a:prstGeom prst="flowChartDocumen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640">
                <a:solidFill>
                  <a:schemeClr val="bg1"/>
                </a:solidFill>
              </a:endParaRPr>
            </a:p>
          </p:txBody>
        </p:sp>
        <p:sp>
          <p:nvSpPr>
            <p:cNvPr id="24681" name="Line 147">
              <a:extLst>
                <a:ext uri="{FF2B5EF4-FFF2-40B4-BE49-F238E27FC236}">
                  <a16:creationId xmlns:a16="http://schemas.microsoft.com/office/drawing/2014/main" id="{000856E6-062A-F14E-B526-F6A565B6B4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3" y="1168"/>
              <a:ext cx="471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592">
                <a:solidFill>
                  <a:schemeClr val="bg1"/>
                </a:solidFill>
              </a:endParaRPr>
            </a:p>
          </p:txBody>
        </p:sp>
        <p:sp>
          <p:nvSpPr>
            <p:cNvPr id="24682" name="AutoShape 148">
              <a:extLst>
                <a:ext uri="{FF2B5EF4-FFF2-40B4-BE49-F238E27FC236}">
                  <a16:creationId xmlns:a16="http://schemas.microsoft.com/office/drawing/2014/main" id="{02B2E0C3-933A-134D-AD80-DF6B1AE04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" y="32"/>
              <a:ext cx="502" cy="378"/>
            </a:xfrm>
            <a:prstGeom prst="flowChartMagneticDisk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80">
                  <a:solidFill>
                    <a:schemeClr val="bg1"/>
                  </a:solidFill>
                  <a:cs typeface="Arial" panose="020B0604020202020204" pitchFamily="34" charset="0"/>
                </a:rPr>
                <a:t>Payment</a:t>
              </a:r>
            </a:p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80">
                  <a:solidFill>
                    <a:schemeClr val="bg1"/>
                  </a:solidFill>
                  <a:cs typeface="Arial" panose="020B0604020202020204" pitchFamily="34" charset="0"/>
                </a:rPr>
                <a:t>Trans</a:t>
              </a:r>
              <a:endParaRPr lang="en-GB" altLang="en-US" sz="108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4683" name="AutoShape 149">
              <a:extLst>
                <a:ext uri="{FF2B5EF4-FFF2-40B4-BE49-F238E27FC236}">
                  <a16:creationId xmlns:a16="http://schemas.microsoft.com/office/drawing/2014/main" id="{081AC3C6-7026-B648-962C-EAAB3C34E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2"/>
              <a:ext cx="502" cy="378"/>
            </a:xfrm>
            <a:prstGeom prst="flowChartMagneticDisk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80" dirty="0">
                  <a:solidFill>
                    <a:schemeClr val="bg1"/>
                  </a:solidFill>
                  <a:cs typeface="Arial" panose="020B0604020202020204" pitchFamily="34" charset="0"/>
                </a:rPr>
                <a:t>Sales</a:t>
              </a:r>
            </a:p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80" dirty="0">
                  <a:solidFill>
                    <a:schemeClr val="bg1"/>
                  </a:solidFill>
                  <a:cs typeface="Arial" panose="020B0604020202020204" pitchFamily="34" charset="0"/>
                </a:rPr>
                <a:t>Trans</a:t>
              </a:r>
              <a:endParaRPr lang="en-GB" altLang="en-US" sz="1080" dirty="0">
                <a:solidFill>
                  <a:schemeClr val="bg1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24684" name="Line 150">
              <a:extLst>
                <a:ext uri="{FF2B5EF4-FFF2-40B4-BE49-F238E27FC236}">
                  <a16:creationId xmlns:a16="http://schemas.microsoft.com/office/drawing/2014/main" id="{58920925-1172-AA4A-B6EE-824B3B5E0E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4" y="410"/>
              <a:ext cx="1" cy="3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592">
                <a:solidFill>
                  <a:schemeClr val="bg1"/>
                </a:solidFill>
              </a:endParaRPr>
            </a:p>
          </p:txBody>
        </p:sp>
        <p:grpSp>
          <p:nvGrpSpPr>
            <p:cNvPr id="24685" name="Group 151">
              <a:extLst>
                <a:ext uri="{FF2B5EF4-FFF2-40B4-BE49-F238E27FC236}">
                  <a16:creationId xmlns:a16="http://schemas.microsoft.com/office/drawing/2014/main" id="{47A846CF-8732-2E4E-A628-510E40FD91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2" y="665"/>
              <a:ext cx="283" cy="379"/>
              <a:chOff x="2064" y="2208"/>
              <a:chExt cx="432" cy="576"/>
            </a:xfrm>
          </p:grpSpPr>
          <p:sp>
            <p:nvSpPr>
              <p:cNvPr id="24691" name="Rectangle 152">
                <a:extLst>
                  <a:ext uri="{FF2B5EF4-FFF2-40B4-BE49-F238E27FC236}">
                    <a16:creationId xmlns:a16="http://schemas.microsoft.com/office/drawing/2014/main" id="{F52629AD-DDD6-7F41-B511-26BCB13C6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208"/>
                <a:ext cx="432" cy="5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buClr>
                    <a:schemeClr val="tx1"/>
                  </a:buClr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1"/>
                  </a:buClr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1"/>
                  </a:buClr>
                  <a:buChar char="»"/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»"/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»"/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»"/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»"/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640">
                  <a:solidFill>
                    <a:schemeClr val="bg1"/>
                  </a:solidFill>
                </a:endParaRPr>
              </a:p>
            </p:txBody>
          </p:sp>
          <p:sp>
            <p:nvSpPr>
              <p:cNvPr id="24692" name="Line 153">
                <a:extLst>
                  <a:ext uri="{FF2B5EF4-FFF2-40B4-BE49-F238E27FC236}">
                    <a16:creationId xmlns:a16="http://schemas.microsoft.com/office/drawing/2014/main" id="{5F756B27-AAC7-504C-9BE3-C8F2536DD0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25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592">
                  <a:solidFill>
                    <a:schemeClr val="bg1"/>
                  </a:solidFill>
                </a:endParaRPr>
              </a:p>
            </p:txBody>
          </p:sp>
          <p:sp>
            <p:nvSpPr>
              <p:cNvPr id="24693" name="Line 154">
                <a:extLst>
                  <a:ext uri="{FF2B5EF4-FFF2-40B4-BE49-F238E27FC236}">
                    <a16:creationId xmlns:a16="http://schemas.microsoft.com/office/drawing/2014/main" id="{D57CD72C-A94A-EB4B-B0CB-B62077AB82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30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592">
                  <a:solidFill>
                    <a:schemeClr val="bg1"/>
                  </a:solidFill>
                </a:endParaRPr>
              </a:p>
            </p:txBody>
          </p:sp>
          <p:sp>
            <p:nvSpPr>
              <p:cNvPr id="24694" name="Line 155">
                <a:extLst>
                  <a:ext uri="{FF2B5EF4-FFF2-40B4-BE49-F238E27FC236}">
                    <a16:creationId xmlns:a16="http://schemas.microsoft.com/office/drawing/2014/main" id="{4E1F3D71-3B57-0A47-9477-A398277938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35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592">
                  <a:solidFill>
                    <a:schemeClr val="bg1"/>
                  </a:solidFill>
                </a:endParaRPr>
              </a:p>
            </p:txBody>
          </p:sp>
          <p:sp>
            <p:nvSpPr>
              <p:cNvPr id="24695" name="Line 156">
                <a:extLst>
                  <a:ext uri="{FF2B5EF4-FFF2-40B4-BE49-F238E27FC236}">
                    <a16:creationId xmlns:a16="http://schemas.microsoft.com/office/drawing/2014/main" id="{48785D3F-B999-9043-97FB-8121DA0A4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400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592">
                  <a:solidFill>
                    <a:schemeClr val="bg1"/>
                  </a:solidFill>
                </a:endParaRPr>
              </a:p>
            </p:txBody>
          </p:sp>
          <p:sp>
            <p:nvSpPr>
              <p:cNvPr id="24696" name="Line 157">
                <a:extLst>
                  <a:ext uri="{FF2B5EF4-FFF2-40B4-BE49-F238E27FC236}">
                    <a16:creationId xmlns:a16="http://schemas.microsoft.com/office/drawing/2014/main" id="{D625AB24-7C28-F844-A36A-F4EA0FC9E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448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592">
                  <a:solidFill>
                    <a:schemeClr val="bg1"/>
                  </a:solidFill>
                </a:endParaRPr>
              </a:p>
            </p:txBody>
          </p:sp>
          <p:sp>
            <p:nvSpPr>
              <p:cNvPr id="24697" name="Line 158">
                <a:extLst>
                  <a:ext uri="{FF2B5EF4-FFF2-40B4-BE49-F238E27FC236}">
                    <a16:creationId xmlns:a16="http://schemas.microsoft.com/office/drawing/2014/main" id="{19FB4172-DE82-6942-9365-08DE636790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49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592">
                  <a:solidFill>
                    <a:schemeClr val="bg1"/>
                  </a:solidFill>
                </a:endParaRPr>
              </a:p>
            </p:txBody>
          </p:sp>
          <p:sp>
            <p:nvSpPr>
              <p:cNvPr id="24698" name="Line 159">
                <a:extLst>
                  <a:ext uri="{FF2B5EF4-FFF2-40B4-BE49-F238E27FC236}">
                    <a16:creationId xmlns:a16="http://schemas.microsoft.com/office/drawing/2014/main" id="{33CCCBA1-DB12-6344-B229-00CA21023C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54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592">
                  <a:solidFill>
                    <a:schemeClr val="bg1"/>
                  </a:solidFill>
                </a:endParaRPr>
              </a:p>
            </p:txBody>
          </p:sp>
          <p:sp>
            <p:nvSpPr>
              <p:cNvPr id="24699" name="Line 160">
                <a:extLst>
                  <a:ext uri="{FF2B5EF4-FFF2-40B4-BE49-F238E27FC236}">
                    <a16:creationId xmlns:a16="http://schemas.microsoft.com/office/drawing/2014/main" id="{49CCEF72-F51F-9C49-B70E-815A8B1955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59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592">
                  <a:solidFill>
                    <a:schemeClr val="bg1"/>
                  </a:solidFill>
                </a:endParaRPr>
              </a:p>
            </p:txBody>
          </p:sp>
          <p:sp>
            <p:nvSpPr>
              <p:cNvPr id="24700" name="Line 161">
                <a:extLst>
                  <a:ext uri="{FF2B5EF4-FFF2-40B4-BE49-F238E27FC236}">
                    <a16:creationId xmlns:a16="http://schemas.microsoft.com/office/drawing/2014/main" id="{1F6D2363-47DA-B940-8670-D72B453221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640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592">
                  <a:solidFill>
                    <a:schemeClr val="bg1"/>
                  </a:solidFill>
                </a:endParaRPr>
              </a:p>
            </p:txBody>
          </p:sp>
          <p:sp>
            <p:nvSpPr>
              <p:cNvPr id="24701" name="Line 162">
                <a:extLst>
                  <a:ext uri="{FF2B5EF4-FFF2-40B4-BE49-F238E27FC236}">
                    <a16:creationId xmlns:a16="http://schemas.microsoft.com/office/drawing/2014/main" id="{12B4304D-5DA5-8F41-8CD6-6BA5F41869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688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592">
                  <a:solidFill>
                    <a:schemeClr val="bg1"/>
                  </a:solidFill>
                </a:endParaRPr>
              </a:p>
            </p:txBody>
          </p:sp>
          <p:sp>
            <p:nvSpPr>
              <p:cNvPr id="24702" name="Line 163">
                <a:extLst>
                  <a:ext uri="{FF2B5EF4-FFF2-40B4-BE49-F238E27FC236}">
                    <a16:creationId xmlns:a16="http://schemas.microsoft.com/office/drawing/2014/main" id="{3158A396-1EEE-254D-A943-64019E52E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592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686" name="Line 164">
              <a:extLst>
                <a:ext uri="{FF2B5EF4-FFF2-40B4-BE49-F238E27FC236}">
                  <a16:creationId xmlns:a16="http://schemas.microsoft.com/office/drawing/2014/main" id="{0F56503E-C9DA-C94F-AB35-4A9D826FEA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1" y="979"/>
              <a:ext cx="282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592">
                <a:solidFill>
                  <a:schemeClr val="bg1"/>
                </a:solidFill>
              </a:endParaRPr>
            </a:p>
          </p:txBody>
        </p:sp>
        <p:sp>
          <p:nvSpPr>
            <p:cNvPr id="24687" name="Line 165">
              <a:extLst>
                <a:ext uri="{FF2B5EF4-FFF2-40B4-BE49-F238E27FC236}">
                  <a16:creationId xmlns:a16="http://schemas.microsoft.com/office/drawing/2014/main" id="{66098612-99C9-B74D-913E-1FCD8441CB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" y="404"/>
              <a:ext cx="791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592">
                <a:solidFill>
                  <a:schemeClr val="bg1"/>
                </a:solidFill>
              </a:endParaRPr>
            </a:p>
          </p:txBody>
        </p:sp>
        <p:sp>
          <p:nvSpPr>
            <p:cNvPr id="24688" name="Line 166">
              <a:extLst>
                <a:ext uri="{FF2B5EF4-FFF2-40B4-BE49-F238E27FC236}">
                  <a16:creationId xmlns:a16="http://schemas.microsoft.com/office/drawing/2014/main" id="{6591AA13-6153-2547-8FDE-6D6407E169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14" y="404"/>
              <a:ext cx="791" cy="38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592">
                <a:solidFill>
                  <a:schemeClr val="bg1"/>
                </a:solidFill>
              </a:endParaRPr>
            </a:p>
          </p:txBody>
        </p:sp>
        <p:sp>
          <p:nvSpPr>
            <p:cNvPr id="24689" name="AutoShape 167">
              <a:extLst>
                <a:ext uri="{FF2B5EF4-FFF2-40B4-BE49-F238E27FC236}">
                  <a16:creationId xmlns:a16="http://schemas.microsoft.com/office/drawing/2014/main" id="{50AE479F-1287-4F4D-BBA5-0DD09811B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515"/>
              <a:ext cx="377" cy="253"/>
            </a:xfrm>
            <a:prstGeom prst="flowChartDocumen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640">
                <a:solidFill>
                  <a:schemeClr val="bg1"/>
                </a:solidFill>
              </a:endParaRPr>
            </a:p>
          </p:txBody>
        </p:sp>
        <p:sp>
          <p:nvSpPr>
            <p:cNvPr id="24690" name="Line 168">
              <a:extLst>
                <a:ext uri="{FF2B5EF4-FFF2-40B4-BE49-F238E27FC236}">
                  <a16:creationId xmlns:a16="http://schemas.microsoft.com/office/drawing/2014/main" id="{753D477C-D268-334F-AD6A-695E5F072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4" y="1168"/>
              <a:ext cx="439" cy="3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592">
                <a:solidFill>
                  <a:schemeClr val="bg1"/>
                </a:solidFill>
              </a:endParaRPr>
            </a:p>
          </p:txBody>
        </p:sp>
      </p:grpSp>
      <p:sp>
        <p:nvSpPr>
          <p:cNvPr id="24616" name="Text Box 169">
            <a:extLst>
              <a:ext uri="{FF2B5EF4-FFF2-40B4-BE49-F238E27FC236}">
                <a16:creationId xmlns:a16="http://schemas.microsoft.com/office/drawing/2014/main" id="{20E187AC-F55E-6449-B49D-28C0F34DF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3718" y="6994070"/>
            <a:ext cx="1093470" cy="541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 dirty="0">
                <a:solidFill>
                  <a:schemeClr val="bg1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Internal</a:t>
            </a:r>
            <a:br>
              <a:rPr lang="en-US" altLang="en-US" sz="1080" dirty="0">
                <a:solidFill>
                  <a:schemeClr val="bg1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</a:br>
            <a:r>
              <a:rPr lang="en-US" altLang="en-US" sz="1080" dirty="0">
                <a:solidFill>
                  <a:schemeClr val="bg1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  Reference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 dirty="0">
                <a:solidFill>
                  <a:schemeClr val="bg1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Tables</a:t>
            </a:r>
          </a:p>
        </p:txBody>
      </p:sp>
      <p:sp>
        <p:nvSpPr>
          <p:cNvPr id="24661" name="Line 171">
            <a:extLst>
              <a:ext uri="{FF2B5EF4-FFF2-40B4-BE49-F238E27FC236}">
                <a16:creationId xmlns:a16="http://schemas.microsoft.com/office/drawing/2014/main" id="{0C4FFFC4-D6B2-CB47-812C-B53904FBE7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91631" y="2896064"/>
            <a:ext cx="0" cy="4508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592">
              <a:solidFill>
                <a:schemeClr val="bg1"/>
              </a:solidFill>
            </a:endParaRPr>
          </a:p>
        </p:txBody>
      </p:sp>
      <p:sp>
        <p:nvSpPr>
          <p:cNvPr id="24662" name="AutoShape 172">
            <a:extLst>
              <a:ext uri="{FF2B5EF4-FFF2-40B4-BE49-F238E27FC236}">
                <a16:creationId xmlns:a16="http://schemas.microsoft.com/office/drawing/2014/main" id="{F5A153DE-FF5B-3D4B-89DE-5070069D9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3192" y="2370061"/>
            <a:ext cx="601249" cy="450860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cs typeface="Arial" panose="020B0604020202020204" pitchFamily="34" charset="0"/>
              </a:rPr>
              <a:t>GL Acct</a:t>
            </a:r>
          </a:p>
          <a:p>
            <a:pPr algn="ctr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cs typeface="Arial" panose="020B0604020202020204" pitchFamily="34" charset="0"/>
              </a:rPr>
              <a:t>Master</a:t>
            </a:r>
            <a:endParaRPr lang="en-GB" altLang="en-US" sz="108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4663" name="Rectangle 173">
            <a:extLst>
              <a:ext uri="{FF2B5EF4-FFF2-40B4-BE49-F238E27FC236}">
                <a16:creationId xmlns:a16="http://schemas.microsoft.com/office/drawing/2014/main" id="{D69FD19D-7CA0-B341-842D-558168077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1006" y="3346923"/>
            <a:ext cx="638827" cy="45086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 dirty="0">
                <a:solidFill>
                  <a:schemeClr val="bg1"/>
                </a:solidFill>
                <a:cs typeface="Arial" panose="020B0604020202020204" pitchFamily="34" charset="0"/>
              </a:rPr>
              <a:t>Program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 dirty="0">
                <a:solidFill>
                  <a:schemeClr val="bg1"/>
                </a:solidFill>
                <a:cs typeface="Arial" panose="020B0604020202020204" pitchFamily="34" charset="0"/>
              </a:rPr>
              <a:t>A</a:t>
            </a:r>
          </a:p>
        </p:txBody>
      </p:sp>
      <p:sp>
        <p:nvSpPr>
          <p:cNvPr id="24664" name="Rectangle 174">
            <a:extLst>
              <a:ext uri="{FF2B5EF4-FFF2-40B4-BE49-F238E27FC236}">
                <a16:creationId xmlns:a16="http://schemas.microsoft.com/office/drawing/2014/main" id="{10FA1E75-6713-4F4D-8ACD-68A53503F5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5379" y="3346923"/>
            <a:ext cx="638827" cy="45086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cs typeface="Arial" panose="020B0604020202020204" pitchFamily="34" charset="0"/>
              </a:rPr>
              <a:t>Program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cs typeface="Arial" panose="020B0604020202020204" pitchFamily="34" charset="0"/>
              </a:rPr>
              <a:t>B</a:t>
            </a:r>
          </a:p>
        </p:txBody>
      </p:sp>
      <p:sp>
        <p:nvSpPr>
          <p:cNvPr id="24665" name="Line 175">
            <a:extLst>
              <a:ext uri="{FF2B5EF4-FFF2-40B4-BE49-F238E27FC236}">
                <a16:creationId xmlns:a16="http://schemas.microsoft.com/office/drawing/2014/main" id="{E03BD5A3-207B-E74D-BD26-E918C7606A8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47998" y="2820920"/>
            <a:ext cx="995819" cy="5072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592">
              <a:solidFill>
                <a:schemeClr val="bg1"/>
              </a:solidFill>
            </a:endParaRPr>
          </a:p>
        </p:txBody>
      </p:sp>
      <p:sp>
        <p:nvSpPr>
          <p:cNvPr id="24666" name="Line 176">
            <a:extLst>
              <a:ext uri="{FF2B5EF4-FFF2-40B4-BE49-F238E27FC236}">
                <a16:creationId xmlns:a16="http://schemas.microsoft.com/office/drawing/2014/main" id="{46495F78-0006-2248-95DA-4719C54A5E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43817" y="2820920"/>
            <a:ext cx="977030" cy="5072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592">
              <a:solidFill>
                <a:schemeClr val="bg1"/>
              </a:solidFill>
            </a:endParaRPr>
          </a:p>
        </p:txBody>
      </p:sp>
      <p:sp>
        <p:nvSpPr>
          <p:cNvPr id="24667" name="AutoShape 177">
            <a:extLst>
              <a:ext uri="{FF2B5EF4-FFF2-40B4-BE49-F238E27FC236}">
                <a16:creationId xmlns:a16="http://schemas.microsoft.com/office/drawing/2014/main" id="{E146D3D0-990C-0645-928E-67D2E42C2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162" y="4001343"/>
            <a:ext cx="450937" cy="300573"/>
          </a:xfrm>
          <a:prstGeom prst="flowChartDocumen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640" dirty="0">
              <a:solidFill>
                <a:schemeClr val="bg1"/>
              </a:solidFill>
            </a:endParaRPr>
          </a:p>
        </p:txBody>
      </p:sp>
      <p:sp>
        <p:nvSpPr>
          <p:cNvPr id="24668" name="AutoShape 178">
            <a:extLst>
              <a:ext uri="{FF2B5EF4-FFF2-40B4-BE49-F238E27FC236}">
                <a16:creationId xmlns:a16="http://schemas.microsoft.com/office/drawing/2014/main" id="{C5C4ECE2-3620-5E4A-AEE6-A6EF4ECC4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70535" y="3963771"/>
            <a:ext cx="450937" cy="300573"/>
          </a:xfrm>
          <a:prstGeom prst="flowChartDocumen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64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BC74147-B801-B245-85AD-0FCD9F0912CD}"/>
              </a:ext>
            </a:extLst>
          </p:cNvPr>
          <p:cNvGrpSpPr/>
          <p:nvPr/>
        </p:nvGrpSpPr>
        <p:grpSpPr>
          <a:xfrm>
            <a:off x="1205384" y="3662013"/>
            <a:ext cx="12290619" cy="323850"/>
            <a:chOff x="1205384" y="3308986"/>
            <a:chExt cx="12290619" cy="549058"/>
          </a:xfrm>
        </p:grpSpPr>
        <p:sp>
          <p:nvSpPr>
            <p:cNvPr id="24595" name="Line 114">
              <a:extLst>
                <a:ext uri="{FF2B5EF4-FFF2-40B4-BE49-F238E27FC236}">
                  <a16:creationId xmlns:a16="http://schemas.microsoft.com/office/drawing/2014/main" id="{FFE8DA34-6CC8-DE48-BE20-CC968F919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65570" y="3308986"/>
              <a:ext cx="0" cy="4457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592">
                <a:solidFill>
                  <a:schemeClr val="bg1"/>
                </a:solidFill>
              </a:endParaRPr>
            </a:p>
          </p:txBody>
        </p:sp>
        <p:sp>
          <p:nvSpPr>
            <p:cNvPr id="24596" name="Line 115">
              <a:extLst>
                <a:ext uri="{FF2B5EF4-FFF2-40B4-BE49-F238E27FC236}">
                  <a16:creationId xmlns:a16="http://schemas.microsoft.com/office/drawing/2014/main" id="{6982AEC2-2797-D845-A763-F62E32668F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68690" y="3308986"/>
              <a:ext cx="0" cy="403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592">
                <a:solidFill>
                  <a:schemeClr val="bg1"/>
                </a:solidFill>
              </a:endParaRPr>
            </a:p>
          </p:txBody>
        </p:sp>
        <p:sp>
          <p:nvSpPr>
            <p:cNvPr id="24611" name="Line 130">
              <a:extLst>
                <a:ext uri="{FF2B5EF4-FFF2-40B4-BE49-F238E27FC236}">
                  <a16:creationId xmlns:a16="http://schemas.microsoft.com/office/drawing/2014/main" id="{0E66324D-4D91-384B-8D71-DF0AD05C9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5384" y="3314701"/>
              <a:ext cx="0" cy="499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592">
                <a:solidFill>
                  <a:schemeClr val="bg1"/>
                </a:solidFill>
              </a:endParaRPr>
            </a:p>
          </p:txBody>
        </p:sp>
        <p:sp>
          <p:nvSpPr>
            <p:cNvPr id="24612" name="Line 131">
              <a:extLst>
                <a:ext uri="{FF2B5EF4-FFF2-40B4-BE49-F238E27FC236}">
                  <a16:creationId xmlns:a16="http://schemas.microsoft.com/office/drawing/2014/main" id="{B7644EBF-AD4F-3E40-B198-811339AE2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8868" y="3314701"/>
              <a:ext cx="0" cy="499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592">
                <a:solidFill>
                  <a:schemeClr val="bg1"/>
                </a:solidFill>
              </a:endParaRPr>
            </a:p>
          </p:txBody>
        </p:sp>
        <p:sp>
          <p:nvSpPr>
            <p:cNvPr id="24613" name="Line 132">
              <a:extLst>
                <a:ext uri="{FF2B5EF4-FFF2-40B4-BE49-F238E27FC236}">
                  <a16:creationId xmlns:a16="http://schemas.microsoft.com/office/drawing/2014/main" id="{DB2F7E66-1437-D545-AA8F-449DCA35E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2354" y="3314701"/>
              <a:ext cx="0" cy="4533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592">
                <a:solidFill>
                  <a:schemeClr val="bg1"/>
                </a:solidFill>
              </a:endParaRPr>
            </a:p>
          </p:txBody>
        </p:sp>
        <p:sp>
          <p:nvSpPr>
            <p:cNvPr id="24669" name="Line 179">
              <a:extLst>
                <a:ext uri="{FF2B5EF4-FFF2-40B4-BE49-F238E27FC236}">
                  <a16:creationId xmlns:a16="http://schemas.microsoft.com/office/drawing/2014/main" id="{66F7FC8B-DB33-C14A-B49D-8AFD848BD6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91631" y="3444756"/>
              <a:ext cx="0" cy="413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592">
                <a:solidFill>
                  <a:schemeClr val="bg1"/>
                </a:solidFill>
              </a:endParaRPr>
            </a:p>
          </p:txBody>
        </p:sp>
        <p:sp>
          <p:nvSpPr>
            <p:cNvPr id="24670" name="Line 180">
              <a:extLst>
                <a:ext uri="{FF2B5EF4-FFF2-40B4-BE49-F238E27FC236}">
                  <a16:creationId xmlns:a16="http://schemas.microsoft.com/office/drawing/2014/main" id="{E6EECB02-88DE-D540-86A1-54A99EB8F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96003" y="3444756"/>
              <a:ext cx="0" cy="3757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592">
                <a:solidFill>
                  <a:schemeClr val="bg1"/>
                </a:solidFill>
              </a:endParaRPr>
            </a:p>
          </p:txBody>
        </p:sp>
      </p:grpSp>
      <p:sp>
        <p:nvSpPr>
          <p:cNvPr id="24671" name="AutoShape 181">
            <a:extLst>
              <a:ext uri="{FF2B5EF4-FFF2-40B4-BE49-F238E27FC236}">
                <a16:creationId xmlns:a16="http://schemas.microsoft.com/office/drawing/2014/main" id="{2FB16B0E-5F25-2244-B062-AE4911F86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9795" y="2708206"/>
            <a:ext cx="601249" cy="450860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latin typeface="Arial Narrow" panose="020B0604020202020204" pitchFamily="34" charset="0"/>
                <a:cs typeface="Arial" panose="020B0604020202020204" pitchFamily="34" charset="0"/>
              </a:rPr>
              <a:t>History</a:t>
            </a:r>
          </a:p>
          <a:p>
            <a:pPr algn="ctr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latin typeface="Arial Narrow" panose="020B0604020202020204" pitchFamily="34" charset="0"/>
                <a:cs typeface="Arial" panose="020B0604020202020204" pitchFamily="34" charset="0"/>
              </a:rPr>
              <a:t>Sales</a:t>
            </a:r>
            <a:endParaRPr lang="en-GB" altLang="en-US" sz="1080">
              <a:solidFill>
                <a:schemeClr val="bg1"/>
              </a:solidFill>
              <a:latin typeface="Arial Narrow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72" name="AutoShape 182">
            <a:extLst>
              <a:ext uri="{FF2B5EF4-FFF2-40B4-BE49-F238E27FC236}">
                <a16:creationId xmlns:a16="http://schemas.microsoft.com/office/drawing/2014/main" id="{565C8A41-3C2C-D745-A198-CD1AEBAA5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9795" y="2332489"/>
            <a:ext cx="601249" cy="450860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latin typeface="Arial Narrow" panose="020B0604020202020204" pitchFamily="34" charset="0"/>
                <a:cs typeface="Arial" panose="020B0604020202020204" pitchFamily="34" charset="0"/>
              </a:rPr>
              <a:t>Last Year </a:t>
            </a:r>
          </a:p>
          <a:p>
            <a:pPr algn="ctr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latin typeface="Arial Narrow" panose="020B0604020202020204" pitchFamily="34" charset="0"/>
                <a:cs typeface="Arial" panose="020B0604020202020204" pitchFamily="34" charset="0"/>
              </a:rPr>
              <a:t>Sales</a:t>
            </a:r>
            <a:endParaRPr lang="en-GB" altLang="en-US" sz="1080">
              <a:solidFill>
                <a:schemeClr val="bg1"/>
              </a:solidFill>
              <a:latin typeface="Arial Narrow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73" name="AutoShape 183">
            <a:extLst>
              <a:ext uri="{FF2B5EF4-FFF2-40B4-BE49-F238E27FC236}">
                <a16:creationId xmlns:a16="http://schemas.microsoft.com/office/drawing/2014/main" id="{8677FE0B-82F2-1B4E-BA19-441810CB9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9795" y="1956773"/>
            <a:ext cx="601249" cy="450860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latin typeface="Arial Narrow" panose="020B0604020202020204" pitchFamily="34" charset="0"/>
                <a:cs typeface="Arial" panose="020B0604020202020204" pitchFamily="34" charset="0"/>
              </a:rPr>
              <a:t>This Year</a:t>
            </a:r>
          </a:p>
          <a:p>
            <a:pPr algn="ctr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latin typeface="Arial Narrow" panose="020B0604020202020204" pitchFamily="34" charset="0"/>
                <a:cs typeface="Arial" panose="020B0604020202020204" pitchFamily="34" charset="0"/>
              </a:rPr>
              <a:t>Sales</a:t>
            </a:r>
            <a:endParaRPr lang="en-GB" altLang="en-US" sz="1080">
              <a:solidFill>
                <a:schemeClr val="bg1"/>
              </a:solidFill>
              <a:latin typeface="Arial Narrow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74" name="Line 184">
            <a:extLst>
              <a:ext uri="{FF2B5EF4-FFF2-40B4-BE49-F238E27FC236}">
                <a16:creationId xmlns:a16="http://schemas.microsoft.com/office/drawing/2014/main" id="{834CC389-671A-5043-9996-8032F241D6EC}"/>
              </a:ext>
            </a:extLst>
          </p:cNvPr>
          <p:cNvSpPr>
            <a:spLocks noChangeShapeType="1"/>
          </p:cNvSpPr>
          <p:nvPr/>
        </p:nvSpPr>
        <p:spPr bwMode="auto">
          <a:xfrm>
            <a:off x="13496003" y="2877278"/>
            <a:ext cx="0" cy="45086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592">
              <a:solidFill>
                <a:schemeClr val="bg1"/>
              </a:solidFill>
            </a:endParaRPr>
          </a:p>
        </p:txBody>
      </p:sp>
      <p:sp>
        <p:nvSpPr>
          <p:cNvPr id="24675" name="AutoShape 185">
            <a:extLst>
              <a:ext uri="{FF2B5EF4-FFF2-40B4-BE49-F238E27FC236}">
                <a16:creationId xmlns:a16="http://schemas.microsoft.com/office/drawing/2014/main" id="{E5FED8C6-6868-944A-99AF-EEAA87926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4168" y="2689420"/>
            <a:ext cx="601249" cy="450860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latin typeface="Arial Narrow" panose="020B0604020202020204" pitchFamily="34" charset="0"/>
                <a:cs typeface="Arial" panose="020B0604020202020204" pitchFamily="34" charset="0"/>
              </a:rPr>
              <a:t>History</a:t>
            </a:r>
          </a:p>
          <a:p>
            <a:pPr algn="ctr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latin typeface="Arial Narrow" panose="020B0604020202020204" pitchFamily="34" charset="0"/>
                <a:cs typeface="Arial" panose="020B0604020202020204" pitchFamily="34" charset="0"/>
              </a:rPr>
              <a:t>Payments</a:t>
            </a:r>
            <a:endParaRPr lang="en-GB" altLang="en-US" sz="1080">
              <a:solidFill>
                <a:schemeClr val="bg1"/>
              </a:solidFill>
              <a:latin typeface="Arial Narrow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676" name="AutoShape 186">
            <a:extLst>
              <a:ext uri="{FF2B5EF4-FFF2-40B4-BE49-F238E27FC236}">
                <a16:creationId xmlns:a16="http://schemas.microsoft.com/office/drawing/2014/main" id="{DE6E845E-B907-8249-B4C0-1C6DC821A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4168" y="2313703"/>
            <a:ext cx="601249" cy="450860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latin typeface="Arial Narrow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Last Year </a:t>
            </a:r>
          </a:p>
          <a:p>
            <a:pPr algn="ctr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latin typeface="Arial Narrow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Payments</a:t>
            </a:r>
            <a:endParaRPr lang="en-GB" altLang="en-US" sz="1080">
              <a:solidFill>
                <a:schemeClr val="bg1"/>
              </a:solidFill>
              <a:latin typeface="Arial Narrow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24677" name="AutoShape 187">
            <a:extLst>
              <a:ext uri="{FF2B5EF4-FFF2-40B4-BE49-F238E27FC236}">
                <a16:creationId xmlns:a16="http://schemas.microsoft.com/office/drawing/2014/main" id="{47A599FD-C7C3-CF41-9BB5-0A3850ED1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4168" y="1937987"/>
            <a:ext cx="601249" cy="450860"/>
          </a:xfrm>
          <a:prstGeom prst="flowChartMagneticDisk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latin typeface="Arial Narrow" panose="020B0604020202020204" pitchFamily="34" charset="0"/>
                <a:cs typeface="Arial" panose="020B0604020202020204" pitchFamily="34" charset="0"/>
              </a:rPr>
              <a:t>This Year</a:t>
            </a:r>
          </a:p>
          <a:p>
            <a:pPr algn="ctr">
              <a:lnSpc>
                <a:spcPct val="7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>
                <a:solidFill>
                  <a:schemeClr val="bg1"/>
                </a:solidFill>
                <a:latin typeface="Arial Narrow" panose="020B0604020202020204" pitchFamily="34" charset="0"/>
                <a:cs typeface="Arial" panose="020B0604020202020204" pitchFamily="34" charset="0"/>
              </a:rPr>
              <a:t>Payments</a:t>
            </a:r>
            <a:endParaRPr lang="en-GB" altLang="en-US" sz="1080">
              <a:solidFill>
                <a:schemeClr val="bg1"/>
              </a:solidFill>
              <a:latin typeface="Arial Narrow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618" name="Group 188">
            <a:extLst>
              <a:ext uri="{FF2B5EF4-FFF2-40B4-BE49-F238E27FC236}">
                <a16:creationId xmlns:a16="http://schemas.microsoft.com/office/drawing/2014/main" id="{D69DA416-E02E-7C42-96D5-63F32F66D396}"/>
              </a:ext>
            </a:extLst>
          </p:cNvPr>
          <p:cNvGrpSpPr>
            <a:grpSpLocks/>
          </p:cNvGrpSpPr>
          <p:nvPr/>
        </p:nvGrpSpPr>
        <p:grpSpPr bwMode="auto">
          <a:xfrm>
            <a:off x="11091006" y="5526349"/>
            <a:ext cx="2743200" cy="2421256"/>
            <a:chOff x="3120" y="1576"/>
            <a:chExt cx="2448" cy="2160"/>
          </a:xfrm>
        </p:grpSpPr>
        <p:grpSp>
          <p:nvGrpSpPr>
            <p:cNvPr id="24627" name="Group 189">
              <a:extLst>
                <a:ext uri="{FF2B5EF4-FFF2-40B4-BE49-F238E27FC236}">
                  <a16:creationId xmlns:a16="http://schemas.microsoft.com/office/drawing/2014/main" id="{4797DB05-BCDB-5041-82D2-1BC667F173C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648" y="1960"/>
              <a:ext cx="624" cy="771"/>
              <a:chOff x="4464" y="1968"/>
              <a:chExt cx="624" cy="771"/>
            </a:xfrm>
          </p:grpSpPr>
          <p:sp>
            <p:nvSpPr>
              <p:cNvPr id="24659" name="Line 190">
                <a:extLst>
                  <a:ext uri="{FF2B5EF4-FFF2-40B4-BE49-F238E27FC236}">
                    <a16:creationId xmlns:a16="http://schemas.microsoft.com/office/drawing/2014/main" id="{5C7B4CD1-CEE2-FD45-8A21-AE2B3E1947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4" y="2160"/>
                <a:ext cx="624" cy="57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592">
                  <a:solidFill>
                    <a:schemeClr val="bg1"/>
                  </a:solidFill>
                </a:endParaRPr>
              </a:p>
            </p:txBody>
          </p:sp>
          <p:sp>
            <p:nvSpPr>
              <p:cNvPr id="24660" name="Line 191">
                <a:extLst>
                  <a:ext uri="{FF2B5EF4-FFF2-40B4-BE49-F238E27FC236}">
                    <a16:creationId xmlns:a16="http://schemas.microsoft.com/office/drawing/2014/main" id="{721681AC-8A50-F643-81F5-4B42757AE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64" y="1968"/>
                <a:ext cx="384" cy="7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592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628" name="AutoShape 192">
              <a:extLst>
                <a:ext uri="{FF2B5EF4-FFF2-40B4-BE49-F238E27FC236}">
                  <a16:creationId xmlns:a16="http://schemas.microsoft.com/office/drawing/2014/main" id="{F8283BDC-B0C7-C947-8AC0-2E72F1718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1960"/>
              <a:ext cx="518" cy="381"/>
            </a:xfrm>
            <a:prstGeom prst="flowChartMagneticDisk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80">
                  <a:solidFill>
                    <a:schemeClr val="bg1"/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GL Account</a:t>
              </a:r>
            </a:p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80">
                  <a:solidFill>
                    <a:schemeClr val="bg1"/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Master</a:t>
              </a:r>
              <a:endParaRPr lang="en-GB" altLang="en-US" sz="1080">
                <a:solidFill>
                  <a:schemeClr val="bg1"/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29" name="Rectangle 193">
              <a:extLst>
                <a:ext uri="{FF2B5EF4-FFF2-40B4-BE49-F238E27FC236}">
                  <a16:creationId xmlns:a16="http://schemas.microsoft.com/office/drawing/2014/main" id="{9F83AA98-7913-6F4C-811D-D735B0A18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1" y="2753"/>
              <a:ext cx="550" cy="38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80" b="1">
                  <a:solidFill>
                    <a:schemeClr val="bg1"/>
                  </a:solidFill>
                  <a:cs typeface="Arial" panose="020B0604020202020204" pitchFamily="34" charset="0"/>
                </a:rPr>
                <a:t>Geneva</a:t>
              </a:r>
            </a:p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80" b="1">
                  <a:solidFill>
                    <a:schemeClr val="bg1"/>
                  </a:solidFill>
                  <a:cs typeface="Arial" panose="020B0604020202020204" pitchFamily="34" charset="0"/>
                </a:rPr>
                <a:t>Views</a:t>
              </a:r>
            </a:p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80" b="1">
                  <a:solidFill>
                    <a:schemeClr val="bg1"/>
                  </a:solidFill>
                  <a:cs typeface="Arial" panose="020B0604020202020204" pitchFamily="34" charset="0"/>
                </a:rPr>
                <a:t>A/B</a:t>
              </a:r>
            </a:p>
          </p:txBody>
        </p:sp>
        <p:sp>
          <p:nvSpPr>
            <p:cNvPr id="24630" name="AutoShape 194">
              <a:extLst>
                <a:ext uri="{FF2B5EF4-FFF2-40B4-BE49-F238E27FC236}">
                  <a16:creationId xmlns:a16="http://schemas.microsoft.com/office/drawing/2014/main" id="{0C64927D-0EB4-A347-8642-29ACF25E4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0" y="3482"/>
              <a:ext cx="389" cy="254"/>
            </a:xfrm>
            <a:prstGeom prst="flowChartDocumen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640">
                <a:solidFill>
                  <a:schemeClr val="bg1"/>
                </a:solidFill>
              </a:endParaRPr>
            </a:p>
          </p:txBody>
        </p:sp>
        <p:sp>
          <p:nvSpPr>
            <p:cNvPr id="24631" name="Line 195">
              <a:extLst>
                <a:ext uri="{FF2B5EF4-FFF2-40B4-BE49-F238E27FC236}">
                  <a16:creationId xmlns:a16="http://schemas.microsoft.com/office/drawing/2014/main" id="{E9FBF558-6A79-8A4D-88BC-9EE266A707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4" y="3133"/>
              <a:ext cx="486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592">
                <a:solidFill>
                  <a:schemeClr val="bg1"/>
                </a:solidFill>
              </a:endParaRPr>
            </a:p>
          </p:txBody>
        </p:sp>
        <p:sp>
          <p:nvSpPr>
            <p:cNvPr id="24632" name="Line 196">
              <a:extLst>
                <a:ext uri="{FF2B5EF4-FFF2-40B4-BE49-F238E27FC236}">
                  <a16:creationId xmlns:a16="http://schemas.microsoft.com/office/drawing/2014/main" id="{B969814E-D74A-1049-B20F-27FE9752DE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0" y="2372"/>
              <a:ext cx="0" cy="38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592">
                <a:solidFill>
                  <a:schemeClr val="bg1"/>
                </a:solidFill>
              </a:endParaRPr>
            </a:p>
          </p:txBody>
        </p:sp>
        <p:grpSp>
          <p:nvGrpSpPr>
            <p:cNvPr id="24633" name="Group 197">
              <a:extLst>
                <a:ext uri="{FF2B5EF4-FFF2-40B4-BE49-F238E27FC236}">
                  <a16:creationId xmlns:a16="http://schemas.microsoft.com/office/drawing/2014/main" id="{59874B8D-B91B-F74B-93A5-93A700B765E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8" y="2620"/>
              <a:ext cx="292" cy="380"/>
              <a:chOff x="2064" y="2208"/>
              <a:chExt cx="432" cy="576"/>
            </a:xfrm>
          </p:grpSpPr>
          <p:sp>
            <p:nvSpPr>
              <p:cNvPr id="24647" name="Rectangle 198">
                <a:extLst>
                  <a:ext uri="{FF2B5EF4-FFF2-40B4-BE49-F238E27FC236}">
                    <a16:creationId xmlns:a16="http://schemas.microsoft.com/office/drawing/2014/main" id="{10736543-31C8-CB41-965F-C3128BD56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208"/>
                <a:ext cx="432" cy="5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prstDash val="sysDot"/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50000"/>
                  </a:spcBef>
                  <a:buClr>
                    <a:schemeClr val="tx1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buClr>
                    <a:schemeClr val="tx1"/>
                  </a:buClr>
                  <a:buFont typeface="Arial" panose="020B0604020202020204" pitchFamily="34" charset="0"/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buClr>
                    <a:schemeClr val="tx1"/>
                  </a:buClr>
                  <a:buChar char="•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bg1"/>
                  </a:buClr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1"/>
                  </a:buClr>
                  <a:buChar char="»"/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»"/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»"/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»"/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1"/>
                  </a:buClr>
                  <a:buChar char="»"/>
                  <a:defRPr sz="1600">
                    <a:solidFill>
                      <a:schemeClr val="bg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640">
                  <a:solidFill>
                    <a:schemeClr val="bg1"/>
                  </a:solidFill>
                </a:endParaRPr>
              </a:p>
            </p:txBody>
          </p:sp>
          <p:sp>
            <p:nvSpPr>
              <p:cNvPr id="24648" name="Line 199">
                <a:extLst>
                  <a:ext uri="{FF2B5EF4-FFF2-40B4-BE49-F238E27FC236}">
                    <a16:creationId xmlns:a16="http://schemas.microsoft.com/office/drawing/2014/main" id="{4E2D4879-F5EC-2644-B2CC-9729A771E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25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592">
                  <a:solidFill>
                    <a:schemeClr val="bg1"/>
                  </a:solidFill>
                </a:endParaRPr>
              </a:p>
            </p:txBody>
          </p:sp>
          <p:sp>
            <p:nvSpPr>
              <p:cNvPr id="24649" name="Line 200">
                <a:extLst>
                  <a:ext uri="{FF2B5EF4-FFF2-40B4-BE49-F238E27FC236}">
                    <a16:creationId xmlns:a16="http://schemas.microsoft.com/office/drawing/2014/main" id="{14304415-F429-034F-9B24-3122FA797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30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592">
                  <a:solidFill>
                    <a:schemeClr val="bg1"/>
                  </a:solidFill>
                </a:endParaRPr>
              </a:p>
            </p:txBody>
          </p:sp>
          <p:sp>
            <p:nvSpPr>
              <p:cNvPr id="24650" name="Line 201">
                <a:extLst>
                  <a:ext uri="{FF2B5EF4-FFF2-40B4-BE49-F238E27FC236}">
                    <a16:creationId xmlns:a16="http://schemas.microsoft.com/office/drawing/2014/main" id="{74461810-849C-634E-BC01-4ED41A6E11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35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592">
                  <a:solidFill>
                    <a:schemeClr val="bg1"/>
                  </a:solidFill>
                </a:endParaRPr>
              </a:p>
            </p:txBody>
          </p:sp>
          <p:sp>
            <p:nvSpPr>
              <p:cNvPr id="24651" name="Line 202">
                <a:extLst>
                  <a:ext uri="{FF2B5EF4-FFF2-40B4-BE49-F238E27FC236}">
                    <a16:creationId xmlns:a16="http://schemas.microsoft.com/office/drawing/2014/main" id="{25E43F9E-271C-4740-9D74-AA39FC3C3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400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592">
                  <a:solidFill>
                    <a:schemeClr val="bg1"/>
                  </a:solidFill>
                </a:endParaRPr>
              </a:p>
            </p:txBody>
          </p:sp>
          <p:sp>
            <p:nvSpPr>
              <p:cNvPr id="24652" name="Line 203">
                <a:extLst>
                  <a:ext uri="{FF2B5EF4-FFF2-40B4-BE49-F238E27FC236}">
                    <a16:creationId xmlns:a16="http://schemas.microsoft.com/office/drawing/2014/main" id="{10DDD712-6A7E-2C42-BB75-B3233BBB95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448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592">
                  <a:solidFill>
                    <a:schemeClr val="bg1"/>
                  </a:solidFill>
                </a:endParaRPr>
              </a:p>
            </p:txBody>
          </p:sp>
          <p:sp>
            <p:nvSpPr>
              <p:cNvPr id="24653" name="Line 204">
                <a:extLst>
                  <a:ext uri="{FF2B5EF4-FFF2-40B4-BE49-F238E27FC236}">
                    <a16:creationId xmlns:a16="http://schemas.microsoft.com/office/drawing/2014/main" id="{2F1E7A7A-89C7-7A4A-97D8-6131573CA8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49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592">
                  <a:solidFill>
                    <a:schemeClr val="bg1"/>
                  </a:solidFill>
                </a:endParaRPr>
              </a:p>
            </p:txBody>
          </p:sp>
          <p:sp>
            <p:nvSpPr>
              <p:cNvPr id="24654" name="Line 205">
                <a:extLst>
                  <a:ext uri="{FF2B5EF4-FFF2-40B4-BE49-F238E27FC236}">
                    <a16:creationId xmlns:a16="http://schemas.microsoft.com/office/drawing/2014/main" id="{99EA8FD8-4C6B-7948-B465-990162E8D1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544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592">
                  <a:solidFill>
                    <a:schemeClr val="bg1"/>
                  </a:solidFill>
                </a:endParaRPr>
              </a:p>
            </p:txBody>
          </p:sp>
          <p:sp>
            <p:nvSpPr>
              <p:cNvPr id="24655" name="Line 206">
                <a:extLst>
                  <a:ext uri="{FF2B5EF4-FFF2-40B4-BE49-F238E27FC236}">
                    <a16:creationId xmlns:a16="http://schemas.microsoft.com/office/drawing/2014/main" id="{8FCBB698-C950-F646-9D47-38FC9D0189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592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592">
                  <a:solidFill>
                    <a:schemeClr val="bg1"/>
                  </a:solidFill>
                </a:endParaRPr>
              </a:p>
            </p:txBody>
          </p:sp>
          <p:sp>
            <p:nvSpPr>
              <p:cNvPr id="24656" name="Line 207">
                <a:extLst>
                  <a:ext uri="{FF2B5EF4-FFF2-40B4-BE49-F238E27FC236}">
                    <a16:creationId xmlns:a16="http://schemas.microsoft.com/office/drawing/2014/main" id="{ED2783F0-9BEC-1B4F-BE1D-C9AC4CF5EC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640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592">
                  <a:solidFill>
                    <a:schemeClr val="bg1"/>
                  </a:solidFill>
                </a:endParaRPr>
              </a:p>
            </p:txBody>
          </p:sp>
          <p:sp>
            <p:nvSpPr>
              <p:cNvPr id="24657" name="Line 208">
                <a:extLst>
                  <a:ext uri="{FF2B5EF4-FFF2-40B4-BE49-F238E27FC236}">
                    <a16:creationId xmlns:a16="http://schemas.microsoft.com/office/drawing/2014/main" id="{A76BA606-C147-8847-9889-8F6AB8B12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688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592">
                  <a:solidFill>
                    <a:schemeClr val="bg1"/>
                  </a:solidFill>
                </a:endParaRPr>
              </a:p>
            </p:txBody>
          </p:sp>
          <p:sp>
            <p:nvSpPr>
              <p:cNvPr id="24658" name="Line 209">
                <a:extLst>
                  <a:ext uri="{FF2B5EF4-FFF2-40B4-BE49-F238E27FC236}">
                    <a16:creationId xmlns:a16="http://schemas.microsoft.com/office/drawing/2014/main" id="{E4F81CD6-42A7-454F-AFD7-08890E00E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736"/>
                <a:ext cx="33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592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4634" name="Line 210">
              <a:extLst>
                <a:ext uri="{FF2B5EF4-FFF2-40B4-BE49-F238E27FC236}">
                  <a16:creationId xmlns:a16="http://schemas.microsoft.com/office/drawing/2014/main" id="{F97BA5A1-F003-1F49-9A06-8CFBF96C3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0" y="2943"/>
              <a:ext cx="2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592">
                <a:solidFill>
                  <a:schemeClr val="bg1"/>
                </a:solidFill>
              </a:endParaRPr>
            </a:p>
          </p:txBody>
        </p:sp>
        <p:sp>
          <p:nvSpPr>
            <p:cNvPr id="24635" name="Line 211">
              <a:extLst>
                <a:ext uri="{FF2B5EF4-FFF2-40B4-BE49-F238E27FC236}">
                  <a16:creationId xmlns:a16="http://schemas.microsoft.com/office/drawing/2014/main" id="{4B68E879-B93F-0641-98DE-28855E4DD4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14" y="2366"/>
              <a:ext cx="816" cy="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592">
                <a:solidFill>
                  <a:schemeClr val="bg1"/>
                </a:solidFill>
              </a:endParaRPr>
            </a:p>
          </p:txBody>
        </p:sp>
        <p:sp>
          <p:nvSpPr>
            <p:cNvPr id="24636" name="Line 212">
              <a:extLst>
                <a:ext uri="{FF2B5EF4-FFF2-40B4-BE49-F238E27FC236}">
                  <a16:creationId xmlns:a16="http://schemas.microsoft.com/office/drawing/2014/main" id="{F66E7391-569F-2A47-AB15-B91F62B27B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0" y="2366"/>
              <a:ext cx="816" cy="3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592">
                <a:solidFill>
                  <a:schemeClr val="bg1"/>
                </a:solidFill>
              </a:endParaRPr>
            </a:p>
          </p:txBody>
        </p:sp>
        <p:sp>
          <p:nvSpPr>
            <p:cNvPr id="24637" name="AutoShape 213">
              <a:extLst>
                <a:ext uri="{FF2B5EF4-FFF2-40B4-BE49-F238E27FC236}">
                  <a16:creationId xmlns:a16="http://schemas.microsoft.com/office/drawing/2014/main" id="{C53F3BF2-05DE-0E44-8986-1AEC6635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1" y="3482"/>
              <a:ext cx="389" cy="254"/>
            </a:xfrm>
            <a:prstGeom prst="flowChartDocumen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640">
                <a:solidFill>
                  <a:schemeClr val="bg1"/>
                </a:solidFill>
              </a:endParaRPr>
            </a:p>
          </p:txBody>
        </p:sp>
        <p:sp>
          <p:nvSpPr>
            <p:cNvPr id="24638" name="Line 214">
              <a:extLst>
                <a:ext uri="{FF2B5EF4-FFF2-40B4-BE49-F238E27FC236}">
                  <a16:creationId xmlns:a16="http://schemas.microsoft.com/office/drawing/2014/main" id="{C820C0EA-F0AA-7448-9821-DBDA02CB91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3133"/>
              <a:ext cx="453" cy="3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592">
                <a:solidFill>
                  <a:schemeClr val="bg1"/>
                </a:solidFill>
              </a:endParaRPr>
            </a:p>
          </p:txBody>
        </p:sp>
        <p:sp>
          <p:nvSpPr>
            <p:cNvPr id="24639" name="AutoShape 215">
              <a:extLst>
                <a:ext uri="{FF2B5EF4-FFF2-40B4-BE49-F238E27FC236}">
                  <a16:creationId xmlns:a16="http://schemas.microsoft.com/office/drawing/2014/main" id="{BD7DC51D-0669-AC4D-8010-6E42CC8B6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216"/>
              <a:ext cx="512" cy="384"/>
            </a:xfrm>
            <a:prstGeom prst="flowChartMagneticDisk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80">
                  <a:solidFill>
                    <a:schemeClr val="bg1"/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History</a:t>
              </a:r>
            </a:p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80">
                  <a:solidFill>
                    <a:schemeClr val="bg1"/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Sales</a:t>
              </a:r>
              <a:endParaRPr lang="en-GB" altLang="en-US" sz="1080">
                <a:solidFill>
                  <a:schemeClr val="bg1"/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40" name="AutoShape 216">
              <a:extLst>
                <a:ext uri="{FF2B5EF4-FFF2-40B4-BE49-F238E27FC236}">
                  <a16:creationId xmlns:a16="http://schemas.microsoft.com/office/drawing/2014/main" id="{09FE1357-E104-0044-973D-D0EC333F5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8" y="1896"/>
              <a:ext cx="512" cy="384"/>
            </a:xfrm>
            <a:prstGeom prst="flowChartMagneticDisk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80">
                  <a:solidFill>
                    <a:schemeClr val="bg1"/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Last Year </a:t>
              </a:r>
            </a:p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80">
                  <a:solidFill>
                    <a:schemeClr val="bg1"/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Sales</a:t>
              </a:r>
              <a:endParaRPr lang="en-GB" altLang="en-US" sz="1080">
                <a:solidFill>
                  <a:schemeClr val="bg1"/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41" name="AutoShape 217">
              <a:extLst>
                <a:ext uri="{FF2B5EF4-FFF2-40B4-BE49-F238E27FC236}">
                  <a16:creationId xmlns:a16="http://schemas.microsoft.com/office/drawing/2014/main" id="{F584BA02-D341-C34C-AA73-AB3F9A409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0" y="1576"/>
              <a:ext cx="512" cy="384"/>
            </a:xfrm>
            <a:prstGeom prst="flowChartMagneticDisk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80">
                  <a:solidFill>
                    <a:schemeClr val="bg1"/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This Year</a:t>
              </a:r>
            </a:p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80">
                  <a:solidFill>
                    <a:schemeClr val="bg1"/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Sales</a:t>
              </a:r>
              <a:endParaRPr lang="en-GB" altLang="en-US" sz="1080">
                <a:solidFill>
                  <a:schemeClr val="bg1"/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42" name="AutoShape 218">
              <a:extLst>
                <a:ext uri="{FF2B5EF4-FFF2-40B4-BE49-F238E27FC236}">
                  <a16:creationId xmlns:a16="http://schemas.microsoft.com/office/drawing/2014/main" id="{6D78E1E0-4697-9C48-94A2-C0318D90A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6" y="2216"/>
              <a:ext cx="512" cy="384"/>
            </a:xfrm>
            <a:prstGeom prst="flowChartMagneticDisk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80">
                  <a:solidFill>
                    <a:schemeClr val="bg1"/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History</a:t>
              </a:r>
            </a:p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80">
                  <a:solidFill>
                    <a:schemeClr val="bg1"/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Payments</a:t>
              </a:r>
              <a:endParaRPr lang="en-GB" altLang="en-US" sz="1080">
                <a:solidFill>
                  <a:schemeClr val="bg1"/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43" name="Line 219">
              <a:extLst>
                <a:ext uri="{FF2B5EF4-FFF2-40B4-BE49-F238E27FC236}">
                  <a16:creationId xmlns:a16="http://schemas.microsoft.com/office/drawing/2014/main" id="{D259F32F-C921-A244-A560-353385EF08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2152"/>
              <a:ext cx="624" cy="57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592">
                <a:solidFill>
                  <a:schemeClr val="bg1"/>
                </a:solidFill>
              </a:endParaRPr>
            </a:p>
          </p:txBody>
        </p:sp>
        <p:sp>
          <p:nvSpPr>
            <p:cNvPr id="24644" name="Line 220">
              <a:extLst>
                <a:ext uri="{FF2B5EF4-FFF2-40B4-BE49-F238E27FC236}">
                  <a16:creationId xmlns:a16="http://schemas.microsoft.com/office/drawing/2014/main" id="{66B4D003-DBBC-1248-9128-7F3EDFBC75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1960"/>
              <a:ext cx="384" cy="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592">
                <a:solidFill>
                  <a:schemeClr val="bg1"/>
                </a:solidFill>
              </a:endParaRPr>
            </a:p>
          </p:txBody>
        </p:sp>
        <p:sp>
          <p:nvSpPr>
            <p:cNvPr id="24645" name="AutoShape 221">
              <a:extLst>
                <a:ext uri="{FF2B5EF4-FFF2-40B4-BE49-F238E27FC236}">
                  <a16:creationId xmlns:a16="http://schemas.microsoft.com/office/drawing/2014/main" id="{7F2C248B-CD5B-2E41-B8DF-38E2E8996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1896"/>
              <a:ext cx="512" cy="384"/>
            </a:xfrm>
            <a:prstGeom prst="flowChartMagneticDisk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80">
                  <a:solidFill>
                    <a:schemeClr val="bg1"/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Last Year </a:t>
              </a:r>
            </a:p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80">
                  <a:solidFill>
                    <a:schemeClr val="bg1"/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Payments</a:t>
              </a:r>
              <a:endParaRPr lang="en-GB" altLang="en-US" sz="1080">
                <a:solidFill>
                  <a:schemeClr val="bg1"/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646" name="AutoShape 222">
              <a:extLst>
                <a:ext uri="{FF2B5EF4-FFF2-40B4-BE49-F238E27FC236}">
                  <a16:creationId xmlns:a16="http://schemas.microsoft.com/office/drawing/2014/main" id="{092AB15C-D8C5-B546-AE10-29858F6E6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576"/>
              <a:ext cx="512" cy="384"/>
            </a:xfrm>
            <a:prstGeom prst="flowChartMagneticDisk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50000"/>
                </a:spcBef>
                <a:buClr>
                  <a:schemeClr val="tx1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buClr>
                  <a:schemeClr val="tx1"/>
                </a:buClr>
                <a:buFont typeface="Arial" panose="020B0604020202020204" pitchFamily="34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buClr>
                  <a:schemeClr val="tx1"/>
                </a:buClr>
                <a:buChar char="•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bg1"/>
                </a:buClr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1"/>
                </a:buClr>
                <a:buChar char="»"/>
                <a:defRPr sz="1600">
                  <a:solidFill>
                    <a:schemeClr val="bg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80">
                  <a:solidFill>
                    <a:schemeClr val="bg1"/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This Year</a:t>
              </a:r>
            </a:p>
            <a:p>
              <a:pPr algn="ctr">
                <a:lnSpc>
                  <a:spcPct val="7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080">
                  <a:solidFill>
                    <a:schemeClr val="bg1"/>
                  </a:solidFill>
                  <a:latin typeface="Arial Narrow" panose="020B0604020202020204" pitchFamily="34" charset="0"/>
                  <a:cs typeface="Arial" panose="020B0604020202020204" pitchFamily="34" charset="0"/>
                </a:rPr>
                <a:t>Payments</a:t>
              </a:r>
              <a:endParaRPr lang="en-GB" altLang="en-US" sz="1080">
                <a:solidFill>
                  <a:schemeClr val="bg1"/>
                </a:solidFill>
                <a:latin typeface="Arial Narrow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619" name="Text Box 223">
            <a:extLst>
              <a:ext uri="{FF2B5EF4-FFF2-40B4-BE49-F238E27FC236}">
                <a16:creationId xmlns:a16="http://schemas.microsoft.com/office/drawing/2014/main" id="{AA42FDAE-9B91-994F-9DEA-8753DD0EE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620" y="7138086"/>
            <a:ext cx="1093470" cy="541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 dirty="0">
                <a:solidFill>
                  <a:schemeClr val="bg1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Internal</a:t>
            </a:r>
            <a:br>
              <a:rPr lang="en-US" altLang="en-US" sz="1080" dirty="0">
                <a:solidFill>
                  <a:schemeClr val="bg1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</a:br>
            <a:r>
              <a:rPr lang="en-US" altLang="en-US" sz="1080" dirty="0">
                <a:solidFill>
                  <a:schemeClr val="bg1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  Reference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080" dirty="0">
                <a:solidFill>
                  <a:schemeClr val="bg1"/>
                </a:solidFill>
                <a:latin typeface="Arial Unicode MS" panose="020B0604020202020204" pitchFamily="34" charset="-128"/>
                <a:cs typeface="Arial" panose="020B0604020202020204" pitchFamily="34" charset="0"/>
              </a:rPr>
              <a:t>Tables</a:t>
            </a:r>
          </a:p>
        </p:txBody>
      </p:sp>
      <p:sp>
        <p:nvSpPr>
          <p:cNvPr id="24620" name="Rectangle 224">
            <a:extLst>
              <a:ext uri="{FF2B5EF4-FFF2-40B4-BE49-F238E27FC236}">
                <a16:creationId xmlns:a16="http://schemas.microsoft.com/office/drawing/2014/main" id="{693EE241-48B5-D842-8767-D3205026B3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0261" y="1053466"/>
            <a:ext cx="3188970" cy="318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5000"/>
              </a:spcAft>
              <a:buClrTx/>
              <a:buFontTx/>
              <a:buNone/>
            </a:pPr>
            <a:r>
              <a:rPr lang="en-US" altLang="en-US" sz="1800" dirty="0">
                <a:cs typeface="Arial" panose="020B0604020202020204" pitchFamily="34" charset="0"/>
              </a:rPr>
              <a:t>Multiple programs reading same reference data</a:t>
            </a:r>
          </a:p>
        </p:txBody>
      </p:sp>
      <p:sp>
        <p:nvSpPr>
          <p:cNvPr id="24621" name="Rectangle 225">
            <a:extLst>
              <a:ext uri="{FF2B5EF4-FFF2-40B4-BE49-F238E27FC236}">
                <a16:creationId xmlns:a16="http://schemas.microsoft.com/office/drawing/2014/main" id="{E16C1211-D328-B64B-ABB0-E3A120086A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18592" y="1053466"/>
            <a:ext cx="3095624" cy="318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FontTx/>
              <a:buNone/>
            </a:pPr>
            <a:r>
              <a:rPr lang="en-US" altLang="en-US" sz="1800">
                <a:cs typeface="Arial" panose="020B0604020202020204" pitchFamily="34" charset="0"/>
              </a:rPr>
              <a:t>Slow performance due to sequential processing of large data volumes</a:t>
            </a:r>
          </a:p>
        </p:txBody>
      </p:sp>
      <p:sp>
        <p:nvSpPr>
          <p:cNvPr id="24622" name="Rectangle 226">
            <a:extLst>
              <a:ext uri="{FF2B5EF4-FFF2-40B4-BE49-F238E27FC236}">
                <a16:creationId xmlns:a16="http://schemas.microsoft.com/office/drawing/2014/main" id="{B2E93191-A230-B74D-8A5D-AEE049D348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0261" y="4488552"/>
            <a:ext cx="3188970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FontTx/>
              <a:buNone/>
            </a:pPr>
            <a:r>
              <a:rPr lang="en-US" altLang="en-US" sz="1800" b="1" dirty="0">
                <a:cs typeface="Arial" panose="020B0604020202020204" pitchFamily="34" charset="0"/>
              </a:rPr>
              <a:t>Load file into memory to </a:t>
            </a:r>
            <a:r>
              <a:rPr lang="en-US" altLang="en-US" sz="1800" dirty="0">
                <a:cs typeface="Arial" panose="020B0604020202020204" pitchFamily="34" charset="0"/>
              </a:rPr>
              <a:t>avoid redundant reads</a:t>
            </a:r>
          </a:p>
        </p:txBody>
      </p:sp>
      <p:sp>
        <p:nvSpPr>
          <p:cNvPr id="24623" name="Rectangle 227">
            <a:extLst>
              <a:ext uri="{FF2B5EF4-FFF2-40B4-BE49-F238E27FC236}">
                <a16:creationId xmlns:a16="http://schemas.microsoft.com/office/drawing/2014/main" id="{E7189968-2EC2-3946-89A6-B64043845E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818592" y="4488552"/>
            <a:ext cx="3278504" cy="27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lrTx/>
              <a:buFontTx/>
              <a:buNone/>
            </a:pPr>
            <a:r>
              <a:rPr lang="en-US" altLang="en-US" sz="1800" b="1" dirty="0">
                <a:cs typeface="Arial" panose="020B0604020202020204" pitchFamily="34" charset="0"/>
              </a:rPr>
              <a:t>Process files in </a:t>
            </a:r>
            <a:r>
              <a:rPr lang="en-US" altLang="en-US" sz="1800" dirty="0">
                <a:cs typeface="Arial" panose="020B0604020202020204" pitchFamily="34" charset="0"/>
              </a:rPr>
              <a:t>parallel</a:t>
            </a:r>
            <a:r>
              <a:rPr lang="en-US" altLang="en-US" sz="1800" b="1" dirty="0">
                <a:cs typeface="Arial" panose="020B0604020202020204" pitchFamily="34" charset="0"/>
              </a:rPr>
              <a:t> and combine the output</a:t>
            </a:r>
            <a:endParaRPr lang="en-GB" altLang="en-US" sz="1800" b="1" dirty="0">
              <a:cs typeface="Arial" panose="020B0604020202020204" pitchFamily="34" charset="0"/>
            </a:endParaRPr>
          </a:p>
        </p:txBody>
      </p:sp>
      <p:sp>
        <p:nvSpPr>
          <p:cNvPr id="24625" name="TextBox 1">
            <a:extLst>
              <a:ext uri="{FF2B5EF4-FFF2-40B4-BE49-F238E27FC236}">
                <a16:creationId xmlns:a16="http://schemas.microsoft.com/office/drawing/2014/main" id="{802A6124-F870-BB47-A144-4FE22B4601D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98118" y="2942502"/>
            <a:ext cx="1443023" cy="45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640">
                <a:solidFill>
                  <a:schemeClr val="hlink"/>
                </a:solidFill>
              </a:rPr>
              <a:t>Problem</a:t>
            </a:r>
          </a:p>
        </p:txBody>
      </p:sp>
      <p:sp>
        <p:nvSpPr>
          <p:cNvPr id="24626" name="TextBox 141">
            <a:extLst>
              <a:ext uri="{FF2B5EF4-FFF2-40B4-BE49-F238E27FC236}">
                <a16:creationId xmlns:a16="http://schemas.microsoft.com/office/drawing/2014/main" id="{71E7D71D-D988-4849-A8E7-F52C5F5B523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179683" y="6476571"/>
            <a:ext cx="1406154" cy="457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50000"/>
              </a:spcBef>
              <a:buClr>
                <a:schemeClr val="tx1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buClr>
                <a:schemeClr val="tx1"/>
              </a:buClr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buClr>
                <a:schemeClr val="tx1"/>
              </a:buClr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bg1"/>
              </a:buClr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00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640" dirty="0">
                <a:solidFill>
                  <a:schemeClr val="hlink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6889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an 73">
            <a:extLst>
              <a:ext uri="{FF2B5EF4-FFF2-40B4-BE49-F238E27FC236}">
                <a16:creationId xmlns:a16="http://schemas.microsoft.com/office/drawing/2014/main" id="{F549978D-CCA0-6B4B-B044-22F8E3555703}"/>
              </a:ext>
            </a:extLst>
          </p:cNvPr>
          <p:cNvSpPr/>
          <p:nvPr/>
        </p:nvSpPr>
        <p:spPr>
          <a:xfrm>
            <a:off x="4899498" y="7087567"/>
            <a:ext cx="936104" cy="9361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</a:t>
            </a:r>
          </a:p>
          <a:p>
            <a:pPr algn="ctr"/>
            <a:r>
              <a:rPr lang="en-US" sz="1600" dirty="0"/>
              <a:t>File</a:t>
            </a:r>
          </a:p>
        </p:txBody>
      </p:sp>
      <p:sp>
        <p:nvSpPr>
          <p:cNvPr id="73" name="Can 72">
            <a:extLst>
              <a:ext uri="{FF2B5EF4-FFF2-40B4-BE49-F238E27FC236}">
                <a16:creationId xmlns:a16="http://schemas.microsoft.com/office/drawing/2014/main" id="{772C27B0-59BD-124C-BF4F-7AE9F91D4C22}"/>
              </a:ext>
            </a:extLst>
          </p:cNvPr>
          <p:cNvSpPr/>
          <p:nvPr/>
        </p:nvSpPr>
        <p:spPr>
          <a:xfrm>
            <a:off x="4899498" y="6329656"/>
            <a:ext cx="936104" cy="9361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</a:t>
            </a:r>
          </a:p>
          <a:p>
            <a:pPr algn="ctr"/>
            <a:r>
              <a:rPr lang="en-US" sz="1600" dirty="0"/>
              <a:t>File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CD0825-F980-A442-BAFA-113452305B14}"/>
              </a:ext>
            </a:extLst>
          </p:cNvPr>
          <p:cNvSpPr/>
          <p:nvPr/>
        </p:nvSpPr>
        <p:spPr>
          <a:xfrm>
            <a:off x="4782784" y="2235276"/>
            <a:ext cx="3684544" cy="2743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B72BF0-53AD-4E4E-8928-AA7FABBF9E36}"/>
              </a:ext>
            </a:extLst>
          </p:cNvPr>
          <p:cNvSpPr/>
          <p:nvPr/>
        </p:nvSpPr>
        <p:spPr>
          <a:xfrm>
            <a:off x="455652" y="3744799"/>
            <a:ext cx="3885605" cy="18795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B957D5-6A47-8241-826F-DFDC532CC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275" y="1126468"/>
            <a:ext cx="13577888" cy="3077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GenevaERS is fundamentally a compiler, for high volume single-pass, scan processes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D57C24-936D-AF47-A702-F04450349A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896216" y="7760202"/>
            <a:ext cx="771677" cy="438484"/>
          </a:xfrm>
        </p:spPr>
        <p:txBody>
          <a:bodyPr/>
          <a:lstStyle/>
          <a:p>
            <a:fld id="{E5F8DCC1-1647-4C7B-88F4-06971F323326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89218-8897-A445-8B63-E4D5136B0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Sample Customer Application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11DF7A9-FED9-C142-94EF-8354C4E291EE}"/>
              </a:ext>
            </a:extLst>
          </p:cNvPr>
          <p:cNvSpPr txBox="1">
            <a:spLocks/>
          </p:cNvSpPr>
          <p:nvPr/>
        </p:nvSpPr>
        <p:spPr>
          <a:xfrm>
            <a:off x="549275" y="3783277"/>
            <a:ext cx="3885605" cy="1868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7740" indent="-27774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  <a:lvl2pPr marL="601772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972092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342414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712734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1851606">
              <a:defRPr>
                <a:latin typeface="+mn-lt"/>
                <a:ea typeface="+mn-ea"/>
                <a:cs typeface="+mn-cs"/>
              </a:defRPr>
            </a:lvl6pPr>
            <a:lvl7pPr marL="2221926">
              <a:defRPr>
                <a:latin typeface="+mn-lt"/>
                <a:ea typeface="+mn-ea"/>
                <a:cs typeface="+mn-cs"/>
              </a:defRPr>
            </a:lvl7pPr>
            <a:lvl8pPr marL="2592246">
              <a:defRPr>
                <a:latin typeface="+mn-lt"/>
                <a:ea typeface="+mn-ea"/>
                <a:cs typeface="+mn-cs"/>
              </a:defRPr>
            </a:lvl8pPr>
            <a:lvl9pPr marL="2962566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kern="0" dirty="0"/>
              <a:t>1000-Initiate Processing</a:t>
            </a:r>
          </a:p>
          <a:p>
            <a:pPr defTabSz="914400"/>
            <a:r>
              <a:rPr lang="en-US" kern="0" dirty="0"/>
              <a:t>2000-Read input file until </a:t>
            </a:r>
            <a:br>
              <a:rPr lang="en-US" kern="0" dirty="0"/>
            </a:br>
            <a:r>
              <a:rPr lang="en-US" kern="0" dirty="0"/>
              <a:t>End of File</a:t>
            </a:r>
          </a:p>
          <a:p>
            <a:pPr lvl="1" defTabSz="914400"/>
            <a:r>
              <a:rPr lang="en-US" sz="1800" kern="0" dirty="0">
                <a:solidFill>
                  <a:schemeClr val="tx1"/>
                </a:solidFill>
              </a:rPr>
              <a:t>Perform logic on each record</a:t>
            </a:r>
          </a:p>
          <a:p>
            <a:pPr defTabSz="914400"/>
            <a:r>
              <a:rPr lang="en-US" sz="1840" kern="0" dirty="0"/>
              <a:t>9000-Terminate Processing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E80F41DF-4735-D44D-B1E9-D4647080EF7F}"/>
              </a:ext>
            </a:extLst>
          </p:cNvPr>
          <p:cNvSpPr txBox="1">
            <a:spLocks/>
          </p:cNvSpPr>
          <p:nvPr/>
        </p:nvSpPr>
        <p:spPr>
          <a:xfrm>
            <a:off x="4974940" y="2273754"/>
            <a:ext cx="3492388" cy="26786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7740" indent="-27774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  <a:lvl2pPr marL="601772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972092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342414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712734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1851606">
              <a:defRPr>
                <a:latin typeface="+mn-lt"/>
                <a:ea typeface="+mn-ea"/>
                <a:cs typeface="+mn-cs"/>
              </a:defRPr>
            </a:lvl6pPr>
            <a:lvl7pPr marL="2221926">
              <a:defRPr>
                <a:latin typeface="+mn-lt"/>
                <a:ea typeface="+mn-ea"/>
                <a:cs typeface="+mn-cs"/>
              </a:defRPr>
            </a:lvl7pPr>
            <a:lvl8pPr marL="2592246">
              <a:defRPr>
                <a:latin typeface="+mn-lt"/>
                <a:ea typeface="+mn-ea"/>
                <a:cs typeface="+mn-cs"/>
              </a:defRPr>
            </a:lvl8pPr>
            <a:lvl9pPr marL="2962566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kern="0" dirty="0"/>
              <a:t>1000-Initiate Processing</a:t>
            </a:r>
          </a:p>
          <a:p>
            <a:pPr defTabSz="914400"/>
            <a:r>
              <a:rPr lang="en-US" kern="0" dirty="0"/>
              <a:t>2000-Read input file until </a:t>
            </a:r>
            <a:br>
              <a:rPr lang="en-US" kern="0" dirty="0"/>
            </a:br>
            <a:r>
              <a:rPr lang="en-US" kern="0" dirty="0"/>
              <a:t>End of File</a:t>
            </a:r>
          </a:p>
          <a:p>
            <a:pPr lvl="1" defTabSz="914400"/>
            <a:r>
              <a:rPr lang="en-US" sz="1800" kern="0" dirty="0">
                <a:solidFill>
                  <a:schemeClr val="tx1"/>
                </a:solidFill>
              </a:rPr>
              <a:t>GenevaERS View 1</a:t>
            </a:r>
          </a:p>
          <a:p>
            <a:pPr lvl="1" defTabSz="914400"/>
            <a:r>
              <a:rPr lang="en-US" sz="1800" kern="0" dirty="0">
                <a:solidFill>
                  <a:schemeClr val="tx1"/>
                </a:solidFill>
              </a:rPr>
              <a:t>GenevaERS View 2</a:t>
            </a:r>
          </a:p>
          <a:p>
            <a:pPr lvl="1" defTabSz="914400"/>
            <a:r>
              <a:rPr lang="en-US" sz="1800" kern="0" dirty="0">
                <a:solidFill>
                  <a:schemeClr val="tx1"/>
                </a:solidFill>
              </a:rPr>
              <a:t>GenevaERS View 3</a:t>
            </a:r>
          </a:p>
          <a:p>
            <a:pPr defTabSz="914400"/>
            <a:r>
              <a:rPr lang="en-US" sz="1840" kern="0" dirty="0"/>
              <a:t>9000-Terminate Processing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3E6AC9-FC1B-6B4A-B257-E1387BD5E252}"/>
              </a:ext>
            </a:extLst>
          </p:cNvPr>
          <p:cNvSpPr/>
          <p:nvPr/>
        </p:nvSpPr>
        <p:spPr>
          <a:xfrm>
            <a:off x="652479" y="1816817"/>
            <a:ext cx="355417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kern="0" dirty="0">
                <a:solidFill>
                  <a:schemeClr val="accent1"/>
                </a:solidFill>
              </a:rPr>
              <a:t>Traditional Batch Program: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5A423D-4837-CA4F-9E9D-8B895E89A96A}"/>
              </a:ext>
            </a:extLst>
          </p:cNvPr>
          <p:cNvSpPr/>
          <p:nvPr/>
        </p:nvSpPr>
        <p:spPr>
          <a:xfrm>
            <a:off x="4758916" y="1810544"/>
            <a:ext cx="3751348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/>
            <a:r>
              <a:rPr lang="en-US" kern="0" dirty="0">
                <a:solidFill>
                  <a:schemeClr val="accent1"/>
                </a:solidFill>
              </a:rPr>
              <a:t>Basic GenevaERS Structure:</a:t>
            </a:r>
          </a:p>
        </p:txBody>
      </p:sp>
      <p:sp>
        <p:nvSpPr>
          <p:cNvPr id="12" name="Can 11">
            <a:extLst>
              <a:ext uri="{FF2B5EF4-FFF2-40B4-BE49-F238E27FC236}">
                <a16:creationId xmlns:a16="http://schemas.microsoft.com/office/drawing/2014/main" id="{395AE5CC-4B3D-C74E-8B8A-1843241A49C1}"/>
              </a:ext>
            </a:extLst>
          </p:cNvPr>
          <p:cNvSpPr/>
          <p:nvPr/>
        </p:nvSpPr>
        <p:spPr>
          <a:xfrm>
            <a:off x="2105532" y="6401633"/>
            <a:ext cx="648072" cy="9361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Ref</a:t>
            </a:r>
          </a:p>
          <a:p>
            <a:pPr algn="ctr"/>
            <a:r>
              <a:rPr lang="en-US" sz="1600" dirty="0"/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6CB48-246F-EF46-8B6F-8FE787302E8C}"/>
              </a:ext>
            </a:extLst>
          </p:cNvPr>
          <p:cNvSpPr txBox="1"/>
          <p:nvPr/>
        </p:nvSpPr>
        <p:spPr>
          <a:xfrm>
            <a:off x="3168533" y="6293621"/>
            <a:ext cx="1006347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Key  Data </a:t>
            </a:r>
          </a:p>
          <a:p>
            <a:r>
              <a:rPr lang="en-US" sz="1400" dirty="0"/>
              <a:t>1     A</a:t>
            </a:r>
          </a:p>
          <a:p>
            <a:pPr marL="342900" indent="-342900">
              <a:buAutoNum type="arabicPlain" startAt="2"/>
            </a:pPr>
            <a:r>
              <a:rPr lang="en-US" sz="1400" dirty="0"/>
              <a:t>B </a:t>
            </a:r>
          </a:p>
          <a:p>
            <a:pPr marL="342900" indent="-342900">
              <a:buAutoNum type="arabicPlain" startAt="2"/>
            </a:pPr>
            <a:r>
              <a:rPr lang="en-US" sz="1400" dirty="0"/>
              <a:t>C</a:t>
            </a:r>
          </a:p>
          <a:p>
            <a:pPr marL="342900" indent="-342900">
              <a:buAutoNum type="arabicPlain" startAt="2"/>
            </a:pPr>
            <a:r>
              <a:rPr lang="en-US" sz="1400" dirty="0"/>
              <a:t>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F83C2B5-06BA-5A4B-9432-32D15CDA8531}"/>
              </a:ext>
            </a:extLst>
          </p:cNvPr>
          <p:cNvCxnSpPr>
            <a:cxnSpLocks/>
            <a:stCxn id="12" idx="4"/>
            <a:endCxn id="13" idx="1"/>
          </p:cNvCxnSpPr>
          <p:nvPr/>
        </p:nvCxnSpPr>
        <p:spPr>
          <a:xfrm>
            <a:off x="2753604" y="6869685"/>
            <a:ext cx="414929" cy="8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B0CAED-EF6D-D04D-9E9C-EA68131D593D}"/>
              </a:ext>
            </a:extLst>
          </p:cNvPr>
          <p:cNvSpPr txBox="1"/>
          <p:nvPr/>
        </p:nvSpPr>
        <p:spPr>
          <a:xfrm>
            <a:off x="3158896" y="5681553"/>
            <a:ext cx="926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Memory</a:t>
            </a:r>
          </a:p>
          <a:p>
            <a:pPr algn="ctr"/>
            <a:r>
              <a:rPr lang="en-US" sz="1600" dirty="0"/>
              <a:t>Table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26E778-4EBE-AA44-B573-7F5987A2C465}"/>
              </a:ext>
            </a:extLst>
          </p:cNvPr>
          <p:cNvSpPr/>
          <p:nvPr/>
        </p:nvSpPr>
        <p:spPr>
          <a:xfrm>
            <a:off x="8865217" y="3857440"/>
            <a:ext cx="2571538" cy="20716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1">
            <a:extLst>
              <a:ext uri="{FF2B5EF4-FFF2-40B4-BE49-F238E27FC236}">
                <a16:creationId xmlns:a16="http://schemas.microsoft.com/office/drawing/2014/main" id="{3D670699-3081-464F-90F6-AD2CE05D26B1}"/>
              </a:ext>
            </a:extLst>
          </p:cNvPr>
          <p:cNvSpPr txBox="1">
            <a:spLocks/>
          </p:cNvSpPr>
          <p:nvPr/>
        </p:nvSpPr>
        <p:spPr>
          <a:xfrm>
            <a:off x="9057373" y="3895918"/>
            <a:ext cx="2252105" cy="18030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7740" indent="-27774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  <a:lvl2pPr marL="601772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972092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342414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712734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1851606">
              <a:defRPr>
                <a:latin typeface="+mn-lt"/>
                <a:ea typeface="+mn-ea"/>
                <a:cs typeface="+mn-cs"/>
              </a:defRPr>
            </a:lvl6pPr>
            <a:lvl7pPr marL="2221926">
              <a:defRPr>
                <a:latin typeface="+mn-lt"/>
                <a:ea typeface="+mn-ea"/>
                <a:cs typeface="+mn-cs"/>
              </a:defRPr>
            </a:lvl7pPr>
            <a:lvl8pPr marL="2592246">
              <a:defRPr>
                <a:latin typeface="+mn-lt"/>
                <a:ea typeface="+mn-ea"/>
                <a:cs typeface="+mn-cs"/>
              </a:defRPr>
            </a:lvl8pPr>
            <a:lvl9pPr marL="2962566">
              <a:defRPr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100" kern="0" dirty="0"/>
              <a:t>1000-Initiate Processing</a:t>
            </a:r>
          </a:p>
          <a:p>
            <a:pPr defTabSz="914400"/>
            <a:r>
              <a:rPr lang="en-US" sz="1100" kern="0" dirty="0"/>
              <a:t>2000-Read input file until </a:t>
            </a:r>
            <a:br>
              <a:rPr lang="en-US" sz="1100" kern="0" dirty="0"/>
            </a:br>
            <a:r>
              <a:rPr lang="en-US" sz="1100" kern="0" dirty="0"/>
              <a:t>End of File</a:t>
            </a:r>
          </a:p>
          <a:p>
            <a:pPr lvl="1" defTabSz="914400"/>
            <a:r>
              <a:rPr lang="en-US" sz="1050" kern="0" dirty="0">
                <a:solidFill>
                  <a:schemeClr val="tx1"/>
                </a:solidFill>
              </a:rPr>
              <a:t>GenevaERS View 1</a:t>
            </a:r>
          </a:p>
          <a:p>
            <a:pPr lvl="1" defTabSz="914400"/>
            <a:r>
              <a:rPr lang="en-US" sz="1050" kern="0" dirty="0">
                <a:solidFill>
                  <a:schemeClr val="tx1"/>
                </a:solidFill>
              </a:rPr>
              <a:t>GenevaERS View 2</a:t>
            </a:r>
          </a:p>
          <a:p>
            <a:pPr lvl="1" defTabSz="914400"/>
            <a:r>
              <a:rPr lang="en-US" sz="1050" kern="0" dirty="0">
                <a:solidFill>
                  <a:schemeClr val="tx1"/>
                </a:solidFill>
              </a:rPr>
              <a:t>GenevaERS View 3</a:t>
            </a:r>
          </a:p>
          <a:p>
            <a:pPr defTabSz="914400"/>
            <a:r>
              <a:rPr lang="en-US" sz="1100" kern="0" dirty="0"/>
              <a:t>9000-Terminate Processing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B38A61-B7E0-E548-ADD2-14DDCF3B1AC1}"/>
              </a:ext>
            </a:extLst>
          </p:cNvPr>
          <p:cNvSpPr/>
          <p:nvPr/>
        </p:nvSpPr>
        <p:spPr>
          <a:xfrm>
            <a:off x="8900255" y="1522512"/>
            <a:ext cx="2951449" cy="7571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914400"/>
            <a:r>
              <a:rPr lang="en-US" kern="0" dirty="0">
                <a:solidFill>
                  <a:schemeClr val="accent1"/>
                </a:solidFill>
              </a:rPr>
              <a:t>Specialized Customer </a:t>
            </a:r>
          </a:p>
          <a:p>
            <a:pPr algn="ctr" defTabSz="914400"/>
            <a:r>
              <a:rPr lang="en-US" kern="0" dirty="0">
                <a:solidFill>
                  <a:schemeClr val="accent1"/>
                </a:solidFill>
              </a:rPr>
              <a:t>Structure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5FF5F99-CB42-E44B-BD33-8CB5B3D87A7C}"/>
              </a:ext>
            </a:extLst>
          </p:cNvPr>
          <p:cNvSpPr/>
          <p:nvPr/>
        </p:nvSpPr>
        <p:spPr>
          <a:xfrm>
            <a:off x="8848118" y="3358716"/>
            <a:ext cx="2571538" cy="4098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I/O Read Exit</a:t>
            </a:r>
          </a:p>
        </p:txBody>
      </p:sp>
      <p:sp>
        <p:nvSpPr>
          <p:cNvPr id="31" name="Can 30">
            <a:extLst>
              <a:ext uri="{FF2B5EF4-FFF2-40B4-BE49-F238E27FC236}">
                <a16:creationId xmlns:a16="http://schemas.microsoft.com/office/drawing/2014/main" id="{8EAC3E6F-F381-1D45-9A2C-6FA62CBEA531}"/>
              </a:ext>
            </a:extLst>
          </p:cNvPr>
          <p:cNvSpPr/>
          <p:nvPr/>
        </p:nvSpPr>
        <p:spPr>
          <a:xfrm>
            <a:off x="9815985" y="2309315"/>
            <a:ext cx="936104" cy="9361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Raw</a:t>
            </a:r>
          </a:p>
          <a:p>
            <a:pPr algn="ctr"/>
            <a:r>
              <a:rPr lang="en-US" sz="1600" dirty="0"/>
              <a:t>Data</a:t>
            </a:r>
          </a:p>
        </p:txBody>
      </p:sp>
      <p:sp>
        <p:nvSpPr>
          <p:cNvPr id="34" name="Can 33">
            <a:extLst>
              <a:ext uri="{FF2B5EF4-FFF2-40B4-BE49-F238E27FC236}">
                <a16:creationId xmlns:a16="http://schemas.microsoft.com/office/drawing/2014/main" id="{AD856C29-AD50-E642-B92A-2E1DDEC3F2D5}"/>
              </a:ext>
            </a:extLst>
          </p:cNvPr>
          <p:cNvSpPr/>
          <p:nvPr/>
        </p:nvSpPr>
        <p:spPr>
          <a:xfrm>
            <a:off x="594502" y="6423117"/>
            <a:ext cx="936104" cy="9361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</a:t>
            </a:r>
          </a:p>
          <a:p>
            <a:pPr algn="ctr"/>
            <a:r>
              <a:rPr lang="en-US" sz="1600" dirty="0"/>
              <a:t>File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72D5BA-E3DE-7045-BC75-3A58D1673732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062554" y="5583431"/>
            <a:ext cx="0" cy="83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n 43">
            <a:extLst>
              <a:ext uri="{FF2B5EF4-FFF2-40B4-BE49-F238E27FC236}">
                <a16:creationId xmlns:a16="http://schemas.microsoft.com/office/drawing/2014/main" id="{5A53F078-EF58-3340-87BE-6E2BA89AE107}"/>
              </a:ext>
            </a:extLst>
          </p:cNvPr>
          <p:cNvSpPr/>
          <p:nvPr/>
        </p:nvSpPr>
        <p:spPr>
          <a:xfrm>
            <a:off x="4899498" y="5584111"/>
            <a:ext cx="936104" cy="9361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</a:t>
            </a:r>
          </a:p>
          <a:p>
            <a:pPr algn="ctr"/>
            <a:r>
              <a:rPr lang="en-US" sz="1600" dirty="0"/>
              <a:t>File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2F7C1B3-6894-1743-83E8-5F396590C3FA}"/>
              </a:ext>
            </a:extLst>
          </p:cNvPr>
          <p:cNvCxnSpPr>
            <a:cxnSpLocks/>
            <a:endCxn id="44" idx="1"/>
          </p:cNvCxnSpPr>
          <p:nvPr/>
        </p:nvCxnSpPr>
        <p:spPr>
          <a:xfrm flipH="1">
            <a:off x="5367550" y="4744425"/>
            <a:ext cx="2078" cy="839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DBD25AE-130D-4345-B6B6-D41608792551}"/>
              </a:ext>
            </a:extLst>
          </p:cNvPr>
          <p:cNvGrpSpPr/>
          <p:nvPr/>
        </p:nvGrpSpPr>
        <p:grpSpPr>
          <a:xfrm>
            <a:off x="10009638" y="6096887"/>
            <a:ext cx="1359355" cy="685880"/>
            <a:chOff x="8845650" y="6636884"/>
            <a:chExt cx="2069348" cy="1044116"/>
          </a:xfrm>
        </p:grpSpPr>
        <p:sp>
          <p:nvSpPr>
            <p:cNvPr id="46" name="Can 45">
              <a:extLst>
                <a:ext uri="{FF2B5EF4-FFF2-40B4-BE49-F238E27FC236}">
                  <a16:creationId xmlns:a16="http://schemas.microsoft.com/office/drawing/2014/main" id="{3D3892A1-679C-384D-BE0E-CD15B0B329C4}"/>
                </a:ext>
              </a:extLst>
            </p:cNvPr>
            <p:cNvSpPr/>
            <p:nvPr/>
          </p:nvSpPr>
          <p:spPr>
            <a:xfrm>
              <a:off x="8845650" y="6744896"/>
              <a:ext cx="648072" cy="93610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3B16533-04A8-C446-BBC0-70333CD29810}"/>
                </a:ext>
              </a:extLst>
            </p:cNvPr>
            <p:cNvSpPr txBox="1"/>
            <p:nvPr/>
          </p:nvSpPr>
          <p:spPr>
            <a:xfrm>
              <a:off x="9908651" y="6636884"/>
              <a:ext cx="1006347" cy="10441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14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A72DE40-0CD7-2442-A1A5-AACC9D138945}"/>
                </a:ext>
              </a:extLst>
            </p:cNvPr>
            <p:cNvCxnSpPr>
              <a:cxnSpLocks/>
              <a:stCxn id="46" idx="4"/>
              <a:endCxn id="47" idx="1"/>
            </p:cNvCxnSpPr>
            <p:nvPr/>
          </p:nvCxnSpPr>
          <p:spPr>
            <a:xfrm flipV="1">
              <a:off x="9493722" y="7158942"/>
              <a:ext cx="414929" cy="54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6B9F986-3B11-A245-8593-2F9005DA2760}"/>
              </a:ext>
            </a:extLst>
          </p:cNvPr>
          <p:cNvGrpSpPr/>
          <p:nvPr/>
        </p:nvGrpSpPr>
        <p:grpSpPr>
          <a:xfrm>
            <a:off x="6403600" y="5163818"/>
            <a:ext cx="1359355" cy="685880"/>
            <a:chOff x="8845650" y="6636884"/>
            <a:chExt cx="2069348" cy="1044116"/>
          </a:xfrm>
        </p:grpSpPr>
        <p:sp>
          <p:nvSpPr>
            <p:cNvPr id="54" name="Can 53">
              <a:extLst>
                <a:ext uri="{FF2B5EF4-FFF2-40B4-BE49-F238E27FC236}">
                  <a16:creationId xmlns:a16="http://schemas.microsoft.com/office/drawing/2014/main" id="{B16328A5-8837-4F41-99F6-60B986B2F550}"/>
                </a:ext>
              </a:extLst>
            </p:cNvPr>
            <p:cNvSpPr/>
            <p:nvPr/>
          </p:nvSpPr>
          <p:spPr>
            <a:xfrm>
              <a:off x="8845650" y="6744896"/>
              <a:ext cx="648072" cy="93610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72FF0E9-DBB3-2046-B089-3E2A7D6F811B}"/>
                </a:ext>
              </a:extLst>
            </p:cNvPr>
            <p:cNvSpPr txBox="1"/>
            <p:nvPr/>
          </p:nvSpPr>
          <p:spPr>
            <a:xfrm>
              <a:off x="9908651" y="6636884"/>
              <a:ext cx="1006347" cy="10441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1400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0F54CC7-0A63-2E42-8ACE-7960BBF8AC14}"/>
                </a:ext>
              </a:extLst>
            </p:cNvPr>
            <p:cNvCxnSpPr>
              <a:cxnSpLocks/>
              <a:stCxn id="54" idx="4"/>
              <a:endCxn id="55" idx="1"/>
            </p:cNvCxnSpPr>
            <p:nvPr/>
          </p:nvCxnSpPr>
          <p:spPr>
            <a:xfrm flipV="1">
              <a:off x="9493722" y="7158942"/>
              <a:ext cx="414929" cy="54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953CBDF-8F5E-0648-A3CF-483F283C5861}"/>
              </a:ext>
            </a:extLst>
          </p:cNvPr>
          <p:cNvGrpSpPr/>
          <p:nvPr/>
        </p:nvGrpSpPr>
        <p:grpSpPr>
          <a:xfrm>
            <a:off x="6394809" y="5902802"/>
            <a:ext cx="1359355" cy="685880"/>
            <a:chOff x="8845650" y="6636884"/>
            <a:chExt cx="2069348" cy="1044116"/>
          </a:xfrm>
        </p:grpSpPr>
        <p:sp>
          <p:nvSpPr>
            <p:cNvPr id="58" name="Can 57">
              <a:extLst>
                <a:ext uri="{FF2B5EF4-FFF2-40B4-BE49-F238E27FC236}">
                  <a16:creationId xmlns:a16="http://schemas.microsoft.com/office/drawing/2014/main" id="{59ECB4AE-F8A3-C247-9DB1-16E38118F085}"/>
                </a:ext>
              </a:extLst>
            </p:cNvPr>
            <p:cNvSpPr/>
            <p:nvPr/>
          </p:nvSpPr>
          <p:spPr>
            <a:xfrm>
              <a:off x="8845650" y="6744896"/>
              <a:ext cx="648072" cy="93610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5985953-F015-084C-B8A6-C5749752CB26}"/>
                </a:ext>
              </a:extLst>
            </p:cNvPr>
            <p:cNvSpPr txBox="1"/>
            <p:nvPr/>
          </p:nvSpPr>
          <p:spPr>
            <a:xfrm>
              <a:off x="9908651" y="6636884"/>
              <a:ext cx="1006347" cy="10441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1400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1C8068A-517F-F54F-A71E-8A1EBEA31ABE}"/>
                </a:ext>
              </a:extLst>
            </p:cNvPr>
            <p:cNvCxnSpPr>
              <a:cxnSpLocks/>
              <a:stCxn id="58" idx="4"/>
              <a:endCxn id="59" idx="1"/>
            </p:cNvCxnSpPr>
            <p:nvPr/>
          </p:nvCxnSpPr>
          <p:spPr>
            <a:xfrm flipV="1">
              <a:off x="9493722" y="7158942"/>
              <a:ext cx="414929" cy="54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FA34929-5FD4-454C-9B10-E21AA55EDA5A}"/>
              </a:ext>
            </a:extLst>
          </p:cNvPr>
          <p:cNvGrpSpPr/>
          <p:nvPr/>
        </p:nvGrpSpPr>
        <p:grpSpPr>
          <a:xfrm>
            <a:off x="6386018" y="6641786"/>
            <a:ext cx="1359355" cy="685880"/>
            <a:chOff x="8845650" y="6636884"/>
            <a:chExt cx="2069348" cy="1044116"/>
          </a:xfrm>
        </p:grpSpPr>
        <p:sp>
          <p:nvSpPr>
            <p:cNvPr id="62" name="Can 61">
              <a:extLst>
                <a:ext uri="{FF2B5EF4-FFF2-40B4-BE49-F238E27FC236}">
                  <a16:creationId xmlns:a16="http://schemas.microsoft.com/office/drawing/2014/main" id="{B7BFB099-F8B9-8E46-A706-3619F129C4C9}"/>
                </a:ext>
              </a:extLst>
            </p:cNvPr>
            <p:cNvSpPr/>
            <p:nvPr/>
          </p:nvSpPr>
          <p:spPr>
            <a:xfrm>
              <a:off x="8845650" y="6744896"/>
              <a:ext cx="648072" cy="93610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760BF57-D023-E745-9606-24BC368F1F05}"/>
                </a:ext>
              </a:extLst>
            </p:cNvPr>
            <p:cNvSpPr txBox="1"/>
            <p:nvPr/>
          </p:nvSpPr>
          <p:spPr>
            <a:xfrm>
              <a:off x="9908651" y="6636884"/>
              <a:ext cx="1006347" cy="10441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1400" dirty="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475B03C-BF7B-CB4E-935A-399CE4B83040}"/>
                </a:ext>
              </a:extLst>
            </p:cNvPr>
            <p:cNvCxnSpPr>
              <a:cxnSpLocks/>
              <a:stCxn id="62" idx="4"/>
              <a:endCxn id="63" idx="1"/>
            </p:cNvCxnSpPr>
            <p:nvPr/>
          </p:nvCxnSpPr>
          <p:spPr>
            <a:xfrm flipV="1">
              <a:off x="9493722" y="7158942"/>
              <a:ext cx="414929" cy="54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35D102C-459A-924C-820D-46A154E9E856}"/>
              </a:ext>
            </a:extLst>
          </p:cNvPr>
          <p:cNvGrpSpPr/>
          <p:nvPr/>
        </p:nvGrpSpPr>
        <p:grpSpPr>
          <a:xfrm>
            <a:off x="10162038" y="6249287"/>
            <a:ext cx="1359355" cy="685880"/>
            <a:chOff x="8845650" y="6636884"/>
            <a:chExt cx="2069348" cy="1044116"/>
          </a:xfrm>
        </p:grpSpPr>
        <p:sp>
          <p:nvSpPr>
            <p:cNvPr id="66" name="Can 65">
              <a:extLst>
                <a:ext uri="{FF2B5EF4-FFF2-40B4-BE49-F238E27FC236}">
                  <a16:creationId xmlns:a16="http://schemas.microsoft.com/office/drawing/2014/main" id="{8DDB1F06-7A02-F548-8AD2-0AB90B628708}"/>
                </a:ext>
              </a:extLst>
            </p:cNvPr>
            <p:cNvSpPr/>
            <p:nvPr/>
          </p:nvSpPr>
          <p:spPr>
            <a:xfrm>
              <a:off x="8845650" y="6744896"/>
              <a:ext cx="648072" cy="93610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6CF92F5-1EF8-114A-9C16-5D90C04C60BD}"/>
                </a:ext>
              </a:extLst>
            </p:cNvPr>
            <p:cNvSpPr txBox="1"/>
            <p:nvPr/>
          </p:nvSpPr>
          <p:spPr>
            <a:xfrm>
              <a:off x="9908651" y="6636884"/>
              <a:ext cx="1006347" cy="10441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1400" dirty="0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C92000A-10FB-3E48-977E-855495F2F18D}"/>
                </a:ext>
              </a:extLst>
            </p:cNvPr>
            <p:cNvCxnSpPr>
              <a:cxnSpLocks/>
              <a:stCxn id="66" idx="4"/>
              <a:endCxn id="67" idx="1"/>
            </p:cNvCxnSpPr>
            <p:nvPr/>
          </p:nvCxnSpPr>
          <p:spPr>
            <a:xfrm flipV="1">
              <a:off x="9493722" y="7158942"/>
              <a:ext cx="414929" cy="54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0526646-1BC0-D141-AE70-AEC33076CAFB}"/>
              </a:ext>
            </a:extLst>
          </p:cNvPr>
          <p:cNvGrpSpPr/>
          <p:nvPr/>
        </p:nvGrpSpPr>
        <p:grpSpPr>
          <a:xfrm>
            <a:off x="10314438" y="6401687"/>
            <a:ext cx="1359355" cy="685880"/>
            <a:chOff x="8845650" y="6636884"/>
            <a:chExt cx="2069348" cy="1044116"/>
          </a:xfrm>
        </p:grpSpPr>
        <p:sp>
          <p:nvSpPr>
            <p:cNvPr id="70" name="Can 69">
              <a:extLst>
                <a:ext uri="{FF2B5EF4-FFF2-40B4-BE49-F238E27FC236}">
                  <a16:creationId xmlns:a16="http://schemas.microsoft.com/office/drawing/2014/main" id="{F4A4022E-7E43-5543-BFFF-5665E5787C91}"/>
                </a:ext>
              </a:extLst>
            </p:cNvPr>
            <p:cNvSpPr/>
            <p:nvPr/>
          </p:nvSpPr>
          <p:spPr>
            <a:xfrm>
              <a:off x="8845650" y="6744896"/>
              <a:ext cx="648072" cy="93610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4AEE866-EF30-E740-A0B0-5E2CC31CD6D0}"/>
                </a:ext>
              </a:extLst>
            </p:cNvPr>
            <p:cNvSpPr txBox="1"/>
            <p:nvPr/>
          </p:nvSpPr>
          <p:spPr>
            <a:xfrm>
              <a:off x="9908651" y="6636884"/>
              <a:ext cx="1006347" cy="10441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noAutofit/>
            </a:bodyPr>
            <a:lstStyle/>
            <a:p>
              <a:endParaRPr lang="en-US" sz="1400" dirty="0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DE67CF4-B66F-CB46-80B3-6B1D2F3379B0}"/>
                </a:ext>
              </a:extLst>
            </p:cNvPr>
            <p:cNvCxnSpPr>
              <a:cxnSpLocks/>
              <a:stCxn id="70" idx="4"/>
              <a:endCxn id="71" idx="1"/>
            </p:cNvCxnSpPr>
            <p:nvPr/>
          </p:nvCxnSpPr>
          <p:spPr>
            <a:xfrm flipV="1">
              <a:off x="9493722" y="7158942"/>
              <a:ext cx="414929" cy="540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Can 74">
            <a:extLst>
              <a:ext uri="{FF2B5EF4-FFF2-40B4-BE49-F238E27FC236}">
                <a16:creationId xmlns:a16="http://schemas.microsoft.com/office/drawing/2014/main" id="{686A86F5-6F9F-D345-981B-572751B6E5FB}"/>
              </a:ext>
            </a:extLst>
          </p:cNvPr>
          <p:cNvSpPr/>
          <p:nvPr/>
        </p:nvSpPr>
        <p:spPr>
          <a:xfrm>
            <a:off x="8899376" y="6234072"/>
            <a:ext cx="468053" cy="4680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6" name="Can 75">
            <a:extLst>
              <a:ext uri="{FF2B5EF4-FFF2-40B4-BE49-F238E27FC236}">
                <a16:creationId xmlns:a16="http://schemas.microsoft.com/office/drawing/2014/main" id="{4C33692D-3CE6-C14A-9830-BDE658171250}"/>
              </a:ext>
            </a:extLst>
          </p:cNvPr>
          <p:cNvSpPr/>
          <p:nvPr/>
        </p:nvSpPr>
        <p:spPr>
          <a:xfrm>
            <a:off x="9051776" y="6386472"/>
            <a:ext cx="468053" cy="4680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7" name="Can 76">
            <a:extLst>
              <a:ext uri="{FF2B5EF4-FFF2-40B4-BE49-F238E27FC236}">
                <a16:creationId xmlns:a16="http://schemas.microsoft.com/office/drawing/2014/main" id="{BF417089-9DF1-9C42-8803-8FB1ABE16F58}"/>
              </a:ext>
            </a:extLst>
          </p:cNvPr>
          <p:cNvSpPr/>
          <p:nvPr/>
        </p:nvSpPr>
        <p:spPr>
          <a:xfrm>
            <a:off x="9204176" y="6538872"/>
            <a:ext cx="468053" cy="468053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BA1C93E-ED52-3848-9A50-751168B18822}"/>
              </a:ext>
            </a:extLst>
          </p:cNvPr>
          <p:cNvSpPr txBox="1"/>
          <p:nvPr/>
        </p:nvSpPr>
        <p:spPr>
          <a:xfrm>
            <a:off x="11958090" y="3311142"/>
            <a:ext cx="1106982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Block 1</a:t>
            </a:r>
          </a:p>
          <a:p>
            <a:r>
              <a:rPr lang="en-US" sz="1400" dirty="0"/>
              <a:t>1     Type 1</a:t>
            </a:r>
          </a:p>
          <a:p>
            <a:pPr marL="342900" indent="-342900">
              <a:buAutoNum type="arabicPlain" startAt="2"/>
            </a:pPr>
            <a:r>
              <a:rPr lang="en-US" sz="1400" dirty="0"/>
              <a:t>Type 2 </a:t>
            </a:r>
          </a:p>
          <a:p>
            <a:pPr marL="342900" indent="-342900">
              <a:buAutoNum type="arabicPlain" startAt="2"/>
            </a:pPr>
            <a:r>
              <a:rPr lang="en-US" sz="1400" dirty="0"/>
              <a:t>Type 3</a:t>
            </a:r>
          </a:p>
          <a:p>
            <a:pPr marL="342900" indent="-342900">
              <a:buAutoNum type="arabicPlain" startAt="2"/>
            </a:pPr>
            <a:r>
              <a:rPr lang="en-US" sz="1400" dirty="0"/>
              <a:t>Type 4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32A0468-5C1E-614D-8A70-E74C61D70231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11419656" y="3563647"/>
            <a:ext cx="548674" cy="23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5C4E7DD-4FE1-E84D-B87E-33CD35A3A146}"/>
              </a:ext>
            </a:extLst>
          </p:cNvPr>
          <p:cNvSpPr/>
          <p:nvPr/>
        </p:nvSpPr>
        <p:spPr>
          <a:xfrm>
            <a:off x="11660175" y="4834880"/>
            <a:ext cx="1199641" cy="1063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Raw Data</a:t>
            </a:r>
            <a:r>
              <a:rPr lang="en-US" dirty="0"/>
              <a:t> Lookup</a:t>
            </a:r>
          </a:p>
          <a:p>
            <a:pPr algn="ctr"/>
            <a:r>
              <a:rPr lang="en-US" dirty="0"/>
              <a:t>Exit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D6D695-E217-C945-886A-454A4E3B36D6}"/>
              </a:ext>
            </a:extLst>
          </p:cNvPr>
          <p:cNvSpPr/>
          <p:nvPr/>
        </p:nvSpPr>
        <p:spPr>
          <a:xfrm>
            <a:off x="8908303" y="7232529"/>
            <a:ext cx="1527043" cy="7987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GenevaERS Pipe Thread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D8CAE65-4F51-B646-9B3F-4A90AD828860}"/>
              </a:ext>
            </a:extLst>
          </p:cNvPr>
          <p:cNvCxnSpPr>
            <a:stCxn id="77" idx="3"/>
          </p:cNvCxnSpPr>
          <p:nvPr/>
        </p:nvCxnSpPr>
        <p:spPr>
          <a:xfrm flipH="1">
            <a:off x="9438202" y="7006925"/>
            <a:ext cx="1" cy="16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n 87">
            <a:extLst>
              <a:ext uri="{FF2B5EF4-FFF2-40B4-BE49-F238E27FC236}">
                <a16:creationId xmlns:a16="http://schemas.microsoft.com/office/drawing/2014/main" id="{0DB6BE35-9522-BA45-95E2-CC2023488FB9}"/>
              </a:ext>
            </a:extLst>
          </p:cNvPr>
          <p:cNvSpPr/>
          <p:nvPr/>
        </p:nvSpPr>
        <p:spPr>
          <a:xfrm>
            <a:off x="10767638" y="7338155"/>
            <a:ext cx="468053" cy="46805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F05C703-03EE-1448-98B3-12EDA1ABC7EE}"/>
              </a:ext>
            </a:extLst>
          </p:cNvPr>
          <p:cNvCxnSpPr>
            <a:cxnSpLocks/>
            <a:endCxn id="88" idx="2"/>
          </p:cNvCxnSpPr>
          <p:nvPr/>
        </p:nvCxnSpPr>
        <p:spPr>
          <a:xfrm flipV="1">
            <a:off x="10527297" y="7572182"/>
            <a:ext cx="240341" cy="1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9B9DF9D-7C1C-BA48-8446-9F41175780F2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12259995" y="4545325"/>
            <a:ext cx="1" cy="289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EBB204D7-8AD9-7E42-8298-F433563879A6}"/>
              </a:ext>
            </a:extLst>
          </p:cNvPr>
          <p:cNvSpPr txBox="1"/>
          <p:nvPr/>
        </p:nvSpPr>
        <p:spPr>
          <a:xfrm>
            <a:off x="13176227" y="3811536"/>
            <a:ext cx="1106982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Block 2</a:t>
            </a:r>
          </a:p>
          <a:p>
            <a:r>
              <a:rPr lang="en-US" sz="1400" dirty="0"/>
              <a:t>1     Type 1</a:t>
            </a:r>
          </a:p>
          <a:p>
            <a:pPr marL="342900" indent="-342900">
              <a:buAutoNum type="arabicPlain" startAt="2"/>
            </a:pPr>
            <a:r>
              <a:rPr lang="en-US" sz="1400" dirty="0"/>
              <a:t>Type 2 </a:t>
            </a:r>
          </a:p>
          <a:p>
            <a:pPr marL="342900" indent="-342900">
              <a:buAutoNum type="arabicPlain" startAt="2"/>
            </a:pPr>
            <a:r>
              <a:rPr lang="en-US" sz="1400" dirty="0"/>
              <a:t>Type 3</a:t>
            </a:r>
          </a:p>
          <a:p>
            <a:pPr marL="342900" indent="-342900">
              <a:buAutoNum type="arabicPlain" startAt="2"/>
            </a:pPr>
            <a:r>
              <a:rPr lang="en-US" sz="1400" dirty="0"/>
              <a:t>Type 4</a:t>
            </a:r>
          </a:p>
        </p:txBody>
      </p:sp>
      <p:sp>
        <p:nvSpPr>
          <p:cNvPr id="80" name="Can 79">
            <a:extLst>
              <a:ext uri="{FF2B5EF4-FFF2-40B4-BE49-F238E27FC236}">
                <a16:creationId xmlns:a16="http://schemas.microsoft.com/office/drawing/2014/main" id="{C1B0134E-8C2A-D348-BDDF-724305C7CF91}"/>
              </a:ext>
            </a:extLst>
          </p:cNvPr>
          <p:cNvSpPr/>
          <p:nvPr/>
        </p:nvSpPr>
        <p:spPr>
          <a:xfrm>
            <a:off x="1842592" y="2505111"/>
            <a:ext cx="1245954" cy="93610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Transaction Data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2AE779-1A56-DD48-90D9-17063666B3F7}"/>
              </a:ext>
            </a:extLst>
          </p:cNvPr>
          <p:cNvCxnSpPr>
            <a:cxnSpLocks/>
            <a:stCxn id="80" idx="3"/>
            <a:endCxn id="6" idx="0"/>
          </p:cNvCxnSpPr>
          <p:nvPr/>
        </p:nvCxnSpPr>
        <p:spPr>
          <a:xfrm>
            <a:off x="2465569" y="3441215"/>
            <a:ext cx="26509" cy="342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993FDB0-ECEB-5147-8DEE-93DC03D356C8}"/>
              </a:ext>
            </a:extLst>
          </p:cNvPr>
          <p:cNvCxnSpPr>
            <a:cxnSpLocks/>
            <a:stCxn id="80" idx="4"/>
          </p:cNvCxnSpPr>
          <p:nvPr/>
        </p:nvCxnSpPr>
        <p:spPr>
          <a:xfrm>
            <a:off x="3088546" y="2973163"/>
            <a:ext cx="1608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08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19807" y="1199273"/>
            <a:ext cx="7315473" cy="6515927"/>
          </a:xfr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>
            <a:noAutofit/>
          </a:bodyPr>
          <a:lstStyle/>
          <a:p>
            <a:pPr>
              <a:spcBef>
                <a:spcPts val="240"/>
              </a:spcBef>
            </a:pPr>
            <a:r>
              <a:rPr lang="en-US" dirty="0">
                <a:solidFill>
                  <a:schemeClr val="tx1"/>
                </a:solidFill>
              </a:rPr>
              <a:t>High Performance Development Tool</a:t>
            </a:r>
          </a:p>
          <a:p>
            <a:pPr lvl="1">
              <a:spcBef>
                <a:spcPts val="240"/>
              </a:spcBef>
            </a:pPr>
            <a:r>
              <a:rPr lang="en-US" dirty="0">
                <a:solidFill>
                  <a:schemeClr val="tx1"/>
                </a:solidFill>
              </a:rPr>
              <a:t>Code converted to machine code at run time</a:t>
            </a:r>
          </a:p>
          <a:p>
            <a:pPr>
              <a:spcBef>
                <a:spcPts val="240"/>
              </a:spcBef>
            </a:pPr>
            <a:r>
              <a:rPr lang="en-US" dirty="0">
                <a:solidFill>
                  <a:schemeClr val="tx1"/>
                </a:solidFill>
              </a:rPr>
              <a:t>ETL Tool</a:t>
            </a:r>
          </a:p>
          <a:p>
            <a:pPr lvl="1">
              <a:spcBef>
                <a:spcPts val="240"/>
              </a:spcBef>
            </a:pPr>
            <a:r>
              <a:rPr lang="en-US" dirty="0">
                <a:solidFill>
                  <a:schemeClr val="tx1"/>
                </a:solidFill>
              </a:rPr>
              <a:t>Transforms inputs from various formats and prepares load-ready outputs</a:t>
            </a:r>
          </a:p>
          <a:p>
            <a:pPr>
              <a:spcBef>
                <a:spcPts val="240"/>
              </a:spcBef>
            </a:pPr>
            <a:r>
              <a:rPr lang="en-US" dirty="0">
                <a:solidFill>
                  <a:schemeClr val="tx1"/>
                </a:solidFill>
              </a:rPr>
              <a:t>Extracts for Reporting</a:t>
            </a:r>
          </a:p>
          <a:p>
            <a:pPr lvl="1">
              <a:spcBef>
                <a:spcPts val="240"/>
              </a:spcBef>
            </a:pPr>
            <a:r>
              <a:rPr lang="en-US" dirty="0">
                <a:solidFill>
                  <a:schemeClr val="tx1"/>
                </a:solidFill>
              </a:rPr>
              <a:t>Summary files, formatting flexibility</a:t>
            </a:r>
          </a:p>
          <a:p>
            <a:pPr>
              <a:spcBef>
                <a:spcPts val="240"/>
              </a:spcBef>
            </a:pPr>
            <a:r>
              <a:rPr lang="en-US" dirty="0">
                <a:solidFill>
                  <a:schemeClr val="tx1"/>
                </a:solidFill>
              </a:rPr>
              <a:t>In-Memory Processing </a:t>
            </a:r>
          </a:p>
          <a:p>
            <a:pPr lvl="1">
              <a:spcBef>
                <a:spcPts val="240"/>
              </a:spcBef>
            </a:pPr>
            <a:r>
              <a:rPr lang="en-US" dirty="0">
                <a:solidFill>
                  <a:schemeClr val="tx1"/>
                </a:solidFill>
              </a:rPr>
              <a:t>Windowed joins of large files</a:t>
            </a:r>
          </a:p>
          <a:p>
            <a:pPr lvl="1">
              <a:spcBef>
                <a:spcPts val="240"/>
              </a:spcBef>
            </a:pPr>
            <a:r>
              <a:rPr lang="en-US" dirty="0">
                <a:solidFill>
                  <a:schemeClr val="tx1"/>
                </a:solidFill>
              </a:rPr>
              <a:t>Read-once process-many flow with multiple views and feedback of spawned records into same flow </a:t>
            </a:r>
          </a:p>
          <a:p>
            <a:pPr>
              <a:spcBef>
                <a:spcPts val="240"/>
              </a:spcBef>
            </a:pPr>
            <a:r>
              <a:rPr lang="en-US" dirty="0">
                <a:solidFill>
                  <a:schemeClr val="tx1"/>
                </a:solidFill>
              </a:rPr>
              <a:t>Streaming Batch Processor</a:t>
            </a:r>
          </a:p>
          <a:p>
            <a:pPr lvl="1">
              <a:spcBef>
                <a:spcPts val="240"/>
              </a:spcBef>
            </a:pPr>
            <a:r>
              <a:rPr lang="en-US" dirty="0">
                <a:solidFill>
                  <a:schemeClr val="tx1"/>
                </a:solidFill>
              </a:rPr>
              <a:t>Processes pre-sorted batch sequential files in a continuous stream</a:t>
            </a:r>
          </a:p>
          <a:p>
            <a:pPr>
              <a:spcBef>
                <a:spcPts val="240"/>
              </a:spcBef>
            </a:pPr>
            <a:r>
              <a:rPr lang="en-US" dirty="0">
                <a:solidFill>
                  <a:schemeClr val="tx1"/>
                </a:solidFill>
              </a:rPr>
              <a:t>DBMS-like Functionality</a:t>
            </a:r>
          </a:p>
          <a:p>
            <a:pPr lvl="1">
              <a:spcBef>
                <a:spcPts val="240"/>
              </a:spcBef>
            </a:pPr>
            <a:r>
              <a:rPr lang="en-US" dirty="0">
                <a:solidFill>
                  <a:schemeClr val="tx1"/>
                </a:solidFill>
              </a:rPr>
              <a:t>Views / Lookups / Select / Join / Group-By</a:t>
            </a:r>
          </a:p>
          <a:p>
            <a:pPr>
              <a:spcBef>
                <a:spcPts val="240"/>
              </a:spcBef>
            </a:pPr>
            <a:r>
              <a:rPr lang="en-US" dirty="0">
                <a:solidFill>
                  <a:schemeClr val="tx1"/>
                </a:solidFill>
              </a:rPr>
              <a:t>Customizable Service</a:t>
            </a:r>
          </a:p>
          <a:p>
            <a:pPr lvl="1">
              <a:spcBef>
                <a:spcPts val="240"/>
              </a:spcBef>
            </a:pPr>
            <a:r>
              <a:rPr lang="en-US" dirty="0">
                <a:solidFill>
                  <a:schemeClr val="tx1"/>
                </a:solidFill>
              </a:rPr>
              <a:t>Customer-directed vendor enhancements</a:t>
            </a:r>
          </a:p>
          <a:p>
            <a:pPr>
              <a:spcBef>
                <a:spcPts val="240"/>
              </a:spcBef>
            </a:pPr>
            <a:r>
              <a:rPr lang="en-US" dirty="0">
                <a:solidFill>
                  <a:schemeClr val="tx1"/>
                </a:solidFill>
              </a:rPr>
              <a:t>Rules Engine</a:t>
            </a:r>
          </a:p>
          <a:p>
            <a:pPr lvl="1">
              <a:spcBef>
                <a:spcPts val="240"/>
              </a:spcBef>
            </a:pPr>
            <a:r>
              <a:rPr lang="en-US" dirty="0">
                <a:solidFill>
                  <a:schemeClr val="tx1"/>
                </a:solidFill>
              </a:rPr>
              <a:t>Consumes business rules via XML</a:t>
            </a:r>
          </a:p>
          <a:p>
            <a:pPr lvl="1">
              <a:spcBef>
                <a:spcPts val="240"/>
              </a:spcBef>
            </a:pPr>
            <a:r>
              <a:rPr lang="en-US" dirty="0">
                <a:solidFill>
                  <a:schemeClr val="tx1"/>
                </a:solidFill>
              </a:rPr>
              <a:t>Metadata driven layouts, conditions and flows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GenevaERS Functionality</a:t>
            </a:r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616034"/>
              </p:ext>
            </p:extLst>
          </p:nvPr>
        </p:nvGraphicFramePr>
        <p:xfrm>
          <a:off x="8625078" y="1385068"/>
          <a:ext cx="5394960" cy="6148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749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194928"/>
              </p:ext>
            </p:extLst>
          </p:nvPr>
        </p:nvGraphicFramePr>
        <p:xfrm>
          <a:off x="618456" y="1666528"/>
          <a:ext cx="7488832" cy="5698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9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415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09728" marR="109728" marT="54864" marB="5486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Leveraged</a:t>
                      </a:r>
                      <a:r>
                        <a:rPr lang="en-US" sz="2200" baseline="0" dirty="0"/>
                        <a:t>  Asset Development</a:t>
                      </a:r>
                      <a:endParaRPr lang="en-US" sz="2200" dirty="0"/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3957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Tooling</a:t>
                      </a:r>
                    </a:p>
                  </a:txBody>
                  <a:tcPr marL="109728" marR="109728" marT="54864" marB="54864"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The</a:t>
                      </a:r>
                      <a:r>
                        <a:rPr lang="en-US" sz="1700" baseline="0" dirty="0"/>
                        <a:t> SAFR tool  is made up of the following code base:</a:t>
                      </a:r>
                      <a:endParaRPr lang="en-US" sz="17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Performance Engine (C++) 	221,040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Performance Engine (HLASM)  	137,802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Work Bench (Java) 		308,822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SQL 				</a:t>
                      </a:r>
                      <a:r>
                        <a:rPr lang="en-US" sz="1700" u="sng" dirty="0"/>
                        <a:t>  18,635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Grand Total 			686,299</a:t>
                      </a:r>
                    </a:p>
                    <a:p>
                      <a:r>
                        <a:rPr lang="en-US" sz="1700" dirty="0"/>
                        <a:t>This is a significant asset, nearly 30 years in the making for high performance custom development</a:t>
                      </a:r>
                      <a:r>
                        <a:rPr lang="en-US" sz="1700" baseline="0" dirty="0"/>
                        <a:t> for the world’s largest organizations</a:t>
                      </a:r>
                      <a:endParaRPr lang="en-US" sz="1700" dirty="0"/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6056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solidFill>
                            <a:schemeClr val="bg1"/>
                          </a:solidFill>
                        </a:rPr>
                        <a:t>Configuration</a:t>
                      </a:r>
                    </a:p>
                  </a:txBody>
                  <a:tcPr marL="109728" marR="109728" marT="54864" marB="54864" vert="vert27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One Customer’s GenevaERS</a:t>
                      </a:r>
                      <a:r>
                        <a:rPr lang="en-US" sz="1700" baseline="0" dirty="0"/>
                        <a:t> </a:t>
                      </a:r>
                      <a:r>
                        <a:rPr lang="en-US" sz="1700" dirty="0"/>
                        <a:t>Instrument Ledger includes approximately 15 different executions of GenevaERS, each with different configuration parameters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One of the more complex Executions includes: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32 different SAFR “views” effectively each an individual program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All executed in parallel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In a Hierarchy Twelve Levels deep</a:t>
                      </a: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700" dirty="0"/>
                        <a:t>These</a:t>
                      </a:r>
                      <a:r>
                        <a:rPr lang="en-US" sz="1700" baseline="0" dirty="0"/>
                        <a:t> programs average 72 new transactions across all the required business views for each business event</a:t>
                      </a:r>
                      <a:endParaRPr lang="en-US" sz="1700" dirty="0"/>
                    </a:p>
                  </a:txBody>
                  <a:tcPr marL="109728" marR="109728" marT="54864" marB="5486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and Configuration Overview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7BF2330C-CEDB-2B48-ABF3-18F94B94E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" t="36490" r="2296" b="6407"/>
          <a:stretch>
            <a:fillRect/>
          </a:stretch>
        </p:blipFill>
        <p:spPr bwMode="auto">
          <a:xfrm>
            <a:off x="8540291" y="4918050"/>
            <a:ext cx="54768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EE3CBC49-49A6-0940-8570-B17CA1186E81}"/>
              </a:ext>
            </a:extLst>
          </p:cNvPr>
          <p:cNvSpPr txBox="1">
            <a:spLocks noChangeArrowheads="1"/>
          </p:cNvSpPr>
          <p:nvPr/>
        </p:nvSpPr>
        <p:spPr>
          <a:xfrm>
            <a:off x="8545182" y="1705238"/>
            <a:ext cx="5466762" cy="29136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7740" indent="-27774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</a:defRPr>
            </a:lvl1pPr>
            <a:lvl2pPr marL="601772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972092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342414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1712734" indent="-2314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1851606">
              <a:defRPr>
                <a:latin typeface="+mn-lt"/>
                <a:ea typeface="+mn-ea"/>
                <a:cs typeface="+mn-cs"/>
              </a:defRPr>
            </a:lvl6pPr>
            <a:lvl7pPr marL="2221926">
              <a:defRPr>
                <a:latin typeface="+mn-lt"/>
                <a:ea typeface="+mn-ea"/>
                <a:cs typeface="+mn-cs"/>
              </a:defRPr>
            </a:lvl7pPr>
            <a:lvl8pPr marL="2592246">
              <a:defRPr>
                <a:latin typeface="+mn-lt"/>
                <a:ea typeface="+mn-ea"/>
                <a:cs typeface="+mn-cs"/>
              </a:defRPr>
            </a:lvl8pPr>
            <a:lvl9pPr marL="2962566">
              <a:defRPr>
                <a:latin typeface="+mn-lt"/>
                <a:ea typeface="+mn-ea"/>
                <a:cs typeface="+mn-cs"/>
              </a:defRPr>
            </a:lvl9pPr>
          </a:lstStyle>
          <a:p>
            <a:pPr lvl="1" defTabSz="914400"/>
            <a:r>
              <a:rPr lang="en-US" altLang="en-US" sz="1200" kern="0" dirty="0">
                <a:solidFill>
                  <a:schemeClr val="tx1"/>
                </a:solidFill>
              </a:rPr>
              <a:t>The SAFR Scan Engine is a parallel processing engine, generating very efficient machine code for IBM z/OS</a:t>
            </a:r>
          </a:p>
          <a:p>
            <a:pPr lvl="1" defTabSz="914400"/>
            <a:r>
              <a:rPr lang="en-US" altLang="en-US" sz="1200" kern="0" dirty="0">
                <a:solidFill>
                  <a:schemeClr val="tx1"/>
                </a:solidFill>
              </a:rPr>
              <a:t>Each process generates multiple outputs in one pass through the reporting data.  </a:t>
            </a:r>
          </a:p>
          <a:p>
            <a:pPr lvl="1" defTabSz="914400"/>
            <a:r>
              <a:rPr lang="en-US" altLang="en-US" sz="1200" kern="0" dirty="0">
                <a:solidFill>
                  <a:schemeClr val="tx1"/>
                </a:solidFill>
              </a:rPr>
              <a:t>In-memory piping between processes and summarization eliminates additional IO.  </a:t>
            </a:r>
          </a:p>
          <a:p>
            <a:pPr lvl="1" defTabSz="914400"/>
            <a:r>
              <a:rPr lang="en-US" altLang="en-US" sz="1200" kern="0" dirty="0">
                <a:solidFill>
                  <a:schemeClr val="tx1"/>
                </a:solidFill>
              </a:rPr>
              <a:t>Its efficient join algorithms operate on the order of 500,000 joins a CPU second, while its processing capabilities consistently achieve a throughput of a million records a minute.  </a:t>
            </a:r>
          </a:p>
          <a:p>
            <a:pPr lvl="1" defTabSz="914400"/>
            <a:r>
              <a:rPr lang="en-US" altLang="en-US" sz="1200" kern="0" dirty="0">
                <a:solidFill>
                  <a:schemeClr val="tx1"/>
                </a:solidFill>
              </a:rPr>
              <a:t>Although the Scan Engine is a traditional batch process, because it is able to do in minutes what other technologies require hours to accomplish, with more frequent executions it may outperform real-time systems.</a:t>
            </a:r>
          </a:p>
        </p:txBody>
      </p:sp>
    </p:spTree>
    <p:extLst>
      <p:ext uri="{BB962C8B-B14F-4D97-AF65-F5344CB8AC3E}">
        <p14:creationId xmlns:p14="http://schemas.microsoft.com/office/powerpoint/2010/main" val="240976654"/>
      </p:ext>
    </p:extLst>
  </p:cSld>
  <p:clrMapOvr>
    <a:masterClrMapping/>
  </p:clrMapOvr>
</p:sld>
</file>

<file path=ppt/theme/theme1.xml><?xml version="1.0" encoding="utf-8"?>
<a:theme xmlns:a="http://schemas.openxmlformats.org/drawingml/2006/main" name="Santander IBM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elvetica - Them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75587</TotalTime>
  <Words>870</Words>
  <Application>Microsoft Macintosh PowerPoint</Application>
  <PresentationFormat>Custom</PresentationFormat>
  <Paragraphs>209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6" baseType="lpstr">
      <vt:lpstr>Arial Regular</vt:lpstr>
      <vt:lpstr>Arial Unicode MS</vt:lpstr>
      <vt:lpstr>HelvNeue Light for IBM</vt:lpstr>
      <vt:lpstr>LubalinGraItcTEE</vt:lpstr>
      <vt:lpstr>Arial</vt:lpstr>
      <vt:lpstr>Arial Narrow</vt:lpstr>
      <vt:lpstr>Calibri</vt:lpstr>
      <vt:lpstr>Helvetica</vt:lpstr>
      <vt:lpstr>MV Boli</vt:lpstr>
      <vt:lpstr>Wingdings</vt:lpstr>
      <vt:lpstr>Santander IBM</vt:lpstr>
      <vt:lpstr>Outline</vt:lpstr>
      <vt:lpstr>GenevaERS Multiple Aspects of Performance </vt:lpstr>
      <vt:lpstr>A Sample Customer Application</vt:lpstr>
      <vt:lpstr>GenevaERS Functionality</vt:lpstr>
      <vt:lpstr>Code and Configuration Overview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IBM - Informacional de Finanças</dc:title>
  <dc:subject/>
  <dc:creator/>
  <cp:keywords/>
  <dc:description/>
  <cp:lastModifiedBy>Kip Twitchell</cp:lastModifiedBy>
  <cp:revision>1683</cp:revision>
  <cp:lastPrinted>2018-10-31T16:44:52Z</cp:lastPrinted>
  <dcterms:created xsi:type="dcterms:W3CDTF">2017-10-15T17:28:19Z</dcterms:created>
  <dcterms:modified xsi:type="dcterms:W3CDTF">2020-07-09T17:49:04Z</dcterms:modified>
  <cp:category/>
</cp:coreProperties>
</file>