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0" r:id="rId1"/>
  </p:sldMasterIdLst>
  <p:notesMasterIdLst>
    <p:notesMasterId r:id="rId7"/>
  </p:notesMasterIdLst>
  <p:handoutMasterIdLst>
    <p:handoutMasterId r:id="rId8"/>
  </p:handoutMasterIdLst>
  <p:sldIdLst>
    <p:sldId id="2946" r:id="rId2"/>
    <p:sldId id="2142531947" r:id="rId3"/>
    <p:sldId id="465" r:id="rId4"/>
    <p:sldId id="263" r:id="rId5"/>
    <p:sldId id="2142531948" r:id="rId6"/>
  </p:sldIdLst>
  <p:sldSz cx="14630400" cy="8229600"/>
  <p:notesSz cx="9144000" cy="6858000"/>
  <p:defaultTextStyle>
    <a:defPPr>
      <a:defRPr lang="en-US"/>
    </a:defPPr>
    <a:lvl1pPr marL="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1pPr>
    <a:lvl2pPr marL="5486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2pPr>
    <a:lvl3pPr marL="10972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3pPr>
    <a:lvl4pPr marL="16459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4pPr>
    <a:lvl5pPr marL="219456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5pPr>
    <a:lvl6pPr marL="274320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6pPr>
    <a:lvl7pPr marL="329184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7pPr>
    <a:lvl8pPr marL="384048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8pPr>
    <a:lvl9pPr marL="4389120" algn="l" defTabSz="1097280" rtl="0" eaLnBrk="1" latinLnBrk="0" hangingPunct="1">
      <a:defRPr sz="21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79" userDrawn="1">
          <p15:clr>
            <a:srgbClr val="547EBF"/>
          </p15:clr>
        </p15:guide>
        <p15:guide id="2" pos="4631" userDrawn="1">
          <p15:clr>
            <a:srgbClr val="547EBF"/>
          </p15:clr>
        </p15:guide>
        <p15:guide id="3" pos="7125" userDrawn="1">
          <p15:clr>
            <a:srgbClr val="547EBF"/>
          </p15:clr>
        </p15:guide>
        <p15:guide id="4" pos="820" userDrawn="1">
          <p15:clr>
            <a:srgbClr val="547EBF"/>
          </p15:clr>
        </p15:guide>
        <p15:guide id="5" orient="horz" pos="1571" userDrawn="1">
          <p15:clr>
            <a:srgbClr val="547EBF"/>
          </p15:clr>
        </p15:guide>
        <p15:guide id="6" orient="horz" pos="3295" userDrawn="1">
          <p15:clr>
            <a:srgbClr val="547EBF"/>
          </p15:clr>
        </p15:guide>
        <p15:guide id="7" userDrawn="1">
          <p15:clr>
            <a:srgbClr val="547EBF"/>
          </p15:clr>
        </p15:guide>
        <p15:guide id="8" pos="4177" userDrawn="1">
          <p15:clr>
            <a:srgbClr val="547EBF"/>
          </p15:clr>
        </p15:guide>
        <p15:guide id="9" orient="horz" userDrawn="1">
          <p15:clr>
            <a:srgbClr val="547EBF"/>
          </p15:clr>
        </p15:guide>
        <p15:guide id="10" orient="horz" pos="5184" userDrawn="1">
          <p15:clr>
            <a:srgbClr val="547EBF"/>
          </p15:clr>
        </p15:guide>
        <p15:guide id="11" orient="horz" pos="2116" userDrawn="1">
          <p15:clr>
            <a:srgbClr val="547EBF"/>
          </p15:clr>
        </p15:guide>
        <p15:guide id="12" orient="horz" pos="982" userDrawn="1">
          <p15:clr>
            <a:srgbClr val="A4A3A4"/>
          </p15:clr>
        </p15:guide>
        <p15:guide id="13" pos="4721" userDrawn="1">
          <p15:clr>
            <a:srgbClr val="A4A3A4"/>
          </p15:clr>
        </p15:guide>
        <p15:guide id="14" orient="horz" pos="1345" userDrawn="1">
          <p15:clr>
            <a:srgbClr val="A4A3A4"/>
          </p15:clr>
        </p15:guide>
        <p15:guide id="15" pos="46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BM" initials="A" lastIdx="1" clrIdx="0"/>
  <p:cmAuthor id="2" name="Bruno Pita" initials="BP" lastIdx="2" clrIdx="1">
    <p:extLst>
      <p:ext uri="{19B8F6BF-5375-455C-9EA6-DF929625EA0E}">
        <p15:presenceInfo xmlns:p15="http://schemas.microsoft.com/office/powerpoint/2012/main" userId="S-1-12-1-4284914689-1184204553-205087108-950977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445D"/>
    <a:srgbClr val="066083"/>
    <a:srgbClr val="0A445E"/>
    <a:srgbClr val="0A4C69"/>
    <a:srgbClr val="07688E"/>
    <a:srgbClr val="0881B2"/>
    <a:srgbClr val="0788BB"/>
    <a:srgbClr val="0594CB"/>
    <a:srgbClr val="01A2DF"/>
    <a:srgbClr val="00A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386" autoAdjust="0"/>
    <p:restoredTop sz="95280" autoAdjust="0"/>
  </p:normalViewPr>
  <p:slideViewPr>
    <p:cSldViewPr snapToObjects="1">
      <p:cViewPr varScale="1">
        <p:scale>
          <a:sx n="93" d="100"/>
          <a:sy n="93" d="100"/>
        </p:scale>
        <p:origin x="1170" y="54"/>
      </p:cViewPr>
      <p:guideLst>
        <p:guide orient="horz" pos="2479"/>
        <p:guide pos="4631"/>
        <p:guide pos="7125"/>
        <p:guide pos="820"/>
        <p:guide orient="horz" pos="1571"/>
        <p:guide orient="horz" pos="3295"/>
        <p:guide/>
        <p:guide pos="4177"/>
        <p:guide orient="horz"/>
        <p:guide orient="horz" pos="5184"/>
        <p:guide orient="horz" pos="2116"/>
        <p:guide orient="horz" pos="982"/>
        <p:guide pos="4721"/>
        <p:guide orient="horz" pos="1345"/>
        <p:guide pos="4608"/>
      </p:guideLst>
    </p:cSldViewPr>
  </p:slideViewPr>
  <p:outlineViewPr>
    <p:cViewPr>
      <p:scale>
        <a:sx n="33" d="100"/>
        <a:sy n="33" d="100"/>
      </p:scale>
      <p:origin x="0" y="-793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Objects="1">
      <p:cViewPr varScale="1">
        <p:scale>
          <a:sx n="112" d="100"/>
          <a:sy n="112" d="100"/>
        </p:scale>
        <p:origin x="2418" y="7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FA7E1C-DA56-4350-B37A-C28F9306EEFE}" type="doc">
      <dgm:prSet loTypeId="urn:microsoft.com/office/officeart/2005/8/layout/radial6" loCatId="cycle" qsTypeId="urn:microsoft.com/office/officeart/2005/8/quickstyle/3d2" qsCatId="3D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BFF739A7-73C9-466C-AEF1-92DEE572C3EB}">
      <dgm:prSet phldrT="[Text]"/>
      <dgm:spPr/>
      <dgm:t>
        <a:bodyPr/>
        <a:lstStyle/>
        <a:p>
          <a:r>
            <a:rPr lang="en-US" i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Geneva ERS</a:t>
          </a:r>
        </a:p>
      </dgm:t>
    </dgm:pt>
    <dgm:pt modelId="{12E6D2BD-A3FF-480E-8DB8-02CDCDC5E944}" type="parTrans" cxnId="{103E974D-D4F7-4510-B4EF-3F02C188E211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427C376A-1A52-483F-A71F-F312AFC1A498}" type="sibTrans" cxnId="{103E974D-D4F7-4510-B4EF-3F02C188E211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42FC502-1AFB-49EA-99FD-1A24E2E8F297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043DD90A-3816-4D3B-8274-0D726D5FCB87}" type="parTrans" cxnId="{457BA777-35A2-4F7D-98AA-D8EAB6180F74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369F8DB-17B0-4A84-8BD7-EBA773C8E21A}" type="sibTrans" cxnId="{457BA777-35A2-4F7D-98AA-D8EAB6180F74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9D023C8-51FB-4806-981D-4EE41735986A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ETL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41F4848-9CFE-42E9-9850-C986E2FC921B}" type="parTrans" cxnId="{40A4DA65-FACD-4D46-99DE-8C559A35EBBE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31A5D78-95BE-408D-BA5A-DE2AFFED1A27}" type="sibTrans" cxnId="{40A4DA65-FACD-4D46-99DE-8C559A35EBBE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5C6B3C1-B609-4640-B8B7-AD45AC8D414F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DBMS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DD0ED315-2A4F-4496-9E07-CC7D21665608}" type="parTrans" cxnId="{9690B5DF-6E73-45A3-90D8-D85DD6A52D3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D3FA349-8D66-42E5-9329-1A284284FC08}" type="sibTrans" cxnId="{9690B5DF-6E73-45A3-90D8-D85DD6A52D3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5872E47-93C5-4B7A-A823-08F018643DF4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Rules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30232931-9781-478E-8E01-817FFC649608}" type="parTrans" cxnId="{95E105D9-C83E-48AF-B3A0-3E03CC652F42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59FB572-3F5D-41F9-9E1B-57DE24C87506}" type="sibTrans" cxnId="{95E105D9-C83E-48AF-B3A0-3E03CC652F42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334ECBC-8F7A-400A-AE93-F1B3B556D0D4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642EB9A-BDB8-401A-A3F8-261D2197BFF7}" type="parTrans" cxnId="{C818F986-C8AA-42BA-8E6D-D2EF2B4C4DFF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5B4C623-1A41-45A3-B52E-E8F2EC4BA83A}" type="sibTrans" cxnId="{C818F986-C8AA-42BA-8E6D-D2EF2B4C4DFF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BA89A990-8BFA-4C42-9EA2-ED1FDF1CF3BC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In-</a:t>
          </a:r>
        </a:p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96BD81D1-D06F-4A4A-B3C5-673B235959D8}" type="parTrans" cxnId="{88FC949D-1485-4670-AAE7-6138D1D29055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31997F0-6673-4EC7-A8EF-356F4F081CB7}" type="sibTrans" cxnId="{88FC949D-1485-4670-AAE7-6138D1D29055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2BF582EE-9EBB-4055-BC1F-8D94E8213907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EFD2FDEC-538E-43B4-A2A5-6D355AF38CE6}" type="parTrans" cxnId="{7DEBB635-5D6F-4049-A069-D2DDB5ABE3B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8BFBE701-2AE7-44E9-9430-9DDC2A41B914}" type="sibTrans" cxnId="{7DEBB635-5D6F-4049-A069-D2DDB5ABE3B8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5D0262D6-3108-4547-A031-681E6830FFDD}">
      <dgm:prSet phldrT="[Text]"/>
      <dgm:spPr/>
      <dgm:t>
        <a:bodyPr/>
        <a:lstStyle/>
        <a:p>
          <a:r>
            <a:rPr 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</a:t>
          </a:r>
          <a:endParaRPr lang="en-US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F37A64CD-E09D-483F-BF6D-7FA162942CAE}" type="parTrans" cxnId="{CC4C8BAB-B8FC-4C50-8BC4-F770956E31E9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6FDEA473-D51C-4E51-A2E6-D2D44A2D47C9}" type="sibTrans" cxnId="{CC4C8BAB-B8FC-4C50-8BC4-F770956E31E9}">
      <dgm:prSet/>
      <dgm:spPr/>
      <dgm:t>
        <a:bodyPr/>
        <a:lstStyle/>
        <a:p>
          <a:endParaRPr lang="en-US">
            <a:solidFill>
              <a:srgbClr val="C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gm:t>
    </dgm:pt>
    <dgm:pt modelId="{723D3B3F-A960-4BCD-9345-4FF4A3BF5A0D}" type="pres">
      <dgm:prSet presAssocID="{2FFA7E1C-DA56-4350-B37A-C28F9306EEFE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05DAE0EF-3D17-4B9D-A972-1F7336A0B6B5}" type="pres">
      <dgm:prSet presAssocID="{BFF739A7-73C9-466C-AEF1-92DEE572C3EB}" presName="centerShape" presStyleLbl="node0" presStyleIdx="0" presStyleCnt="1" custScaleX="177156" custScaleY="177156" custLinFactNeighborX="-114"/>
      <dgm:spPr/>
    </dgm:pt>
    <dgm:pt modelId="{11C10D05-5EBF-4224-81B4-095DC7FF0538}" type="pres">
      <dgm:prSet presAssocID="{942FC502-1AFB-49EA-99FD-1A24E2E8F297}" presName="node" presStyleLbl="node1" presStyleIdx="0" presStyleCnt="8">
        <dgm:presLayoutVars>
          <dgm:bulletEnabled val="1"/>
        </dgm:presLayoutVars>
      </dgm:prSet>
      <dgm:spPr/>
    </dgm:pt>
    <dgm:pt modelId="{8F8D5870-4F90-4CFC-9674-A145092C0DF9}" type="pres">
      <dgm:prSet presAssocID="{942FC502-1AFB-49EA-99FD-1A24E2E8F297}" presName="dummy" presStyleCnt="0"/>
      <dgm:spPr/>
    </dgm:pt>
    <dgm:pt modelId="{0D859D8B-F0D4-4E81-84FD-4BABD207BADA}" type="pres">
      <dgm:prSet presAssocID="{B369F8DB-17B0-4A84-8BD7-EBA773C8E21A}" presName="sibTrans" presStyleLbl="sibTrans2D1" presStyleIdx="0" presStyleCnt="8"/>
      <dgm:spPr/>
    </dgm:pt>
    <dgm:pt modelId="{A290B371-FB4C-4D3F-B316-BBF798F14C53}" type="pres">
      <dgm:prSet presAssocID="{39D023C8-51FB-4806-981D-4EE41735986A}" presName="node" presStyleLbl="node1" presStyleIdx="1" presStyleCnt="8">
        <dgm:presLayoutVars>
          <dgm:bulletEnabled val="1"/>
        </dgm:presLayoutVars>
      </dgm:prSet>
      <dgm:spPr/>
    </dgm:pt>
    <dgm:pt modelId="{06B2281D-4720-45AB-A1FC-85CEAFEAAB01}" type="pres">
      <dgm:prSet presAssocID="{39D023C8-51FB-4806-981D-4EE41735986A}" presName="dummy" presStyleCnt="0"/>
      <dgm:spPr/>
    </dgm:pt>
    <dgm:pt modelId="{F674AABB-FC91-4821-A3AB-F4F714482E84}" type="pres">
      <dgm:prSet presAssocID="{831A5D78-95BE-408D-BA5A-DE2AFFED1A27}" presName="sibTrans" presStyleLbl="sibTrans2D1" presStyleIdx="1" presStyleCnt="8"/>
      <dgm:spPr/>
    </dgm:pt>
    <dgm:pt modelId="{E7B1435D-A070-47FA-B429-5131D8DCC6DE}" type="pres">
      <dgm:prSet presAssocID="{6334ECBC-8F7A-400A-AE93-F1B3B556D0D4}" presName="node" presStyleLbl="node1" presStyleIdx="2" presStyleCnt="8">
        <dgm:presLayoutVars>
          <dgm:bulletEnabled val="1"/>
        </dgm:presLayoutVars>
      </dgm:prSet>
      <dgm:spPr/>
    </dgm:pt>
    <dgm:pt modelId="{52C6DDAA-CD10-4599-AECC-F6DAB950BE97}" type="pres">
      <dgm:prSet presAssocID="{6334ECBC-8F7A-400A-AE93-F1B3B556D0D4}" presName="dummy" presStyleCnt="0"/>
      <dgm:spPr/>
    </dgm:pt>
    <dgm:pt modelId="{E88B7E78-D20E-4D40-8F44-C4B0A5A93262}" type="pres">
      <dgm:prSet presAssocID="{B5B4C623-1A41-45A3-B52E-E8F2EC4BA83A}" presName="sibTrans" presStyleLbl="sibTrans2D1" presStyleIdx="2" presStyleCnt="8"/>
      <dgm:spPr/>
    </dgm:pt>
    <dgm:pt modelId="{4E0AAF67-F4C6-444A-8417-E051920B76AD}" type="pres">
      <dgm:prSet presAssocID="{BA89A990-8BFA-4C42-9EA2-ED1FDF1CF3BC}" presName="node" presStyleLbl="node1" presStyleIdx="3" presStyleCnt="8">
        <dgm:presLayoutVars>
          <dgm:bulletEnabled val="1"/>
        </dgm:presLayoutVars>
      </dgm:prSet>
      <dgm:spPr/>
    </dgm:pt>
    <dgm:pt modelId="{9AACD8E0-69CE-4A37-A4C6-8C992D1D72F3}" type="pres">
      <dgm:prSet presAssocID="{BA89A990-8BFA-4C42-9EA2-ED1FDF1CF3BC}" presName="dummy" presStyleCnt="0"/>
      <dgm:spPr/>
    </dgm:pt>
    <dgm:pt modelId="{645A6DC5-D0BB-4FBB-83AD-51DB4DE60404}" type="pres">
      <dgm:prSet presAssocID="{531997F0-6673-4EC7-A8EF-356F4F081CB7}" presName="sibTrans" presStyleLbl="sibTrans2D1" presStyleIdx="3" presStyleCnt="8"/>
      <dgm:spPr/>
    </dgm:pt>
    <dgm:pt modelId="{90A83378-8CBD-4DB3-9E8E-423ED1D11351}" type="pres">
      <dgm:prSet presAssocID="{2BF582EE-9EBB-4055-BC1F-8D94E8213907}" presName="node" presStyleLbl="node1" presStyleIdx="4" presStyleCnt="8" custRadScaleRad="100044" custRadScaleInc="11306">
        <dgm:presLayoutVars>
          <dgm:bulletEnabled val="1"/>
        </dgm:presLayoutVars>
      </dgm:prSet>
      <dgm:spPr/>
    </dgm:pt>
    <dgm:pt modelId="{5B2BA226-A7E0-40AE-AA21-7C3BF08124C0}" type="pres">
      <dgm:prSet presAssocID="{2BF582EE-9EBB-4055-BC1F-8D94E8213907}" presName="dummy" presStyleCnt="0"/>
      <dgm:spPr/>
    </dgm:pt>
    <dgm:pt modelId="{85646B49-3F9A-4D2C-81FF-964CDC845F80}" type="pres">
      <dgm:prSet presAssocID="{8BFBE701-2AE7-44E9-9430-9DDC2A41B914}" presName="sibTrans" presStyleLbl="sibTrans2D1" presStyleIdx="4" presStyleCnt="8"/>
      <dgm:spPr/>
    </dgm:pt>
    <dgm:pt modelId="{0A7888D0-5AE8-4082-91E3-01A5C2B16CEF}" type="pres">
      <dgm:prSet presAssocID="{25C6B3C1-B609-4640-B8B7-AD45AC8D414F}" presName="node" presStyleLbl="node1" presStyleIdx="5" presStyleCnt="8">
        <dgm:presLayoutVars>
          <dgm:bulletEnabled val="1"/>
        </dgm:presLayoutVars>
      </dgm:prSet>
      <dgm:spPr/>
    </dgm:pt>
    <dgm:pt modelId="{BEF255D0-1808-48AA-8C11-C4F6430855E0}" type="pres">
      <dgm:prSet presAssocID="{25C6B3C1-B609-4640-B8B7-AD45AC8D414F}" presName="dummy" presStyleCnt="0"/>
      <dgm:spPr/>
    </dgm:pt>
    <dgm:pt modelId="{AE389D6F-999D-4159-921A-1CB1BDE4C351}" type="pres">
      <dgm:prSet presAssocID="{BD3FA349-8D66-42E5-9329-1A284284FC08}" presName="sibTrans" presStyleLbl="sibTrans2D1" presStyleIdx="5" presStyleCnt="8"/>
      <dgm:spPr/>
    </dgm:pt>
    <dgm:pt modelId="{BD3A276B-0953-4119-B596-249E41561374}" type="pres">
      <dgm:prSet presAssocID="{5D0262D6-3108-4547-A031-681E6830FFDD}" presName="node" presStyleLbl="node1" presStyleIdx="6" presStyleCnt="8">
        <dgm:presLayoutVars>
          <dgm:bulletEnabled val="1"/>
        </dgm:presLayoutVars>
      </dgm:prSet>
      <dgm:spPr/>
    </dgm:pt>
    <dgm:pt modelId="{B9D24053-A3A4-4470-861F-AAC8BC047443}" type="pres">
      <dgm:prSet presAssocID="{5D0262D6-3108-4547-A031-681E6830FFDD}" presName="dummy" presStyleCnt="0"/>
      <dgm:spPr/>
    </dgm:pt>
    <dgm:pt modelId="{A4A2AB13-905C-4981-B9B7-4FCAE40E2ECD}" type="pres">
      <dgm:prSet presAssocID="{6FDEA473-D51C-4E51-A2E6-D2D44A2D47C9}" presName="sibTrans" presStyleLbl="sibTrans2D1" presStyleIdx="6" presStyleCnt="8"/>
      <dgm:spPr/>
    </dgm:pt>
    <dgm:pt modelId="{37F12AA4-8917-4272-A2C7-5915673C4CE3}" type="pres">
      <dgm:prSet presAssocID="{75872E47-93C5-4B7A-A823-08F018643DF4}" presName="node" presStyleLbl="node1" presStyleIdx="7" presStyleCnt="8">
        <dgm:presLayoutVars>
          <dgm:bulletEnabled val="1"/>
        </dgm:presLayoutVars>
      </dgm:prSet>
      <dgm:spPr/>
    </dgm:pt>
    <dgm:pt modelId="{7263961C-C379-43F3-88B7-2C6288CAC0B2}" type="pres">
      <dgm:prSet presAssocID="{75872E47-93C5-4B7A-A823-08F018643DF4}" presName="dummy" presStyleCnt="0"/>
      <dgm:spPr/>
    </dgm:pt>
    <dgm:pt modelId="{5588804F-1459-455B-BD6F-684629E7CB9F}" type="pres">
      <dgm:prSet presAssocID="{559FB572-3F5D-41F9-9E1B-57DE24C87506}" presName="sibTrans" presStyleLbl="sibTrans2D1" presStyleIdx="7" presStyleCnt="8"/>
      <dgm:spPr/>
    </dgm:pt>
  </dgm:ptLst>
  <dgm:cxnLst>
    <dgm:cxn modelId="{BB18DE06-742D-4312-805F-807BAC35C8B0}" type="presOf" srcId="{531997F0-6673-4EC7-A8EF-356F4F081CB7}" destId="{645A6DC5-D0BB-4FBB-83AD-51DB4DE60404}" srcOrd="0" destOrd="0" presId="urn:microsoft.com/office/officeart/2005/8/layout/radial6"/>
    <dgm:cxn modelId="{8673740F-B95E-4871-9B28-44AFF55BE2B8}" type="presOf" srcId="{2FFA7E1C-DA56-4350-B37A-C28F9306EEFE}" destId="{723D3B3F-A960-4BCD-9345-4FF4A3BF5A0D}" srcOrd="0" destOrd="0" presId="urn:microsoft.com/office/officeart/2005/8/layout/radial6"/>
    <dgm:cxn modelId="{B2B9871C-6439-4E2F-98E3-D9A9E6521B1B}" type="presOf" srcId="{6334ECBC-8F7A-400A-AE93-F1B3B556D0D4}" destId="{E7B1435D-A070-47FA-B429-5131D8DCC6DE}" srcOrd="0" destOrd="0" presId="urn:microsoft.com/office/officeart/2005/8/layout/radial6"/>
    <dgm:cxn modelId="{B3F67322-BC54-4AB7-AFF0-DFF0569924D6}" type="presOf" srcId="{B5B4C623-1A41-45A3-B52E-E8F2EC4BA83A}" destId="{E88B7E78-D20E-4D40-8F44-C4B0A5A93262}" srcOrd="0" destOrd="0" presId="urn:microsoft.com/office/officeart/2005/8/layout/radial6"/>
    <dgm:cxn modelId="{7DEBB635-5D6F-4049-A069-D2DDB5ABE3B8}" srcId="{BFF739A7-73C9-466C-AEF1-92DEE572C3EB}" destId="{2BF582EE-9EBB-4055-BC1F-8D94E8213907}" srcOrd="4" destOrd="0" parTransId="{EFD2FDEC-538E-43B4-A2A5-6D355AF38CE6}" sibTransId="{8BFBE701-2AE7-44E9-9430-9DDC2A41B914}"/>
    <dgm:cxn modelId="{4F40BB38-2D00-421A-96E6-7E965762828F}" type="presOf" srcId="{BD3FA349-8D66-42E5-9329-1A284284FC08}" destId="{AE389D6F-999D-4159-921A-1CB1BDE4C351}" srcOrd="0" destOrd="0" presId="urn:microsoft.com/office/officeart/2005/8/layout/radial6"/>
    <dgm:cxn modelId="{575CCC61-89F1-4F7F-83CC-BF82ED629217}" type="presOf" srcId="{6FDEA473-D51C-4E51-A2E6-D2D44A2D47C9}" destId="{A4A2AB13-905C-4981-B9B7-4FCAE40E2ECD}" srcOrd="0" destOrd="0" presId="urn:microsoft.com/office/officeart/2005/8/layout/radial6"/>
    <dgm:cxn modelId="{40A4DA65-FACD-4D46-99DE-8C559A35EBBE}" srcId="{BFF739A7-73C9-466C-AEF1-92DEE572C3EB}" destId="{39D023C8-51FB-4806-981D-4EE41735986A}" srcOrd="1" destOrd="0" parTransId="{341F4848-9CFE-42E9-9850-C986E2FC921B}" sibTransId="{831A5D78-95BE-408D-BA5A-DE2AFFED1A27}"/>
    <dgm:cxn modelId="{FE2FFC45-6C0F-4DA6-A341-9500F4068329}" type="presOf" srcId="{B369F8DB-17B0-4A84-8BD7-EBA773C8E21A}" destId="{0D859D8B-F0D4-4E81-84FD-4BABD207BADA}" srcOrd="0" destOrd="0" presId="urn:microsoft.com/office/officeart/2005/8/layout/radial6"/>
    <dgm:cxn modelId="{103E974D-D4F7-4510-B4EF-3F02C188E211}" srcId="{2FFA7E1C-DA56-4350-B37A-C28F9306EEFE}" destId="{BFF739A7-73C9-466C-AEF1-92DEE572C3EB}" srcOrd="0" destOrd="0" parTransId="{12E6D2BD-A3FF-480E-8DB8-02CDCDC5E944}" sibTransId="{427C376A-1A52-483F-A71F-F312AFC1A498}"/>
    <dgm:cxn modelId="{44B35F55-14E0-41A5-8DD7-37C720F40C25}" type="presOf" srcId="{942FC502-1AFB-49EA-99FD-1A24E2E8F297}" destId="{11C10D05-5EBF-4224-81B4-095DC7FF0538}" srcOrd="0" destOrd="0" presId="urn:microsoft.com/office/officeart/2005/8/layout/radial6"/>
    <dgm:cxn modelId="{457BA777-35A2-4F7D-98AA-D8EAB6180F74}" srcId="{BFF739A7-73C9-466C-AEF1-92DEE572C3EB}" destId="{942FC502-1AFB-49EA-99FD-1A24E2E8F297}" srcOrd="0" destOrd="0" parTransId="{043DD90A-3816-4D3B-8274-0D726D5FCB87}" sibTransId="{B369F8DB-17B0-4A84-8BD7-EBA773C8E21A}"/>
    <dgm:cxn modelId="{E47BD657-C8D0-445D-A52C-3EA0FE8A85EE}" type="presOf" srcId="{831A5D78-95BE-408D-BA5A-DE2AFFED1A27}" destId="{F674AABB-FC91-4821-A3AB-F4F714482E84}" srcOrd="0" destOrd="0" presId="urn:microsoft.com/office/officeart/2005/8/layout/radial6"/>
    <dgm:cxn modelId="{C818F986-C8AA-42BA-8E6D-D2EF2B4C4DFF}" srcId="{BFF739A7-73C9-466C-AEF1-92DEE572C3EB}" destId="{6334ECBC-8F7A-400A-AE93-F1B3B556D0D4}" srcOrd="2" destOrd="0" parTransId="{F642EB9A-BDB8-401A-A3F8-261D2197BFF7}" sibTransId="{B5B4C623-1A41-45A3-B52E-E8F2EC4BA83A}"/>
    <dgm:cxn modelId="{88FC949D-1485-4670-AAE7-6138D1D29055}" srcId="{BFF739A7-73C9-466C-AEF1-92DEE572C3EB}" destId="{BA89A990-8BFA-4C42-9EA2-ED1FDF1CF3BC}" srcOrd="3" destOrd="0" parTransId="{96BD81D1-D06F-4A4A-B3C5-673B235959D8}" sibTransId="{531997F0-6673-4EC7-A8EF-356F4F081CB7}"/>
    <dgm:cxn modelId="{BB26F19E-BA8C-4E85-938B-BA3112368F3C}" type="presOf" srcId="{559FB572-3F5D-41F9-9E1B-57DE24C87506}" destId="{5588804F-1459-455B-BD6F-684629E7CB9F}" srcOrd="0" destOrd="0" presId="urn:microsoft.com/office/officeart/2005/8/layout/radial6"/>
    <dgm:cxn modelId="{31D863A3-BCE1-4F50-B6B1-A853241766DD}" type="presOf" srcId="{2BF582EE-9EBB-4055-BC1F-8D94E8213907}" destId="{90A83378-8CBD-4DB3-9E8E-423ED1D11351}" srcOrd="0" destOrd="0" presId="urn:microsoft.com/office/officeart/2005/8/layout/radial6"/>
    <dgm:cxn modelId="{49BD70A7-6DC3-4282-8DC0-ED51D1940920}" type="presOf" srcId="{25C6B3C1-B609-4640-B8B7-AD45AC8D414F}" destId="{0A7888D0-5AE8-4082-91E3-01A5C2B16CEF}" srcOrd="0" destOrd="0" presId="urn:microsoft.com/office/officeart/2005/8/layout/radial6"/>
    <dgm:cxn modelId="{CC4C8BAB-B8FC-4C50-8BC4-F770956E31E9}" srcId="{BFF739A7-73C9-466C-AEF1-92DEE572C3EB}" destId="{5D0262D6-3108-4547-A031-681E6830FFDD}" srcOrd="6" destOrd="0" parTransId="{F37A64CD-E09D-483F-BF6D-7FA162942CAE}" sibTransId="{6FDEA473-D51C-4E51-A2E6-D2D44A2D47C9}"/>
    <dgm:cxn modelId="{4EADD8BA-E1B6-4E28-9FAA-5F693C0B290C}" type="presOf" srcId="{BA89A990-8BFA-4C42-9EA2-ED1FDF1CF3BC}" destId="{4E0AAF67-F4C6-444A-8417-E051920B76AD}" srcOrd="0" destOrd="0" presId="urn:microsoft.com/office/officeart/2005/8/layout/radial6"/>
    <dgm:cxn modelId="{B60213D0-0660-4B55-8819-93D260A4149D}" type="presOf" srcId="{5D0262D6-3108-4547-A031-681E6830FFDD}" destId="{BD3A276B-0953-4119-B596-249E41561374}" srcOrd="0" destOrd="0" presId="urn:microsoft.com/office/officeart/2005/8/layout/radial6"/>
    <dgm:cxn modelId="{EDEF5BD7-CB9D-49D2-9A02-2848E5E78A16}" type="presOf" srcId="{39D023C8-51FB-4806-981D-4EE41735986A}" destId="{A290B371-FB4C-4D3F-B316-BBF798F14C53}" srcOrd="0" destOrd="0" presId="urn:microsoft.com/office/officeart/2005/8/layout/radial6"/>
    <dgm:cxn modelId="{95E105D9-C83E-48AF-B3A0-3E03CC652F42}" srcId="{BFF739A7-73C9-466C-AEF1-92DEE572C3EB}" destId="{75872E47-93C5-4B7A-A823-08F018643DF4}" srcOrd="7" destOrd="0" parTransId="{30232931-9781-478E-8E01-817FFC649608}" sibTransId="{559FB572-3F5D-41F9-9E1B-57DE24C87506}"/>
    <dgm:cxn modelId="{7DAB70DE-DED6-4B25-8BFF-10DDA782EDAC}" type="presOf" srcId="{75872E47-93C5-4B7A-A823-08F018643DF4}" destId="{37F12AA4-8917-4272-A2C7-5915673C4CE3}" srcOrd="0" destOrd="0" presId="urn:microsoft.com/office/officeart/2005/8/layout/radial6"/>
    <dgm:cxn modelId="{9690B5DF-6E73-45A3-90D8-D85DD6A52D38}" srcId="{BFF739A7-73C9-466C-AEF1-92DEE572C3EB}" destId="{25C6B3C1-B609-4640-B8B7-AD45AC8D414F}" srcOrd="5" destOrd="0" parTransId="{DD0ED315-2A4F-4496-9E07-CC7D21665608}" sibTransId="{BD3FA349-8D66-42E5-9329-1A284284FC08}"/>
    <dgm:cxn modelId="{73B467EE-5F0C-4C79-8F6F-BEA2B9EED474}" type="presOf" srcId="{8BFBE701-2AE7-44E9-9430-9DDC2A41B914}" destId="{85646B49-3F9A-4D2C-81FF-964CDC845F80}" srcOrd="0" destOrd="0" presId="urn:microsoft.com/office/officeart/2005/8/layout/radial6"/>
    <dgm:cxn modelId="{496470F4-92CD-4E5B-A0FA-970CFDC0F748}" type="presOf" srcId="{BFF739A7-73C9-466C-AEF1-92DEE572C3EB}" destId="{05DAE0EF-3D17-4B9D-A972-1F7336A0B6B5}" srcOrd="0" destOrd="0" presId="urn:microsoft.com/office/officeart/2005/8/layout/radial6"/>
    <dgm:cxn modelId="{D51A590A-9CA1-4A96-9445-BE3D10A615A9}" type="presParOf" srcId="{723D3B3F-A960-4BCD-9345-4FF4A3BF5A0D}" destId="{05DAE0EF-3D17-4B9D-A972-1F7336A0B6B5}" srcOrd="0" destOrd="0" presId="urn:microsoft.com/office/officeart/2005/8/layout/radial6"/>
    <dgm:cxn modelId="{E88298E4-1508-4891-95C9-9F3A7CD39A26}" type="presParOf" srcId="{723D3B3F-A960-4BCD-9345-4FF4A3BF5A0D}" destId="{11C10D05-5EBF-4224-81B4-095DC7FF0538}" srcOrd="1" destOrd="0" presId="urn:microsoft.com/office/officeart/2005/8/layout/radial6"/>
    <dgm:cxn modelId="{F38DFD6C-40E5-49BB-92BA-65E80237537C}" type="presParOf" srcId="{723D3B3F-A960-4BCD-9345-4FF4A3BF5A0D}" destId="{8F8D5870-4F90-4CFC-9674-A145092C0DF9}" srcOrd="2" destOrd="0" presId="urn:microsoft.com/office/officeart/2005/8/layout/radial6"/>
    <dgm:cxn modelId="{A3B340F9-C6C6-4E59-928A-2F5598296CF8}" type="presParOf" srcId="{723D3B3F-A960-4BCD-9345-4FF4A3BF5A0D}" destId="{0D859D8B-F0D4-4E81-84FD-4BABD207BADA}" srcOrd="3" destOrd="0" presId="urn:microsoft.com/office/officeart/2005/8/layout/radial6"/>
    <dgm:cxn modelId="{1C7EF403-866A-4187-BF03-25C1339E4D03}" type="presParOf" srcId="{723D3B3F-A960-4BCD-9345-4FF4A3BF5A0D}" destId="{A290B371-FB4C-4D3F-B316-BBF798F14C53}" srcOrd="4" destOrd="0" presId="urn:microsoft.com/office/officeart/2005/8/layout/radial6"/>
    <dgm:cxn modelId="{918FFF4A-AD45-4581-BFA7-E328F3C25004}" type="presParOf" srcId="{723D3B3F-A960-4BCD-9345-4FF4A3BF5A0D}" destId="{06B2281D-4720-45AB-A1FC-85CEAFEAAB01}" srcOrd="5" destOrd="0" presId="urn:microsoft.com/office/officeart/2005/8/layout/radial6"/>
    <dgm:cxn modelId="{81768706-54C2-4E73-8E0C-6CEA2F5B5BFD}" type="presParOf" srcId="{723D3B3F-A960-4BCD-9345-4FF4A3BF5A0D}" destId="{F674AABB-FC91-4821-A3AB-F4F714482E84}" srcOrd="6" destOrd="0" presId="urn:microsoft.com/office/officeart/2005/8/layout/radial6"/>
    <dgm:cxn modelId="{171AA920-AEC4-4BB0-BE20-FE513DFAA44B}" type="presParOf" srcId="{723D3B3F-A960-4BCD-9345-4FF4A3BF5A0D}" destId="{E7B1435D-A070-47FA-B429-5131D8DCC6DE}" srcOrd="7" destOrd="0" presId="urn:microsoft.com/office/officeart/2005/8/layout/radial6"/>
    <dgm:cxn modelId="{64DBE8A0-9D5E-480D-A091-7DB56E5E2C8A}" type="presParOf" srcId="{723D3B3F-A960-4BCD-9345-4FF4A3BF5A0D}" destId="{52C6DDAA-CD10-4599-AECC-F6DAB950BE97}" srcOrd="8" destOrd="0" presId="urn:microsoft.com/office/officeart/2005/8/layout/radial6"/>
    <dgm:cxn modelId="{7FC0EC04-9888-4B8E-8BEE-4ABF318D7843}" type="presParOf" srcId="{723D3B3F-A960-4BCD-9345-4FF4A3BF5A0D}" destId="{E88B7E78-D20E-4D40-8F44-C4B0A5A93262}" srcOrd="9" destOrd="0" presId="urn:microsoft.com/office/officeart/2005/8/layout/radial6"/>
    <dgm:cxn modelId="{CC9D9ADB-5970-446D-AE1E-A0AFAA13A3F4}" type="presParOf" srcId="{723D3B3F-A960-4BCD-9345-4FF4A3BF5A0D}" destId="{4E0AAF67-F4C6-444A-8417-E051920B76AD}" srcOrd="10" destOrd="0" presId="urn:microsoft.com/office/officeart/2005/8/layout/radial6"/>
    <dgm:cxn modelId="{8CF6A1EF-1090-4076-BFAD-5D0FF085952D}" type="presParOf" srcId="{723D3B3F-A960-4BCD-9345-4FF4A3BF5A0D}" destId="{9AACD8E0-69CE-4A37-A4C6-8C992D1D72F3}" srcOrd="11" destOrd="0" presId="urn:microsoft.com/office/officeart/2005/8/layout/radial6"/>
    <dgm:cxn modelId="{295688A4-B4F6-43E9-9444-A17257CE3682}" type="presParOf" srcId="{723D3B3F-A960-4BCD-9345-4FF4A3BF5A0D}" destId="{645A6DC5-D0BB-4FBB-83AD-51DB4DE60404}" srcOrd="12" destOrd="0" presId="urn:microsoft.com/office/officeart/2005/8/layout/radial6"/>
    <dgm:cxn modelId="{C1FDE063-5E4B-4CA0-B530-19EF6B6F597A}" type="presParOf" srcId="{723D3B3F-A960-4BCD-9345-4FF4A3BF5A0D}" destId="{90A83378-8CBD-4DB3-9E8E-423ED1D11351}" srcOrd="13" destOrd="0" presId="urn:microsoft.com/office/officeart/2005/8/layout/radial6"/>
    <dgm:cxn modelId="{7E0C42D9-1F01-40EA-BA84-5CC7F3989743}" type="presParOf" srcId="{723D3B3F-A960-4BCD-9345-4FF4A3BF5A0D}" destId="{5B2BA226-A7E0-40AE-AA21-7C3BF08124C0}" srcOrd="14" destOrd="0" presId="urn:microsoft.com/office/officeart/2005/8/layout/radial6"/>
    <dgm:cxn modelId="{D8E490AC-24D2-4B74-AC66-912B7047628C}" type="presParOf" srcId="{723D3B3F-A960-4BCD-9345-4FF4A3BF5A0D}" destId="{85646B49-3F9A-4D2C-81FF-964CDC845F80}" srcOrd="15" destOrd="0" presId="urn:microsoft.com/office/officeart/2005/8/layout/radial6"/>
    <dgm:cxn modelId="{587D8ADB-B821-4D73-9C37-FC05A550E063}" type="presParOf" srcId="{723D3B3F-A960-4BCD-9345-4FF4A3BF5A0D}" destId="{0A7888D0-5AE8-4082-91E3-01A5C2B16CEF}" srcOrd="16" destOrd="0" presId="urn:microsoft.com/office/officeart/2005/8/layout/radial6"/>
    <dgm:cxn modelId="{39FD168C-A8B8-4D2C-8E9D-ABBC62F2C772}" type="presParOf" srcId="{723D3B3F-A960-4BCD-9345-4FF4A3BF5A0D}" destId="{BEF255D0-1808-48AA-8C11-C4F6430855E0}" srcOrd="17" destOrd="0" presId="urn:microsoft.com/office/officeart/2005/8/layout/radial6"/>
    <dgm:cxn modelId="{360A9457-07E1-4B9D-916E-08D1A1BE0AC1}" type="presParOf" srcId="{723D3B3F-A960-4BCD-9345-4FF4A3BF5A0D}" destId="{AE389D6F-999D-4159-921A-1CB1BDE4C351}" srcOrd="18" destOrd="0" presId="urn:microsoft.com/office/officeart/2005/8/layout/radial6"/>
    <dgm:cxn modelId="{FCDACA88-190E-46BD-AEF7-95CF4106719D}" type="presParOf" srcId="{723D3B3F-A960-4BCD-9345-4FF4A3BF5A0D}" destId="{BD3A276B-0953-4119-B596-249E41561374}" srcOrd="19" destOrd="0" presId="urn:microsoft.com/office/officeart/2005/8/layout/radial6"/>
    <dgm:cxn modelId="{20FD6114-53EF-4284-8E6A-7DA3FC6902DC}" type="presParOf" srcId="{723D3B3F-A960-4BCD-9345-4FF4A3BF5A0D}" destId="{B9D24053-A3A4-4470-861F-AAC8BC047443}" srcOrd="20" destOrd="0" presId="urn:microsoft.com/office/officeart/2005/8/layout/radial6"/>
    <dgm:cxn modelId="{6B2D9B12-D52D-4FB2-B4FA-ECDE89AC34CE}" type="presParOf" srcId="{723D3B3F-A960-4BCD-9345-4FF4A3BF5A0D}" destId="{A4A2AB13-905C-4981-B9B7-4FCAE40E2ECD}" srcOrd="21" destOrd="0" presId="urn:microsoft.com/office/officeart/2005/8/layout/radial6"/>
    <dgm:cxn modelId="{54052943-3A92-465F-90FF-C8A5D2817DEF}" type="presParOf" srcId="{723D3B3F-A960-4BCD-9345-4FF4A3BF5A0D}" destId="{37F12AA4-8917-4272-A2C7-5915673C4CE3}" srcOrd="22" destOrd="0" presId="urn:microsoft.com/office/officeart/2005/8/layout/radial6"/>
    <dgm:cxn modelId="{23491994-D627-48D5-A182-2E6B37A6C62E}" type="presParOf" srcId="{723D3B3F-A960-4BCD-9345-4FF4A3BF5A0D}" destId="{7263961C-C379-43F3-88B7-2C6288CAC0B2}" srcOrd="23" destOrd="0" presId="urn:microsoft.com/office/officeart/2005/8/layout/radial6"/>
    <dgm:cxn modelId="{234252FD-3B65-4AE9-9AAD-19D1CFCCFDF6}" type="presParOf" srcId="{723D3B3F-A960-4BCD-9345-4FF4A3BF5A0D}" destId="{5588804F-1459-455B-BD6F-684629E7CB9F}" srcOrd="24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88804F-1459-455B-BD6F-684629E7CB9F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13500000"/>
            <a:gd name="adj2" fmla="val 16200000"/>
            <a:gd name="adj3" fmla="val 3398"/>
          </a:avLst>
        </a:prstGeom>
        <a:solidFill>
          <a:schemeClr val="accent1">
            <a:shade val="90000"/>
            <a:hueOff val="-144343"/>
            <a:satOff val="-6999"/>
            <a:lumOff val="9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A2AB13-905C-4981-B9B7-4FCAE40E2ECD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10800000"/>
            <a:gd name="adj2" fmla="val 13500000"/>
            <a:gd name="adj3" fmla="val 3398"/>
          </a:avLst>
        </a:prstGeom>
        <a:solidFill>
          <a:schemeClr val="accent1">
            <a:shade val="90000"/>
            <a:hueOff val="-288686"/>
            <a:satOff val="-13998"/>
            <a:lumOff val="195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E389D6F-999D-4159-921A-1CB1BDE4C351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8100000"/>
            <a:gd name="adj2" fmla="val 10800000"/>
            <a:gd name="adj3" fmla="val 3398"/>
          </a:avLst>
        </a:prstGeom>
        <a:solidFill>
          <a:schemeClr val="accent1">
            <a:shade val="90000"/>
            <a:hueOff val="-433029"/>
            <a:satOff val="-20997"/>
            <a:lumOff val="293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646B49-3F9A-4D2C-81FF-964CDC845F80}">
      <dsp:nvSpPr>
        <dsp:cNvPr id="0" name=""/>
        <dsp:cNvSpPr/>
      </dsp:nvSpPr>
      <dsp:spPr>
        <a:xfrm>
          <a:off x="253299" y="945386"/>
          <a:ext cx="2299347" cy="2299347"/>
        </a:xfrm>
        <a:prstGeom prst="blockArc">
          <a:avLst>
            <a:gd name="adj1" fmla="val 5503358"/>
            <a:gd name="adj2" fmla="val 8102205"/>
            <a:gd name="adj3" fmla="val 3398"/>
          </a:avLst>
        </a:prstGeom>
        <a:solidFill>
          <a:schemeClr val="accent1">
            <a:shade val="90000"/>
            <a:hueOff val="-577372"/>
            <a:satOff val="-27996"/>
            <a:lumOff val="3918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5A6DC5-D0BB-4FBB-83AD-51DB4DE60404}">
      <dsp:nvSpPr>
        <dsp:cNvPr id="0" name=""/>
        <dsp:cNvSpPr/>
      </dsp:nvSpPr>
      <dsp:spPr>
        <a:xfrm>
          <a:off x="252303" y="945357"/>
          <a:ext cx="2299347" cy="2299347"/>
        </a:xfrm>
        <a:prstGeom prst="blockArc">
          <a:avLst>
            <a:gd name="adj1" fmla="val 2697922"/>
            <a:gd name="adj2" fmla="val 5500329"/>
            <a:gd name="adj3" fmla="val 3398"/>
          </a:avLst>
        </a:prstGeom>
        <a:solidFill>
          <a:schemeClr val="accent1">
            <a:shade val="90000"/>
            <a:hueOff val="-433029"/>
            <a:satOff val="-20997"/>
            <a:lumOff val="2939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88B7E78-D20E-4D40-8F44-C4B0A5A93262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0"/>
            <a:gd name="adj2" fmla="val 2700000"/>
            <a:gd name="adj3" fmla="val 3398"/>
          </a:avLst>
        </a:prstGeom>
        <a:solidFill>
          <a:schemeClr val="accent1">
            <a:shade val="90000"/>
            <a:hueOff val="-288686"/>
            <a:satOff val="-13998"/>
            <a:lumOff val="19594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674AABB-FC91-4821-A3AB-F4F714482E84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18900000"/>
            <a:gd name="adj2" fmla="val 0"/>
            <a:gd name="adj3" fmla="val 3398"/>
          </a:avLst>
        </a:prstGeom>
        <a:solidFill>
          <a:schemeClr val="accent1">
            <a:shade val="90000"/>
            <a:hueOff val="-144343"/>
            <a:satOff val="-6999"/>
            <a:lumOff val="9797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859D8B-F0D4-4E81-84FD-4BABD207BADA}">
      <dsp:nvSpPr>
        <dsp:cNvPr id="0" name=""/>
        <dsp:cNvSpPr/>
      </dsp:nvSpPr>
      <dsp:spPr>
        <a:xfrm>
          <a:off x="252786" y="944874"/>
          <a:ext cx="2299347" cy="2299347"/>
        </a:xfrm>
        <a:prstGeom prst="blockArc">
          <a:avLst>
            <a:gd name="adj1" fmla="val 16200000"/>
            <a:gd name="adj2" fmla="val 18900000"/>
            <a:gd name="adj3" fmla="val 3398"/>
          </a:avLst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-70000" extrusionH="63500" prstMaterial="matte">
          <a:bevelT w="2540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5DAE0EF-3D17-4B9D-A972-1F7336A0B6B5}">
      <dsp:nvSpPr>
        <dsp:cNvPr id="0" name=""/>
        <dsp:cNvSpPr/>
      </dsp:nvSpPr>
      <dsp:spPr>
        <a:xfrm>
          <a:off x="713237" y="1407901"/>
          <a:ext cx="1373292" cy="1373292"/>
        </a:xfrm>
        <a:prstGeom prst="ellipse">
          <a:avLst/>
        </a:prstGeom>
        <a:gradFill rotWithShape="0">
          <a:gsLst>
            <a:gs pos="0">
              <a:schemeClr val="accent1">
                <a:shade val="6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6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6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Geneva ERS</a:t>
          </a:r>
        </a:p>
      </dsp:txBody>
      <dsp:txXfrm>
        <a:off x="914351" y="1609015"/>
        <a:ext cx="971064" cy="971064"/>
      </dsp:txXfrm>
    </dsp:sp>
    <dsp:sp modelId="{11C10D05-5EBF-4224-81B4-095DC7FF0538}">
      <dsp:nvSpPr>
        <dsp:cNvPr id="0" name=""/>
        <dsp:cNvSpPr/>
      </dsp:nvSpPr>
      <dsp:spPr>
        <a:xfrm>
          <a:off x="1131144" y="693092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Dev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210610" y="772558"/>
        <a:ext cx="383699" cy="383699"/>
      </dsp:txXfrm>
    </dsp:sp>
    <dsp:sp modelId="{A290B371-FB4C-4D3F-B316-BBF798F14C53}">
      <dsp:nvSpPr>
        <dsp:cNvPr id="0" name=""/>
        <dsp:cNvSpPr/>
      </dsp:nvSpPr>
      <dsp:spPr>
        <a:xfrm>
          <a:off x="1930273" y="1024103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2246"/>
                <a:satOff val="-7561"/>
                <a:lumOff val="119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142246"/>
                <a:satOff val="-7561"/>
                <a:lumOff val="119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142246"/>
                <a:satOff val="-7561"/>
                <a:lumOff val="11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ETL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09739" y="1103569"/>
        <a:ext cx="383699" cy="383699"/>
      </dsp:txXfrm>
    </dsp:sp>
    <dsp:sp modelId="{E7B1435D-A070-47FA-B429-5131D8DCC6DE}">
      <dsp:nvSpPr>
        <dsp:cNvPr id="0" name=""/>
        <dsp:cNvSpPr/>
      </dsp:nvSpPr>
      <dsp:spPr>
        <a:xfrm>
          <a:off x="2261283" y="1823232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84491"/>
                <a:satOff val="-15123"/>
                <a:lumOff val="2388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Report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340749" y="1902698"/>
        <a:ext cx="383699" cy="383699"/>
      </dsp:txXfrm>
    </dsp:sp>
    <dsp:sp modelId="{4E0AAF67-F4C6-444A-8417-E051920B76AD}">
      <dsp:nvSpPr>
        <dsp:cNvPr id="0" name=""/>
        <dsp:cNvSpPr/>
      </dsp:nvSpPr>
      <dsp:spPr>
        <a:xfrm>
          <a:off x="1930273" y="2622361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26737"/>
                <a:satOff val="-22684"/>
                <a:lumOff val="35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In-</a:t>
          </a:r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Memory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2009739" y="2701827"/>
        <a:ext cx="383699" cy="383699"/>
      </dsp:txXfrm>
    </dsp:sp>
    <dsp:sp modelId="{90A83378-8CBD-4DB3-9E8E-423ED1D11351}">
      <dsp:nvSpPr>
        <dsp:cNvPr id="0" name=""/>
        <dsp:cNvSpPr/>
      </dsp:nvSpPr>
      <dsp:spPr>
        <a:xfrm>
          <a:off x="1097683" y="2953373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568983"/>
                <a:satOff val="-30245"/>
                <a:lumOff val="47767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568983"/>
                <a:satOff val="-30245"/>
                <a:lumOff val="47767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568983"/>
                <a:satOff val="-30245"/>
                <a:lumOff val="47767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Stream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1177149" y="3032839"/>
        <a:ext cx="383699" cy="383699"/>
      </dsp:txXfrm>
    </dsp:sp>
    <dsp:sp modelId="{0A7888D0-5AE8-4082-91E3-01A5C2B16CEF}">
      <dsp:nvSpPr>
        <dsp:cNvPr id="0" name=""/>
        <dsp:cNvSpPr/>
      </dsp:nvSpPr>
      <dsp:spPr>
        <a:xfrm>
          <a:off x="332015" y="2622361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426737"/>
                <a:satOff val="-22684"/>
                <a:lumOff val="35825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426737"/>
                <a:satOff val="-22684"/>
                <a:lumOff val="35825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DBMS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481" y="2701827"/>
        <a:ext cx="383699" cy="383699"/>
      </dsp:txXfrm>
    </dsp:sp>
    <dsp:sp modelId="{BD3A276B-0953-4119-B596-249E41561374}">
      <dsp:nvSpPr>
        <dsp:cNvPr id="0" name=""/>
        <dsp:cNvSpPr/>
      </dsp:nvSpPr>
      <dsp:spPr>
        <a:xfrm>
          <a:off x="1005" y="1823232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284491"/>
                <a:satOff val="-15123"/>
                <a:lumOff val="23883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284491"/>
                <a:satOff val="-15123"/>
                <a:lumOff val="23883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Custom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80471" y="1902698"/>
        <a:ext cx="383699" cy="383699"/>
      </dsp:txXfrm>
    </dsp:sp>
    <dsp:sp modelId="{37F12AA4-8917-4272-A2C7-5915673C4CE3}">
      <dsp:nvSpPr>
        <dsp:cNvPr id="0" name=""/>
        <dsp:cNvSpPr/>
      </dsp:nvSpPr>
      <dsp:spPr>
        <a:xfrm>
          <a:off x="332015" y="1024103"/>
          <a:ext cx="542631" cy="542631"/>
        </a:xfrm>
        <a:prstGeom prst="ellipse">
          <a:avLst/>
        </a:prstGeom>
        <a:gradFill rotWithShape="0">
          <a:gsLst>
            <a:gs pos="0">
              <a:schemeClr val="accent1">
                <a:shade val="50000"/>
                <a:hueOff val="-142246"/>
                <a:satOff val="-7561"/>
                <a:lumOff val="11942"/>
                <a:alphaOff val="0"/>
                <a:shade val="51000"/>
                <a:satMod val="130000"/>
              </a:schemeClr>
            </a:gs>
            <a:gs pos="80000">
              <a:schemeClr val="accent1">
                <a:shade val="50000"/>
                <a:hueOff val="-142246"/>
                <a:satOff val="-7561"/>
                <a:lumOff val="11942"/>
                <a:alphaOff val="0"/>
                <a:shade val="93000"/>
                <a:satMod val="130000"/>
              </a:schemeClr>
            </a:gs>
            <a:gs pos="100000">
              <a:schemeClr val="accent1">
                <a:shade val="50000"/>
                <a:hueOff val="-142246"/>
                <a:satOff val="-7561"/>
                <a:lumOff val="11942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Rules</a:t>
          </a:r>
          <a:endParaRPr lang="en-US" sz="700" kern="1200" dirty="0"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endParaRPr>
        </a:p>
      </dsp:txBody>
      <dsp:txXfrm>
        <a:off x="411481" y="1103569"/>
        <a:ext cx="383699" cy="3836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3A1D4-C2F1-4FBA-9F37-B87A976340E2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101E57-0ADC-4285-9663-DD3D73EBE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23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5288BB53-F264-D84E-8876-073A512183CA}" type="datetimeFigureOut">
              <a:rPr lang="en-US" smtClean="0"/>
              <a:pPr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 charset="0"/>
              </a:defRPr>
            </a:lvl1pPr>
          </a:lstStyle>
          <a:p>
            <a:fld id="{698D0594-4E60-8F4B-8226-C705B94694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8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eaLnBrk="1" hangingPunct="1"/>
            <a:fld id="{250093B7-BDD3-4A65-94C6-0A54BC4DA2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8121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AD175-8A53-7D35-F4CC-F1391683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>
            <a:extLst>
              <a:ext uri="{FF2B5EF4-FFF2-40B4-BE49-F238E27FC236}">
                <a16:creationId xmlns:a16="http://schemas.microsoft.com/office/drawing/2014/main" id="{0BEDF9AB-C60E-153D-5EBA-19B839AD11C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1pPr>
            <a:lvl2pPr marL="742950" indent="-28575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2pPr>
            <a:lvl3pPr marL="11430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3pPr>
            <a:lvl4pPr marL="16002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4pPr>
            <a:lvl5pPr marL="2057400" indent="-228600" eaLnBrk="0" hangingPunct="0">
              <a:defRPr sz="2200">
                <a:solidFill>
                  <a:schemeClr val="hlink"/>
                </a:solidFill>
                <a:latin typeface="Arial" pitchFamily="34" charset="0"/>
              </a:defRPr>
            </a:lvl5pPr>
            <a:lvl6pPr marL="25146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6pPr>
            <a:lvl7pPr marL="29718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7pPr>
            <a:lvl8pPr marL="34290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8pPr>
            <a:lvl9pPr marL="3886200" indent="-228600" algn="ctr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200">
                <a:solidFill>
                  <a:schemeClr val="hlink"/>
                </a:solidFill>
                <a:latin typeface="Arial" pitchFamily="34" charset="0"/>
              </a:defRPr>
            </a:lvl9pPr>
          </a:lstStyle>
          <a:p>
            <a:pPr eaLnBrk="1" hangingPunct="1"/>
            <a:fld id="{250093B7-BDD3-4A65-94C6-0A54BC4DA2CB}" type="slidenum">
              <a:rPr lang="en-US" altLang="en-US" sz="120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en-US" sz="1200">
              <a:solidFill>
                <a:schemeClr val="tx1"/>
              </a:solidFill>
            </a:endParaRPr>
          </a:p>
        </p:txBody>
      </p:sp>
      <p:sp>
        <p:nvSpPr>
          <p:cNvPr id="39939" name="Rectangle 2">
            <a:extLst>
              <a:ext uri="{FF2B5EF4-FFF2-40B4-BE49-F238E27FC236}">
                <a16:creationId xmlns:a16="http://schemas.microsoft.com/office/drawing/2014/main" id="{3FE9CB1B-9E1A-D86E-7C19-B4A1271AEB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>
            <a:extLst>
              <a:ext uri="{FF2B5EF4-FFF2-40B4-BE49-F238E27FC236}">
                <a16:creationId xmlns:a16="http://schemas.microsoft.com/office/drawing/2014/main" id="{601FD0F4-A7EE-D7D8-6059-182186582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6491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4241759-5A89-494B-9FD9-3F858B814E0E}"/>
              </a:ext>
            </a:extLst>
          </p:cNvPr>
          <p:cNvSpPr/>
          <p:nvPr userDrawn="1"/>
        </p:nvSpPr>
        <p:spPr>
          <a:xfrm>
            <a:off x="-4255" y="0"/>
            <a:ext cx="14630402" cy="1325563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DD7A68-00F2-4A0C-8281-71920395A9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145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699D507-0017-634E-AF9F-DE565C7DD129}"/>
              </a:ext>
            </a:extLst>
          </p:cNvPr>
          <p:cNvSpPr/>
          <p:nvPr userDrawn="1"/>
        </p:nvSpPr>
        <p:spPr>
          <a:xfrm>
            <a:off x="0" y="-17216"/>
            <a:ext cx="14630402" cy="8246815"/>
          </a:xfrm>
          <a:prstGeom prst="rect">
            <a:avLst/>
          </a:prstGeom>
          <a:solidFill>
            <a:srgbClr val="4247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3936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6826F9A1-9B46-4608-B497-7E101192DDC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50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29565"/>
            <a:ext cx="13167360" cy="465358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1" y="2166652"/>
            <a:ext cx="6464300" cy="443198"/>
          </a:xfrm>
        </p:spPr>
        <p:txBody>
          <a:bodyPr anchor="b"/>
          <a:lstStyle>
            <a:lvl1pPr marL="0" indent="0">
              <a:buNone/>
              <a:defRPr sz="2880" b="0"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1" y="2609850"/>
            <a:ext cx="6464300" cy="2248821"/>
          </a:xfrm>
        </p:spPr>
        <p:txBody>
          <a:bodyPr/>
          <a:lstStyle>
            <a:lvl1pPr>
              <a:defRPr sz="288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160">
                <a:latin typeface="Arial" pitchFamily="34" charset="0"/>
                <a:cs typeface="Arial" pitchFamily="34" charset="0"/>
              </a:defRPr>
            </a:lvl3pPr>
            <a:lvl4pPr>
              <a:defRPr sz="1920">
                <a:latin typeface="Arial" pitchFamily="34" charset="0"/>
                <a:cs typeface="Arial" pitchFamily="34" charset="0"/>
              </a:defRPr>
            </a:lvl4pPr>
            <a:lvl5pPr>
              <a:defRPr sz="1920"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32042" y="2166652"/>
            <a:ext cx="6466840" cy="443198"/>
          </a:xfrm>
        </p:spPr>
        <p:txBody>
          <a:bodyPr anchor="b"/>
          <a:lstStyle>
            <a:lvl1pPr marL="0" indent="0">
              <a:buNone/>
              <a:defRPr sz="2880" b="0">
                <a:latin typeface="Arial" pitchFamily="34" charset="0"/>
                <a:cs typeface="Arial" pitchFamily="34" charset="0"/>
              </a:defRPr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32042" y="2609850"/>
            <a:ext cx="6466840" cy="2248821"/>
          </a:xfrm>
        </p:spPr>
        <p:txBody>
          <a:bodyPr/>
          <a:lstStyle>
            <a:lvl1pPr>
              <a:defRPr sz="288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160">
                <a:latin typeface="Arial" pitchFamily="34" charset="0"/>
                <a:cs typeface="Arial" pitchFamily="34" charset="0"/>
              </a:defRPr>
            </a:lvl3pPr>
            <a:lvl4pPr>
              <a:defRPr sz="1920">
                <a:latin typeface="Arial" pitchFamily="34" charset="0"/>
                <a:cs typeface="Arial" pitchFamily="34" charset="0"/>
              </a:defRPr>
            </a:lvl4pPr>
            <a:lvl5pPr>
              <a:defRPr sz="1920">
                <a:latin typeface="Arial" pitchFamily="34" charset="0"/>
                <a:cs typeface="Arial" pitchFamily="34" charset="0"/>
              </a:defRPr>
            </a:lvl5pPr>
            <a:lvl6pPr>
              <a:defRPr sz="1920"/>
            </a:lvl6pPr>
            <a:lvl7pPr>
              <a:defRPr sz="1920"/>
            </a:lvl7pPr>
            <a:lvl8pPr>
              <a:defRPr sz="1920"/>
            </a:lvl8pPr>
            <a:lvl9pPr>
              <a:defRPr sz="192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DA39A948-DEA7-4EFA-9130-61B45069BCE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574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99C43-0965-FBE1-57D5-1CDDF135E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AF9A0A-DFFD-4989-F09D-6B45825CD0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443198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BE932-A5D5-3667-613E-E6E058572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02D33E-B99D-4B6C-BE34-8B4C295C85D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83BA4-4A7B-C8D8-D4E2-FD47E5F2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759A5-85BE-1571-D1C4-3E1905E0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C0D81-6EEC-4CE9-BE25-C50D58ACB6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96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D872C-F5E2-4F89-AA4D-0BF620DFA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0790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425589C4-9D58-4BD7-8391-C8277D17889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9E7C4-A33A-4F55-ABE4-A210D28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724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Holder 3"/>
          <p:cNvSpPr>
            <a:spLocks noGrp="1"/>
          </p:cNvSpPr>
          <p:nvPr>
            <p:ph idx="1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pt-BR" dirty="0" err="1"/>
              <a:t>Text</a:t>
            </a:r>
            <a:endParaRPr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7744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D9BAAA-075B-4912-B652-EB7ECDCDD2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5F8DCC1-1647-4C7B-88F4-06971F323326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0AE778-9446-425A-BAF2-37FC67BE0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4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pt-BR" dirty="0"/>
          </a:p>
        </p:txBody>
      </p:sp>
      <p:sp>
        <p:nvSpPr>
          <p:cNvPr id="9" name="Holder 3">
            <a:extLst>
              <a:ext uri="{FF2B5EF4-FFF2-40B4-BE49-F238E27FC236}">
                <a16:creationId xmlns:a16="http://schemas.microsoft.com/office/drawing/2014/main" id="{19CB55EB-AC0F-497B-9E73-D787DA67FF2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549275" y="1737043"/>
            <a:ext cx="13577888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Text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27909C10-0485-41B3-9B79-3290ABECC0B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49274" y="1159235"/>
            <a:ext cx="10880725" cy="30777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02986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13577888" cy="192873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6413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_and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7"/>
          </p:nvPr>
        </p:nvSpPr>
        <p:spPr>
          <a:xfrm>
            <a:off x="13355485" y="7643192"/>
            <a:ext cx="771677" cy="438484"/>
          </a:xfrm>
        </p:spPr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EC23E-5048-9944-A86F-48C8151FB3F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5" y="1306513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A03AE5-816B-C140-BD88-70B42C752D0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567228" y="1306512"/>
            <a:ext cx="6765925" cy="608465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85E156-542D-4F40-8D9A-998BBF9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29626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2DB3B096-D9DE-6E4D-8C11-BB522CCF5A7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3355485" y="7643192"/>
            <a:ext cx="771677" cy="438484"/>
          </a:xfrm>
        </p:spPr>
        <p:txBody>
          <a:bodyPr/>
          <a:lstStyle/>
          <a:p>
            <a:fld id="{4F9AC08D-23A9-440E-BCB9-AA1E9877CC3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599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Pag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36004" y="-63228"/>
            <a:ext cx="14630400" cy="8246480"/>
          </a:xfrm>
          <a:prstGeom prst="rect">
            <a:avLst/>
          </a:prstGeom>
          <a:solidFill>
            <a:srgbClr val="1B496D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109728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191919"/>
              </a:solidFill>
              <a:effectLst/>
              <a:latin typeface="HelvNeue Light for IBM" pitchFamily="34" charset="0"/>
            </a:endParaRPr>
          </a:p>
        </p:txBody>
      </p:sp>
      <p:sp>
        <p:nvSpPr>
          <p:cNvPr id="7" name="Title 8"/>
          <p:cNvSpPr>
            <a:spLocks noGrp="1"/>
          </p:cNvSpPr>
          <p:nvPr>
            <p:ph type="title" hasCustomPrompt="1"/>
          </p:nvPr>
        </p:nvSpPr>
        <p:spPr>
          <a:xfrm>
            <a:off x="541325" y="3660293"/>
            <a:ext cx="13606272" cy="761747"/>
          </a:xfrm>
        </p:spPr>
        <p:txBody>
          <a:bodyPr anchor="b" anchorCtr="0"/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page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585216" y="4443984"/>
            <a:ext cx="13562381" cy="405994"/>
          </a:xfrm>
        </p:spPr>
        <p:txBody>
          <a:bodyPr lIns="0" anchor="b" anchorCtr="0"/>
          <a:lstStyle>
            <a:lvl1pPr>
              <a:buNone/>
              <a:defRPr sz="264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More text on one line in this location if needed</a:t>
            </a:r>
          </a:p>
        </p:txBody>
      </p:sp>
      <p:pic>
        <p:nvPicPr>
          <p:cNvPr id="3" name="Picture 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3AAEC40-87A8-D549-AD37-435E6F1D3D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1254233" y="78313"/>
            <a:ext cx="4089682" cy="1255145"/>
          </a:xfrm>
          <a:prstGeom prst="rect">
            <a:avLst/>
          </a:prstGeom>
        </p:spPr>
      </p:pic>
      <p:pic>
        <p:nvPicPr>
          <p:cNvPr id="13" name="Picture 1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618E395-6478-7B9D-6D2D-8646F2B1EF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957746" y="78313"/>
            <a:ext cx="4089682" cy="1255145"/>
          </a:xfrm>
          <a:prstGeom prst="rect">
            <a:avLst/>
          </a:prstGeom>
        </p:spPr>
      </p:pic>
      <p:pic>
        <p:nvPicPr>
          <p:cNvPr id="14" name="Picture 1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C7B7FC5-1BFA-21B8-CC66-D7F130A405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3169725" y="78313"/>
            <a:ext cx="4089682" cy="1255145"/>
          </a:xfrm>
          <a:prstGeom prst="rect">
            <a:avLst/>
          </a:prstGeom>
        </p:spPr>
      </p:pic>
      <p:pic>
        <p:nvPicPr>
          <p:cNvPr id="15" name="Picture 1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D530B11A-8E5D-C9E0-CC4C-B9C5DCCBA6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5381704" y="78313"/>
            <a:ext cx="4089682" cy="1255145"/>
          </a:xfrm>
          <a:prstGeom prst="rect">
            <a:avLst/>
          </a:prstGeom>
        </p:spPr>
      </p:pic>
      <p:pic>
        <p:nvPicPr>
          <p:cNvPr id="16" name="Picture 1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8004B57-3E2B-EDDF-DC1F-315CDA13F3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7593683" y="78313"/>
            <a:ext cx="4089682" cy="1255145"/>
          </a:xfrm>
          <a:prstGeom prst="rect">
            <a:avLst/>
          </a:prstGeom>
        </p:spPr>
      </p:pic>
      <p:pic>
        <p:nvPicPr>
          <p:cNvPr id="17" name="Picture 1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177BBF1-C6CF-F082-F5FD-C9BB4B45B1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9805662" y="78313"/>
            <a:ext cx="4089682" cy="1255145"/>
          </a:xfrm>
          <a:prstGeom prst="rect">
            <a:avLst/>
          </a:prstGeom>
        </p:spPr>
      </p:pic>
      <p:pic>
        <p:nvPicPr>
          <p:cNvPr id="18" name="Picture 17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47B75CC-B173-8988-55DE-9A2041686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2017641" y="78313"/>
            <a:ext cx="4089682" cy="1255145"/>
          </a:xfrm>
          <a:prstGeom prst="rect">
            <a:avLst/>
          </a:prstGeom>
        </p:spPr>
      </p:pic>
      <p:pic>
        <p:nvPicPr>
          <p:cNvPr id="19" name="Picture 18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5747EF6-CC14-4BBA-2D70-C21E6AE4E2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4229620" y="78313"/>
            <a:ext cx="4089682" cy="1255145"/>
          </a:xfrm>
          <a:prstGeom prst="rect">
            <a:avLst/>
          </a:prstGeom>
        </p:spPr>
      </p:pic>
      <p:pic>
        <p:nvPicPr>
          <p:cNvPr id="20" name="Picture 19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A4A4697-9072-2848-19A8-CBE97508F5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2428763" y="2491528"/>
            <a:ext cx="4089682" cy="1255145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4B7162C5-68B6-5C55-798F-C5419A7FA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-216784" y="2491528"/>
            <a:ext cx="4089682" cy="1255145"/>
          </a:xfrm>
          <a:prstGeom prst="rect">
            <a:avLst/>
          </a:prstGeom>
        </p:spPr>
      </p:pic>
      <p:pic>
        <p:nvPicPr>
          <p:cNvPr id="22" name="Picture 2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17424751-96B1-D7DA-FFAA-09215057B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995195" y="2491528"/>
            <a:ext cx="4089682" cy="1255145"/>
          </a:xfrm>
          <a:prstGeom prst="rect">
            <a:avLst/>
          </a:prstGeom>
        </p:spPr>
      </p:pic>
      <p:pic>
        <p:nvPicPr>
          <p:cNvPr id="23" name="Picture 22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8E60BE4-1E4F-CDE4-B8BD-2D875EA5AF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4207174" y="2491528"/>
            <a:ext cx="4089682" cy="1255145"/>
          </a:xfrm>
          <a:prstGeom prst="rect">
            <a:avLst/>
          </a:prstGeom>
        </p:spPr>
      </p:pic>
      <p:pic>
        <p:nvPicPr>
          <p:cNvPr id="24" name="Picture 2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A8C869B-A03F-1A4E-120F-08970244AA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6419153" y="2491528"/>
            <a:ext cx="4089682" cy="1255145"/>
          </a:xfrm>
          <a:prstGeom prst="rect">
            <a:avLst/>
          </a:prstGeom>
        </p:spPr>
      </p:pic>
      <p:pic>
        <p:nvPicPr>
          <p:cNvPr id="25" name="Picture 24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8C34FCE-A0F4-FBCF-168C-FAF5D00489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8631132" y="2491528"/>
            <a:ext cx="4089682" cy="1255145"/>
          </a:xfrm>
          <a:prstGeom prst="rect">
            <a:avLst/>
          </a:prstGeom>
        </p:spPr>
      </p:pic>
      <p:pic>
        <p:nvPicPr>
          <p:cNvPr id="26" name="Picture 2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5AFC4F3-0D43-99F4-63E8-86D7F83364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0843111" y="2491528"/>
            <a:ext cx="4089682" cy="1255145"/>
          </a:xfrm>
          <a:prstGeom prst="rect">
            <a:avLst/>
          </a:prstGeom>
        </p:spPr>
      </p:pic>
      <p:pic>
        <p:nvPicPr>
          <p:cNvPr id="27" name="Picture 2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A368C73-16A2-4EFC-B73F-A74BA62F32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8000"/>
          </a:blip>
          <a:stretch>
            <a:fillRect/>
          </a:stretch>
        </p:blipFill>
        <p:spPr>
          <a:xfrm rot="19549989">
            <a:off x="13055090" y="2491528"/>
            <a:ext cx="4089682" cy="125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46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92">
          <p15:clr>
            <a:srgbClr val="FBAE40"/>
          </p15:clr>
        </p15:guide>
        <p15:guide id="2" pos="26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EFB221D-EE0B-4144-828A-90D8481C9DDE}"/>
              </a:ext>
            </a:extLst>
          </p:cNvPr>
          <p:cNvSpPr/>
          <p:nvPr userDrawn="1"/>
        </p:nvSpPr>
        <p:spPr>
          <a:xfrm>
            <a:off x="0" y="1005840"/>
            <a:ext cx="14630402" cy="7077230"/>
          </a:xfrm>
          <a:prstGeom prst="rect">
            <a:avLst/>
          </a:prstGeom>
          <a:solidFill>
            <a:srgbClr val="21212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764CC-8281-40CA-8A99-1B76DFFDD17E}"/>
              </a:ext>
            </a:extLst>
          </p:cNvPr>
          <p:cNvSpPr/>
          <p:nvPr userDrawn="1"/>
        </p:nvSpPr>
        <p:spPr>
          <a:xfrm>
            <a:off x="-2" y="8083070"/>
            <a:ext cx="14630402" cy="1503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6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0050" y="181187"/>
            <a:ext cx="10879949" cy="824653"/>
          </a:xfrm>
          <a:prstGeom prst="rect">
            <a:avLst/>
          </a:prstGeom>
        </p:spPr>
        <p:txBody>
          <a:bodyPr wrap="square" lIns="0" tIns="0" rIns="0" bIns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50050" y="1326869"/>
            <a:ext cx="13577113" cy="192873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/>
          <p:cNvSpPr txBox="1">
            <a:spLocks/>
          </p:cNvSpPr>
          <p:nvPr userDrawn="1"/>
        </p:nvSpPr>
        <p:spPr>
          <a:xfrm>
            <a:off x="469854" y="8079262"/>
            <a:ext cx="2160000" cy="150338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800" dirty="0">
                <a:solidFill>
                  <a:srgbClr val="2B4776"/>
                </a:solidFill>
                <a:latin typeface="+mn-lt"/>
                <a:cs typeface="Segoe UI" panose="020B0502040204020203" pitchFamily="34" charset="0"/>
              </a:rPr>
              <a:t>© 2019 IBM V.20190203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F692D-287E-46C0-8422-D133A0BFC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355485" y="7639734"/>
            <a:ext cx="771677" cy="4384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400" b="1" i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E5F8DCC1-1647-4C7B-88F4-06971F323326}" type="slidenum">
              <a:rPr lang="pt-BR" smtClean="0"/>
              <a:pPr/>
              <a:t>‹#›</a:t>
            </a:fld>
            <a:endParaRPr lang="pt-BR" dirty="0"/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116A3A39-3D61-4B17-A3D4-3F3202EB5BB0}"/>
              </a:ext>
            </a:extLst>
          </p:cNvPr>
          <p:cNvSpPr txBox="1">
            <a:spLocks/>
          </p:cNvSpPr>
          <p:nvPr userDrawn="1"/>
        </p:nvSpPr>
        <p:spPr>
          <a:xfrm>
            <a:off x="6004165" y="8079261"/>
            <a:ext cx="2668881" cy="154147"/>
          </a:xfrm>
          <a:prstGeom prst="rect">
            <a:avLst/>
          </a:prstGeom>
        </p:spPr>
        <p:txBody>
          <a:bodyPr tIns="0" bIns="0" anchor="ctr"/>
          <a:lstStyle>
            <a:defPPr>
              <a:defRPr lang="en-US"/>
            </a:defPPr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altLang="en-US" sz="800" noProof="0" dirty="0">
                <a:solidFill>
                  <a:srgbClr val="2B4776"/>
                </a:solidFill>
                <a:latin typeface="+mn-lt"/>
                <a:cs typeface="Segoe UI" panose="020B0502040204020203" pitchFamily="34" charset="0"/>
              </a:rPr>
              <a:t>– Confidencial –</a:t>
            </a:r>
          </a:p>
        </p:txBody>
      </p:sp>
      <p:pic>
        <p:nvPicPr>
          <p:cNvPr id="14" name="Picture 13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7DCD4CE-4026-D3DF-5F25-349DA6934C4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1593043" y="174763"/>
            <a:ext cx="2843161" cy="872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805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2" r:id="rId1"/>
    <p:sldLayoutId id="2147483818" r:id="rId2"/>
    <p:sldLayoutId id="2147483819" r:id="rId3"/>
    <p:sldLayoutId id="2147483817" r:id="rId4"/>
    <p:sldLayoutId id="2147483804" r:id="rId5"/>
    <p:sldLayoutId id="2147483837" r:id="rId6"/>
    <p:sldLayoutId id="2147483864" r:id="rId7"/>
    <p:sldLayoutId id="2147483835" r:id="rId8"/>
    <p:sldLayoutId id="2147483836" r:id="rId9"/>
    <p:sldLayoutId id="2147483824" r:id="rId10"/>
    <p:sldLayoutId id="2147483860" r:id="rId11"/>
    <p:sldLayoutId id="2147483866" r:id="rId12"/>
    <p:sldLayoutId id="2147483867" r:id="rId13"/>
  </p:sldLayoutIdLst>
  <p:hf hdr="0" ftr="0" dt="0"/>
  <p:txStyles>
    <p:titleStyle>
      <a:lvl1pPr>
        <a:defRPr sz="2900" b="0">
          <a:solidFill>
            <a:schemeClr val="tx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</p:titleStyle>
    <p:bodyStyle>
      <a:lvl1pPr marL="277740" indent="-27774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>
          <a:solidFill>
            <a:schemeClr val="bg1"/>
          </a:solidFill>
          <a:latin typeface="Helvetica" panose="020B0604020202020204" pitchFamily="34" charset="0"/>
          <a:ea typeface="Helvetica" panose="020B0604020202020204" pitchFamily="34" charset="0"/>
          <a:cs typeface="Helvetica" panose="020B0604020202020204" pitchFamily="34" charset="0"/>
        </a:defRPr>
      </a:lvl1pPr>
      <a:lvl2pPr marL="60177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2pPr>
      <a:lvl3pPr marL="972092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3pPr>
      <a:lvl4pPr marL="134241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4pPr>
      <a:lvl5pPr marL="1712734" indent="-231450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>
          <a:solidFill>
            <a:schemeClr val="bg1"/>
          </a:solidFill>
          <a:latin typeface="Helvetica" panose="020B0604020202020204" pitchFamily="34" charset="0"/>
          <a:ea typeface="+mn-ea"/>
          <a:cs typeface="Helvetica" panose="020B0604020202020204" pitchFamily="34" charset="0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70321">
        <a:defRPr>
          <a:latin typeface="+mn-lt"/>
          <a:ea typeface="+mn-ea"/>
          <a:cs typeface="+mn-cs"/>
        </a:defRPr>
      </a:lvl2pPr>
      <a:lvl3pPr marL="740642">
        <a:defRPr>
          <a:latin typeface="+mn-lt"/>
          <a:ea typeface="+mn-ea"/>
          <a:cs typeface="+mn-cs"/>
        </a:defRPr>
      </a:lvl3pPr>
      <a:lvl4pPr marL="1110964">
        <a:defRPr>
          <a:latin typeface="+mn-lt"/>
          <a:ea typeface="+mn-ea"/>
          <a:cs typeface="+mn-cs"/>
        </a:defRPr>
      </a:lvl4pPr>
      <a:lvl5pPr marL="1481284">
        <a:defRPr>
          <a:latin typeface="+mn-lt"/>
          <a:ea typeface="+mn-ea"/>
          <a:cs typeface="+mn-cs"/>
        </a:defRPr>
      </a:lvl5pPr>
      <a:lvl6pPr marL="1851606">
        <a:defRPr>
          <a:latin typeface="+mn-lt"/>
          <a:ea typeface="+mn-ea"/>
          <a:cs typeface="+mn-cs"/>
        </a:defRPr>
      </a:lvl6pPr>
      <a:lvl7pPr marL="2221926">
        <a:defRPr>
          <a:latin typeface="+mn-lt"/>
          <a:ea typeface="+mn-ea"/>
          <a:cs typeface="+mn-cs"/>
        </a:defRPr>
      </a:lvl7pPr>
      <a:lvl8pPr marL="2592246">
        <a:defRPr>
          <a:latin typeface="+mn-lt"/>
          <a:ea typeface="+mn-ea"/>
          <a:cs typeface="+mn-cs"/>
        </a:defRPr>
      </a:lvl8pPr>
      <a:lvl9pPr marL="2962566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10" userDrawn="1">
          <p15:clr>
            <a:srgbClr val="F26B43"/>
          </p15:clr>
        </p15:guide>
        <p15:guide id="2" pos="346" userDrawn="1">
          <p15:clr>
            <a:srgbClr val="F26B43"/>
          </p15:clr>
        </p15:guide>
        <p15:guide id="3" pos="8899" userDrawn="1">
          <p15:clr>
            <a:srgbClr val="F26B43"/>
          </p15:clr>
        </p15:guide>
        <p15:guide id="4" orient="horz" pos="835" userDrawn="1">
          <p15:clr>
            <a:srgbClr val="F26B43"/>
          </p15:clr>
        </p15:guide>
        <p15:guide id="5" pos="8645" userDrawn="1">
          <p15:clr>
            <a:srgbClr val="F26B43"/>
          </p15:clr>
        </p15:guide>
        <p15:guide id="6" pos="109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3.png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4.png"/><Relationship Id="rId9" Type="http://schemas.microsoft.com/office/2007/relationships/diagramDrawing" Target="../diagrams/drawin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41325" y="2926246"/>
            <a:ext cx="13606272" cy="1495794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GenevaERS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 Annual Review</a:t>
            </a:r>
            <a:br>
              <a:rPr lang="en-US" dirty="0">
                <a:latin typeface="IBM Plex Sans SemiBold" panose="020B0703050203000203" pitchFamily="34" charset="0"/>
              </a:rPr>
            </a:br>
            <a:r>
              <a:rPr lang="en-US" dirty="0">
                <a:latin typeface="IBM Plex Sans SemiBold" panose="020B0703050203000203" pitchFamily="34" charset="0"/>
              </a:rPr>
              <a:t>Transforming </a:t>
            </a:r>
            <a:r>
              <a:rPr lang="en-US" dirty="0" err="1">
                <a:latin typeface="IBM Plex Sans SemiBold" panose="020B0703050203000203" pitchFamily="34" charset="0"/>
              </a:rPr>
              <a:t>GenevaERS</a:t>
            </a:r>
            <a:r>
              <a:rPr lang="en-US" dirty="0">
                <a:latin typeface="IBM Plex Sans SemiBold" panose="020B0703050203000203" pitchFamily="34" charset="0"/>
              </a:rPr>
              <a:t> to Java</a:t>
            </a: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585216" y="4443984"/>
            <a:ext cx="13562381" cy="940770"/>
          </a:xfrm>
        </p:spPr>
        <p:txBody>
          <a:bodyPr anchor="t"/>
          <a:lstStyle/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By the </a:t>
            </a:r>
            <a:r>
              <a:rPr lang="en-US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GenevaERS</a:t>
            </a:r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 Team</a:t>
            </a:r>
          </a:p>
          <a:p>
            <a:r>
              <a:rPr lang="en-US" dirty="0">
                <a:solidFill>
                  <a:schemeClr val="bg2">
                    <a:lumMod val="40000"/>
                    <a:lumOff val="60000"/>
                  </a:schemeClr>
                </a:solidFill>
                <a:latin typeface="IBM Plex Sans SemiBold" panose="020B0703050203000203" pitchFamily="34" charset="0"/>
              </a:rPr>
              <a:t>October  23, 2025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113DBE-F4FD-3930-6EC3-5DD5F1E3E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124" y="4914369"/>
            <a:ext cx="7772400" cy="319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9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E67ED-A2D5-D77B-865D-3984B475A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DAC90-3487-2ADF-F3CD-C1EF1F4D02B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F9AC08D-23A9-440E-BCB9-AA1E9877CC38}" type="slidenum">
              <a:rPr lang="pt-BR" smtClean="0"/>
              <a:pPr/>
              <a:t>2</a:t>
            </a:fld>
            <a:endParaRPr lang="pt-BR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D2F710D-F422-BEBC-BEE6-15FF2BEB8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Year’s OMP Presentation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08EFE4-B46F-5F91-2177-5DF05E7BFAE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9276" y="1309382"/>
            <a:ext cx="6729868" cy="6088846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We demonstrated our use of: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z/OS environment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Multi-threading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Multi-language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With JVM started only once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Primarily focused on Run-time Efficiency</a:t>
            </a:r>
          </a:p>
          <a:p>
            <a:pPr marL="860128" indent="-457200">
              <a:buFontTx/>
              <a:buChar char="-"/>
            </a:pPr>
            <a:r>
              <a:rPr lang="en-US" dirty="0"/>
              <a:t>Results of Efforts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Multiple levels of interfacing possible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Data transmission between applications is possible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Use of </a:t>
            </a:r>
            <a:r>
              <a:rPr lang="en-US" dirty="0" err="1"/>
              <a:t>jzos</a:t>
            </a:r>
            <a:r>
              <a:rPr lang="en-US" dirty="0"/>
              <a:t> is integral to success of the efforts</a:t>
            </a:r>
          </a:p>
          <a:p>
            <a:pPr marL="1184160" lvl="1" indent="-457200">
              <a:buFontTx/>
              <a:buChar char="-"/>
            </a:pPr>
            <a:r>
              <a:rPr lang="en-US" dirty="0"/>
              <a:t>Although of course ASM-Java was less efficient than just ASM, the overhead was surprisingly low</a:t>
            </a:r>
          </a:p>
          <a:p>
            <a:pPr marL="860128" indent="-457200">
              <a:buFontTx/>
              <a:buChar char="-"/>
            </a:pPr>
            <a:r>
              <a:rPr lang="en-US" dirty="0"/>
              <a:t>Area of further research includes performance implications of ASCII to EBCDIC conversion processes for a high-performance engine like </a:t>
            </a:r>
            <a:r>
              <a:rPr lang="en-US" dirty="0" err="1"/>
              <a:t>GenevaERS</a:t>
            </a:r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F99F9A-8DB8-46F3-2C9D-1422C7840897}"/>
              </a:ext>
            </a:extLst>
          </p:cNvPr>
          <p:cNvGrpSpPr/>
          <p:nvPr/>
        </p:nvGrpSpPr>
        <p:grpSpPr>
          <a:xfrm>
            <a:off x="7999276" y="1126468"/>
            <a:ext cx="6048672" cy="6408712"/>
            <a:chOff x="7423212" y="1126467"/>
            <a:chExt cx="6624736" cy="655272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44622E8-2978-1285-E4DC-3C2BC112AFE0}"/>
                </a:ext>
              </a:extLst>
            </p:cNvPr>
            <p:cNvSpPr/>
            <p:nvPr/>
          </p:nvSpPr>
          <p:spPr>
            <a:xfrm>
              <a:off x="7423212" y="1126467"/>
              <a:ext cx="6624736" cy="6552729"/>
            </a:xfrm>
            <a:prstGeom prst="rect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800" dirty="0"/>
                <a:t>z/OS Environment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A749917-6FEA-3160-2138-FC19004BB536}"/>
                </a:ext>
              </a:extLst>
            </p:cNvPr>
            <p:cNvSpPr/>
            <p:nvPr/>
          </p:nvSpPr>
          <p:spPr>
            <a:xfrm>
              <a:off x="8035280" y="1378496"/>
              <a:ext cx="5400600" cy="792088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Multi-Threaded Java Daemon </a:t>
              </a:r>
            </a:p>
            <a:p>
              <a:pPr algn="ctr"/>
              <a:r>
                <a:rPr lang="en-US" sz="1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(Main Task)</a:t>
              </a:r>
            </a:p>
          </p:txBody>
        </p:sp>
        <p:sp>
          <p:nvSpPr>
            <p:cNvPr id="7" name="Rounded Rectangle 9">
              <a:extLst>
                <a:ext uri="{FF2B5EF4-FFF2-40B4-BE49-F238E27FC236}">
                  <a16:creationId xmlns:a16="http://schemas.microsoft.com/office/drawing/2014/main" id="{2AFE74D5-C949-8D8F-AF45-7901C42E9422}"/>
                </a:ext>
              </a:extLst>
            </p:cNvPr>
            <p:cNvSpPr/>
            <p:nvPr/>
          </p:nvSpPr>
          <p:spPr>
            <a:xfrm>
              <a:off x="11161433" y="2566491"/>
              <a:ext cx="1620180" cy="13771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</a:t>
              </a:r>
            </a:p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Thread to create thread pool</a:t>
              </a:r>
            </a:p>
          </p:txBody>
        </p:sp>
        <p:sp>
          <p:nvSpPr>
            <p:cNvPr id="8" name="Rounded Rectangle 11">
              <a:extLst>
                <a:ext uri="{FF2B5EF4-FFF2-40B4-BE49-F238E27FC236}">
                  <a16:creationId xmlns:a16="http://schemas.microsoft.com/office/drawing/2014/main" id="{4E3E01E2-7B8C-5E8C-6B85-778593A03F49}"/>
                </a:ext>
              </a:extLst>
            </p:cNvPr>
            <p:cNvSpPr/>
            <p:nvPr/>
          </p:nvSpPr>
          <p:spPr>
            <a:xfrm>
              <a:off x="8035280" y="2557654"/>
              <a:ext cx="1620180" cy="137712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 Thread to start 3GL application</a:t>
              </a:r>
            </a:p>
          </p:txBody>
        </p:sp>
        <p:sp>
          <p:nvSpPr>
            <p:cNvPr id="9" name="Down Arrow 12">
              <a:extLst>
                <a:ext uri="{FF2B5EF4-FFF2-40B4-BE49-F238E27FC236}">
                  <a16:creationId xmlns:a16="http://schemas.microsoft.com/office/drawing/2014/main" id="{D07AFDB5-05DC-7A1D-2450-F71B7DDDAB87}"/>
                </a:ext>
              </a:extLst>
            </p:cNvPr>
            <p:cNvSpPr/>
            <p:nvPr/>
          </p:nvSpPr>
          <p:spPr>
            <a:xfrm flipH="1">
              <a:off x="8755360" y="2213782"/>
              <a:ext cx="324035" cy="3006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309EB98-CBE7-E910-F57F-A40CA49AFA44}"/>
                </a:ext>
              </a:extLst>
            </p:cNvPr>
            <p:cNvSpPr/>
            <p:nvPr/>
          </p:nvSpPr>
          <p:spPr>
            <a:xfrm>
              <a:off x="8765649" y="5518956"/>
              <a:ext cx="1620179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1CC55F-D9B4-A943-F9B6-0659479DAE16}"/>
                </a:ext>
              </a:extLst>
            </p:cNvPr>
            <p:cNvSpPr/>
            <p:nvPr/>
          </p:nvSpPr>
          <p:spPr>
            <a:xfrm>
              <a:off x="8517477" y="5122912"/>
              <a:ext cx="1620179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8135CC0-66E2-0C6E-AC06-2FB2D964101F}"/>
                </a:ext>
              </a:extLst>
            </p:cNvPr>
            <p:cNvSpPr/>
            <p:nvPr/>
          </p:nvSpPr>
          <p:spPr>
            <a:xfrm>
              <a:off x="8269305" y="4726868"/>
              <a:ext cx="1620179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Subtask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4FEA06-F103-E90E-CC1D-65299468BFAC}"/>
                </a:ext>
              </a:extLst>
            </p:cNvPr>
            <p:cNvSpPr/>
            <p:nvPr/>
          </p:nvSpPr>
          <p:spPr>
            <a:xfrm>
              <a:off x="8033736" y="4312834"/>
              <a:ext cx="1620179" cy="158417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3GL/ASM main program 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620415-BD52-073A-C80A-DCD393BF1C60}"/>
                </a:ext>
              </a:extLst>
            </p:cNvPr>
            <p:cNvSpPr/>
            <p:nvPr/>
          </p:nvSpPr>
          <p:spPr>
            <a:xfrm>
              <a:off x="11893346" y="5536946"/>
              <a:ext cx="1620179" cy="158417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Thread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0841C4-525C-A089-BF3F-AE64A058D213}"/>
                </a:ext>
              </a:extLst>
            </p:cNvPr>
            <p:cNvSpPr/>
            <p:nvPr/>
          </p:nvSpPr>
          <p:spPr>
            <a:xfrm>
              <a:off x="11645174" y="5140902"/>
              <a:ext cx="1620179" cy="158417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ECCC723-810E-E371-291D-5FD0E2A0399C}"/>
                </a:ext>
              </a:extLst>
            </p:cNvPr>
            <p:cNvSpPr/>
            <p:nvPr/>
          </p:nvSpPr>
          <p:spPr>
            <a:xfrm>
              <a:off x="11397002" y="4744858"/>
              <a:ext cx="1620179" cy="158417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Thread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AC86413-B862-1EAA-D049-74B2A03B7736}"/>
                </a:ext>
              </a:extLst>
            </p:cNvPr>
            <p:cNvSpPr/>
            <p:nvPr/>
          </p:nvSpPr>
          <p:spPr>
            <a:xfrm>
              <a:off x="11161433" y="4330824"/>
              <a:ext cx="1620179" cy="1584176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Dynamically Loaded User Written Java Classes with Methods</a:t>
              </a:r>
            </a:p>
          </p:txBody>
        </p:sp>
        <p:sp>
          <p:nvSpPr>
            <p:cNvPr id="18" name="Down Arrow 22">
              <a:extLst>
                <a:ext uri="{FF2B5EF4-FFF2-40B4-BE49-F238E27FC236}">
                  <a16:creationId xmlns:a16="http://schemas.microsoft.com/office/drawing/2014/main" id="{D18D566A-01A7-5306-9CC6-23A6228B774C}"/>
                </a:ext>
              </a:extLst>
            </p:cNvPr>
            <p:cNvSpPr/>
            <p:nvPr/>
          </p:nvSpPr>
          <p:spPr>
            <a:xfrm flipH="1">
              <a:off x="8719357" y="3991485"/>
              <a:ext cx="324035" cy="3006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9" name="Down Arrow 23">
              <a:extLst>
                <a:ext uri="{FF2B5EF4-FFF2-40B4-BE49-F238E27FC236}">
                  <a16:creationId xmlns:a16="http://schemas.microsoft.com/office/drawing/2014/main" id="{5C45B00B-8673-D966-7334-F001E96EEBBA}"/>
                </a:ext>
              </a:extLst>
            </p:cNvPr>
            <p:cNvSpPr/>
            <p:nvPr/>
          </p:nvSpPr>
          <p:spPr>
            <a:xfrm flipH="1">
              <a:off x="11883056" y="2227264"/>
              <a:ext cx="324035" cy="3006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D27A57-4814-FC8E-C386-87910BE416D3}"/>
                </a:ext>
              </a:extLst>
            </p:cNvPr>
            <p:cNvSpPr txBox="1"/>
            <p:nvPr/>
          </p:nvSpPr>
          <p:spPr>
            <a:xfrm>
              <a:off x="10012839" y="3268124"/>
              <a:ext cx="744755" cy="613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00" dirty="0"/>
                <a:t>Needed</a:t>
              </a:r>
            </a:p>
            <a:p>
              <a:pPr algn="ctr"/>
              <a:r>
                <a:rPr lang="en-US" sz="1100" dirty="0"/>
                <a:t>Thread</a:t>
              </a:r>
            </a:p>
            <a:p>
              <a:pPr algn="ctr"/>
              <a:r>
                <a:rPr lang="en-US" sz="1100" dirty="0"/>
                <a:t>Count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5F1207A-D7AA-3EA6-DA3E-4119A56EA39A}"/>
                </a:ext>
              </a:extLst>
            </p:cNvPr>
            <p:cNvCxnSpPr/>
            <p:nvPr/>
          </p:nvCxnSpPr>
          <p:spPr>
            <a:xfrm flipV="1">
              <a:off x="9653915" y="3934780"/>
              <a:ext cx="397589" cy="35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690A856-53DE-70A5-9A35-A6461854BAC7}"/>
                </a:ext>
              </a:extLst>
            </p:cNvPr>
            <p:cNvCxnSpPr/>
            <p:nvPr/>
          </p:nvCxnSpPr>
          <p:spPr>
            <a:xfrm flipV="1">
              <a:off x="10728613" y="2926538"/>
              <a:ext cx="397589" cy="3573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own Arrow 28">
              <a:extLst>
                <a:ext uri="{FF2B5EF4-FFF2-40B4-BE49-F238E27FC236}">
                  <a16:creationId xmlns:a16="http://schemas.microsoft.com/office/drawing/2014/main" id="{3F3068B7-A0FB-6A56-16A1-71F8264A8DC6}"/>
                </a:ext>
              </a:extLst>
            </p:cNvPr>
            <p:cNvSpPr/>
            <p:nvPr/>
          </p:nvSpPr>
          <p:spPr>
            <a:xfrm flipH="1">
              <a:off x="11809504" y="3988815"/>
              <a:ext cx="324035" cy="300673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6050D64-3FD5-6779-C450-81E9E793955E}"/>
                </a:ext>
              </a:extLst>
            </p:cNvPr>
            <p:cNvSpPr txBox="1"/>
            <p:nvPr/>
          </p:nvSpPr>
          <p:spPr>
            <a:xfrm>
              <a:off x="10357526" y="5523485"/>
              <a:ext cx="846105" cy="4720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Method </a:t>
              </a:r>
            </a:p>
            <a:p>
              <a:pPr algn="ctr"/>
              <a:r>
                <a:rPr lang="en-US" sz="1200" dirty="0"/>
                <a:t>Calls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8D42BB7-772B-9116-9CF8-0A6F4CE63E68}"/>
                </a:ext>
              </a:extLst>
            </p:cNvPr>
            <p:cNvCxnSpPr>
              <a:cxnSpLocks/>
            </p:cNvCxnSpPr>
            <p:nvPr/>
          </p:nvCxnSpPr>
          <p:spPr>
            <a:xfrm>
              <a:off x="9889484" y="6095020"/>
              <a:ext cx="1507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EEEBCCE-412C-8775-2C85-88388757C9EA}"/>
                </a:ext>
              </a:extLst>
            </p:cNvPr>
            <p:cNvCxnSpPr>
              <a:cxnSpLocks/>
            </p:cNvCxnSpPr>
            <p:nvPr/>
          </p:nvCxnSpPr>
          <p:spPr>
            <a:xfrm>
              <a:off x="10185426" y="6563072"/>
              <a:ext cx="1507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66B02B6A-A5A5-19FA-B189-8587E92D4AFC}"/>
                </a:ext>
              </a:extLst>
            </p:cNvPr>
            <p:cNvCxnSpPr>
              <a:cxnSpLocks/>
            </p:cNvCxnSpPr>
            <p:nvPr/>
          </p:nvCxnSpPr>
          <p:spPr>
            <a:xfrm>
              <a:off x="10375538" y="6923112"/>
              <a:ext cx="15075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569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32581" y="1018456"/>
            <a:ext cx="6967265" cy="34572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80" b="1" dirty="0">
                <a:latin typeface="Arial" panose="020B0604020202020204" pitchFamily="34" charset="0"/>
                <a:cs typeface="Arial" panose="020B0604020202020204" pitchFamily="34" charset="0"/>
              </a:rPr>
              <a:t>What is GenevaERS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Services asset composed of 100k lines of z/OS assembler code, Java, and Eclipse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Generates highly efficient machine code for tremendous scalability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used to simply ETL processes all the way to a platform for developing a complex financial and reporting application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Created for reporting processes for world’s the largest financial organization</a:t>
            </a:r>
          </a:p>
          <a:p>
            <a:pPr>
              <a:lnSpc>
                <a:spcPct val="90000"/>
              </a:lnSpc>
            </a:pPr>
            <a:r>
              <a:rPr lang="en-US" altLang="en-US" sz="1680" b="1" dirty="0">
                <a:latin typeface="Arial" panose="020B0604020202020204" pitchFamily="34" charset="0"/>
                <a:cs typeface="Arial" panose="020B0604020202020204" pitchFamily="34" charset="0"/>
              </a:rPr>
              <a:t>What it is Not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database or database centric technology</a:t>
            </a:r>
          </a:p>
          <a:p>
            <a:pPr lvl="1">
              <a:lnSpc>
                <a:spcPct val="90000"/>
              </a:lnSpc>
            </a:pPr>
            <a:r>
              <a:rPr lang="en-US" altLang="en-US" sz="168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end-user query tool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</a:t>
            </a:r>
            <a:r>
              <a:rPr lang="en-US" altLang="en-US" dirty="0" err="1"/>
              <a:t>GenevaERS</a:t>
            </a:r>
            <a:r>
              <a:rPr lang="en-US" altLang="en-US" dirty="0"/>
              <a:t> Is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gray">
          <a:xfrm>
            <a:off x="7535069" y="1108712"/>
            <a:ext cx="6692899" cy="4189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207646" indent="-207646">
              <a:spcBef>
                <a:spcPct val="50000"/>
              </a:spcBef>
              <a:buClr>
                <a:srgbClr val="6D6E70"/>
              </a:buClr>
              <a:buSzPct val="90000"/>
              <a:buFont typeface="Wingdings" pitchFamily="2" charset="2"/>
              <a:buChar char="§"/>
            </a:pPr>
            <a:r>
              <a:rPr lang="en-US" altLang="en-US" sz="1680" b="1" dirty="0"/>
              <a:t>What it Does</a:t>
            </a:r>
            <a:endParaRPr lang="en-US" altLang="en-US" sz="1680" b="1" dirty="0">
              <a:latin typeface="Arial" panose="020B0604020202020204" pitchFamily="34" charset="0"/>
              <a:cs typeface="Arial" pitchFamily="34" charset="0"/>
            </a:endParaRPr>
          </a:p>
          <a:p>
            <a:pPr lvl="1"/>
            <a:r>
              <a:rPr lang="en-US" altLang="en-US" sz="1680" dirty="0"/>
              <a:t>Closes the financial books of record on a daily basis – no other application in the marketplace can do this </a:t>
            </a:r>
          </a:p>
          <a:p>
            <a:pPr marL="207646" indent="-207646">
              <a:spcBef>
                <a:spcPct val="50000"/>
              </a:spcBef>
              <a:buClr>
                <a:srgbClr val="6D6E70"/>
              </a:buClr>
              <a:buSzPct val="90000"/>
              <a:buFont typeface="Wingdings" pitchFamily="2" charset="2"/>
              <a:buChar char="§"/>
            </a:pPr>
            <a:r>
              <a:rPr lang="en-US" altLang="en-US" sz="1680" b="1" dirty="0">
                <a:latin typeface="Arial" panose="020B0604020202020204" pitchFamily="34" charset="0"/>
                <a:cs typeface="Arial" pitchFamily="34" charset="0"/>
              </a:rPr>
              <a:t>What are the Business Benefits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Allows data analysis at very low levels of detail 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And of many more attributes – product; geography; channels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With greater history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Supporting many more financial, regulatory, management and even risk related analysis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Which all reconcile and have the same cut off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Allowing for faster analytics and insight into business trends by </a:t>
            </a:r>
            <a:r>
              <a:rPr lang="en-US" altLang="en-US" sz="1680" u="sng" dirty="0">
                <a:latin typeface="Arial" panose="020B0604020202020204" pitchFamily="34" charset="0"/>
                <a:cs typeface="Arial" pitchFamily="34" charset="0"/>
              </a:rPr>
              <a:t>not</a:t>
            </a: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 having to wait for monthly or quarterly closes</a:t>
            </a:r>
          </a:p>
          <a:p>
            <a:pPr marL="611506" lvl="1" indent="-196216">
              <a:buClr>
                <a:srgbClr val="6D6E70"/>
              </a:buClr>
              <a:buSzPct val="90000"/>
              <a:buFont typeface="Arial" charset="0"/>
              <a:buChar char="–"/>
            </a:pPr>
            <a:r>
              <a:rPr lang="en-US" altLang="en-US" sz="1680" dirty="0">
                <a:latin typeface="Arial" panose="020B0604020202020204" pitchFamily="34" charset="0"/>
                <a:cs typeface="Arial" pitchFamily="34" charset="0"/>
              </a:rPr>
              <a:t>Saves institutions hundreds of millions of dollars in custom development trying to replicate this asset</a:t>
            </a:r>
          </a:p>
        </p:txBody>
      </p:sp>
      <p:pic>
        <p:nvPicPr>
          <p:cNvPr id="717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2" y="5633984"/>
            <a:ext cx="2870200" cy="22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908304"/>
            <a:ext cx="4008120" cy="188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Content Placeholder 4">
            <a:extLst>
              <a:ext uri="{FF2B5EF4-FFF2-40B4-BE49-F238E27FC236}">
                <a16:creationId xmlns:a16="http://schemas.microsoft.com/office/drawing/2014/main" id="{7CAD5B53-043D-CA0F-88E2-742BF648695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2566765"/>
              </p:ext>
            </p:extLst>
          </p:nvPr>
        </p:nvGraphicFramePr>
        <p:xfrm>
          <a:off x="2382652" y="4475749"/>
          <a:ext cx="2804921" cy="418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232625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AD878-56B9-DEA1-805A-BF3D08AAE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ylinder 2">
            <a:extLst>
              <a:ext uri="{FF2B5EF4-FFF2-40B4-BE49-F238E27FC236}">
                <a16:creationId xmlns:a16="http://schemas.microsoft.com/office/drawing/2014/main" id="{68AB2BCF-D317-D21E-F74B-BE74ADCD7DEC}"/>
              </a:ext>
            </a:extLst>
          </p:cNvPr>
          <p:cNvSpPr/>
          <p:nvPr/>
        </p:nvSpPr>
        <p:spPr>
          <a:xfrm>
            <a:off x="606007" y="5274124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Event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BBA142-A20E-AE58-80E8-88F5117A85FE}"/>
              </a:ext>
            </a:extLst>
          </p:cNvPr>
          <p:cNvSpPr txBox="1"/>
          <p:nvPr/>
        </p:nvSpPr>
        <p:spPr>
          <a:xfrm>
            <a:off x="2338099" y="953750"/>
            <a:ext cx="7521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HD</a:t>
            </a:r>
          </a:p>
          <a:p>
            <a:r>
              <a:rPr lang="en-US" sz="1600" dirty="0"/>
              <a:t>RENX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ES</a:t>
            </a:r>
          </a:p>
          <a:p>
            <a:r>
              <a:rPr lang="en-US" sz="1600" dirty="0"/>
              <a:t>EN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B6A6425-553F-A73B-4565-3D5F5053710F}"/>
              </a:ext>
            </a:extLst>
          </p:cNvPr>
          <p:cNvSpPr/>
          <p:nvPr/>
        </p:nvSpPr>
        <p:spPr>
          <a:xfrm>
            <a:off x="1483128" y="3069915"/>
            <a:ext cx="2257015" cy="1442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Java Program</a:t>
            </a:r>
            <a:endParaRPr lang="en-US" sz="1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2426FA-2067-BDB5-C7D4-5605BF4AE20D}"/>
              </a:ext>
            </a:extLst>
          </p:cNvPr>
          <p:cNvSpPr txBox="1"/>
          <p:nvPr/>
        </p:nvSpPr>
        <p:spPr>
          <a:xfrm>
            <a:off x="1783839" y="4687855"/>
            <a:ext cx="1141659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Byte Code</a:t>
            </a:r>
          </a:p>
          <a:p>
            <a:r>
              <a:rPr lang="en-US" sz="1600" dirty="0"/>
              <a:t>HD</a:t>
            </a:r>
          </a:p>
          <a:p>
            <a:r>
              <a:rPr lang="en-US" sz="1600" dirty="0"/>
              <a:t>RENX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ES</a:t>
            </a:r>
          </a:p>
          <a:p>
            <a:r>
              <a:rPr lang="en-US" sz="1600" dirty="0"/>
              <a:t>EN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149AE34C-BFDE-D678-E13A-7D8CD1993253}"/>
              </a:ext>
            </a:extLst>
          </p:cNvPr>
          <p:cNvSpPr/>
          <p:nvPr/>
        </p:nvSpPr>
        <p:spPr>
          <a:xfrm>
            <a:off x="3512725" y="5308890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5FC0619-B7C3-E5CE-390E-FC9B0DDD82B4}"/>
              </a:ext>
            </a:extLst>
          </p:cNvPr>
          <p:cNvSpPr/>
          <p:nvPr/>
        </p:nvSpPr>
        <p:spPr>
          <a:xfrm>
            <a:off x="5189061" y="3080888"/>
            <a:ext cx="2257015" cy="1442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Apache Commons BCEL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D2AE51-4603-2732-6E20-13C7DB48FAE3}"/>
              </a:ext>
            </a:extLst>
          </p:cNvPr>
          <p:cNvSpPr txBox="1"/>
          <p:nvPr/>
        </p:nvSpPr>
        <p:spPr>
          <a:xfrm>
            <a:off x="5593254" y="4733591"/>
            <a:ext cx="114165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Byte Code</a:t>
            </a:r>
          </a:p>
          <a:p>
            <a:r>
              <a:rPr lang="en-US" sz="1600" dirty="0"/>
              <a:t>HD</a:t>
            </a:r>
          </a:p>
          <a:p>
            <a:r>
              <a:rPr lang="en-US" sz="1600" dirty="0"/>
              <a:t>RENX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ES</a:t>
            </a:r>
          </a:p>
          <a:p>
            <a:r>
              <a:rPr lang="en-US" sz="1600" dirty="0"/>
              <a:t>EN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CDCDF3F-FAAE-5744-5649-C2B36F53D105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3434564" y="3802158"/>
            <a:ext cx="1754497" cy="1113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Cylinder 30">
            <a:extLst>
              <a:ext uri="{FF2B5EF4-FFF2-40B4-BE49-F238E27FC236}">
                <a16:creationId xmlns:a16="http://schemas.microsoft.com/office/drawing/2014/main" id="{3B7F49F3-1C0A-A443-1DFD-1F9FE4765FB3}"/>
              </a:ext>
            </a:extLst>
          </p:cNvPr>
          <p:cNvSpPr/>
          <p:nvPr/>
        </p:nvSpPr>
        <p:spPr>
          <a:xfrm>
            <a:off x="8614065" y="4536226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CFE9F9F2-EE0C-5388-87F7-12884AB6301A}"/>
              </a:ext>
            </a:extLst>
          </p:cNvPr>
          <p:cNvSpPr/>
          <p:nvPr/>
        </p:nvSpPr>
        <p:spPr>
          <a:xfrm>
            <a:off x="8584078" y="6074986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33" name="Right Brace 32">
            <a:extLst>
              <a:ext uri="{FF2B5EF4-FFF2-40B4-BE49-F238E27FC236}">
                <a16:creationId xmlns:a16="http://schemas.microsoft.com/office/drawing/2014/main" id="{3946FBB9-AABF-1961-C552-CC95EC610843}"/>
              </a:ext>
            </a:extLst>
          </p:cNvPr>
          <p:cNvSpPr/>
          <p:nvPr/>
        </p:nvSpPr>
        <p:spPr>
          <a:xfrm>
            <a:off x="7217708" y="5838124"/>
            <a:ext cx="56561" cy="4737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D4F2E1-979A-22CF-09C5-1B4781581937}"/>
              </a:ext>
            </a:extLst>
          </p:cNvPr>
          <p:cNvSpPr txBox="1"/>
          <p:nvPr/>
        </p:nvSpPr>
        <p:spPr>
          <a:xfrm>
            <a:off x="7217711" y="5893297"/>
            <a:ext cx="794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1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A1B5F7C-1025-F02B-98E9-4D741888FDEA}"/>
              </a:ext>
            </a:extLst>
          </p:cNvPr>
          <p:cNvSpPr/>
          <p:nvPr/>
        </p:nvSpPr>
        <p:spPr>
          <a:xfrm>
            <a:off x="7217708" y="6464203"/>
            <a:ext cx="56561" cy="4737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0F0A791-2635-A3B4-6230-B7F38108FE83}"/>
              </a:ext>
            </a:extLst>
          </p:cNvPr>
          <p:cNvSpPr txBox="1"/>
          <p:nvPr/>
        </p:nvSpPr>
        <p:spPr>
          <a:xfrm>
            <a:off x="7217711" y="6519375"/>
            <a:ext cx="794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482046C-E7C7-84E3-CCE5-D41914F77B78}"/>
              </a:ext>
            </a:extLst>
          </p:cNvPr>
          <p:cNvSpPr/>
          <p:nvPr/>
        </p:nvSpPr>
        <p:spPr>
          <a:xfrm>
            <a:off x="10069110" y="2957203"/>
            <a:ext cx="2257015" cy="14425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Apache Commons BCEL 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5E33D5-7A10-3FD5-12F1-1859AB9B4739}"/>
              </a:ext>
            </a:extLst>
          </p:cNvPr>
          <p:cNvSpPr txBox="1"/>
          <p:nvPr/>
        </p:nvSpPr>
        <p:spPr>
          <a:xfrm>
            <a:off x="10473304" y="4609906"/>
            <a:ext cx="114165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Byte Code</a:t>
            </a:r>
          </a:p>
          <a:p>
            <a:r>
              <a:rPr lang="en-US" sz="1600" dirty="0"/>
              <a:t>HD</a:t>
            </a:r>
          </a:p>
          <a:p>
            <a:r>
              <a:rPr lang="en-US" sz="1600" dirty="0"/>
              <a:t>RENX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NV</a:t>
            </a:r>
          </a:p>
          <a:p>
            <a:r>
              <a:rPr lang="en-US" sz="1600" dirty="0"/>
              <a:t>CFEC</a:t>
            </a:r>
          </a:p>
          <a:p>
            <a:r>
              <a:rPr lang="en-US" sz="1600" dirty="0"/>
              <a:t>WRIN</a:t>
            </a:r>
          </a:p>
          <a:p>
            <a:r>
              <a:rPr lang="en-US" sz="1600" dirty="0"/>
              <a:t>ES</a:t>
            </a:r>
          </a:p>
          <a:p>
            <a:r>
              <a:rPr lang="en-US" sz="1600" dirty="0"/>
              <a:t>EN</a:t>
            </a:r>
          </a:p>
        </p:txBody>
      </p:sp>
      <p:sp>
        <p:nvSpPr>
          <p:cNvPr id="40" name="Cylinder 39">
            <a:extLst>
              <a:ext uri="{FF2B5EF4-FFF2-40B4-BE49-F238E27FC236}">
                <a16:creationId xmlns:a16="http://schemas.microsoft.com/office/drawing/2014/main" id="{63801378-15CF-4BE9-C249-947564F2E446}"/>
              </a:ext>
            </a:extLst>
          </p:cNvPr>
          <p:cNvSpPr/>
          <p:nvPr/>
        </p:nvSpPr>
        <p:spPr>
          <a:xfrm>
            <a:off x="13231741" y="4444610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41" name="Cylinder 40">
            <a:extLst>
              <a:ext uri="{FF2B5EF4-FFF2-40B4-BE49-F238E27FC236}">
                <a16:creationId xmlns:a16="http://schemas.microsoft.com/office/drawing/2014/main" id="{765390FA-D24F-6371-7EA8-9C1DD84591A8}"/>
              </a:ext>
            </a:extLst>
          </p:cNvPr>
          <p:cNvSpPr/>
          <p:nvPr/>
        </p:nvSpPr>
        <p:spPr>
          <a:xfrm>
            <a:off x="13231741" y="5991211"/>
            <a:ext cx="1092104" cy="128699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Extract</a:t>
            </a:r>
          </a:p>
          <a:p>
            <a:pPr algn="ctr"/>
            <a:r>
              <a:rPr lang="en-US" sz="1600" dirty="0"/>
              <a:t>File</a:t>
            </a:r>
          </a:p>
        </p:txBody>
      </p:sp>
      <p:sp>
        <p:nvSpPr>
          <p:cNvPr id="42" name="Right Brace 41">
            <a:extLst>
              <a:ext uri="{FF2B5EF4-FFF2-40B4-BE49-F238E27FC236}">
                <a16:creationId xmlns:a16="http://schemas.microsoft.com/office/drawing/2014/main" id="{7800B23A-0802-FB60-504C-666F5ACCE464}"/>
              </a:ext>
            </a:extLst>
          </p:cNvPr>
          <p:cNvSpPr/>
          <p:nvPr/>
        </p:nvSpPr>
        <p:spPr>
          <a:xfrm>
            <a:off x="12097758" y="5714439"/>
            <a:ext cx="56561" cy="47372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DBED4E9-880F-8AB1-1A3C-DDFB1B8557B6}"/>
              </a:ext>
            </a:extLst>
          </p:cNvPr>
          <p:cNvSpPr txBox="1"/>
          <p:nvPr/>
        </p:nvSpPr>
        <p:spPr>
          <a:xfrm>
            <a:off x="12097761" y="5769611"/>
            <a:ext cx="794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1</a:t>
            </a:r>
          </a:p>
        </p:txBody>
      </p:sp>
      <p:sp>
        <p:nvSpPr>
          <p:cNvPr id="44" name="Right Brace 43">
            <a:extLst>
              <a:ext uri="{FF2B5EF4-FFF2-40B4-BE49-F238E27FC236}">
                <a16:creationId xmlns:a16="http://schemas.microsoft.com/office/drawing/2014/main" id="{2106C591-9CDC-B210-2E75-E430C400443E}"/>
              </a:ext>
            </a:extLst>
          </p:cNvPr>
          <p:cNvSpPr/>
          <p:nvPr/>
        </p:nvSpPr>
        <p:spPr>
          <a:xfrm>
            <a:off x="12097759" y="6340517"/>
            <a:ext cx="54863" cy="8899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F9317E7-058D-8612-8A96-310D90829A01}"/>
              </a:ext>
            </a:extLst>
          </p:cNvPr>
          <p:cNvSpPr txBox="1"/>
          <p:nvPr/>
        </p:nvSpPr>
        <p:spPr>
          <a:xfrm>
            <a:off x="12176947" y="6395690"/>
            <a:ext cx="7948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View 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D77CB2-954D-A035-1531-38074C5EBF7A}"/>
              </a:ext>
            </a:extLst>
          </p:cNvPr>
          <p:cNvSpPr txBox="1"/>
          <p:nvPr/>
        </p:nvSpPr>
        <p:spPr>
          <a:xfrm>
            <a:off x="5033287" y="282806"/>
            <a:ext cx="4368842" cy="89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92" dirty="0"/>
              <a:t>Next Stage </a:t>
            </a:r>
            <a:r>
              <a:rPr lang="en-US" sz="2592" dirty="0" err="1"/>
              <a:t>GenevaERS</a:t>
            </a:r>
            <a:r>
              <a:rPr lang="en-US" sz="2592" dirty="0"/>
              <a:t> R&amp;D 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3A8FB1E-BEC7-B44D-8454-27416107EEEA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7315201" y="3678473"/>
            <a:ext cx="2753910" cy="1237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3344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EA7D4-99D8-4C2D-0B5F-E86EAF13B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9399565-7580-BBEF-EADC-91D29A38E9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464DDFB-EB9B-441B-928F-F73DEDA609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Demo of New Workbench</a:t>
            </a:r>
          </a:p>
        </p:txBody>
      </p:sp>
      <p:pic>
        <p:nvPicPr>
          <p:cNvPr id="7174" name="Picture 8">
            <a:extLst>
              <a:ext uri="{FF2B5EF4-FFF2-40B4-BE49-F238E27FC236}">
                <a16:creationId xmlns:a16="http://schemas.microsoft.com/office/drawing/2014/main" id="{A2906A39-7CD8-11C9-E55F-EB7085146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90302" y="5633984"/>
            <a:ext cx="2870200" cy="2261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5" name="Picture 7">
            <a:extLst>
              <a:ext uri="{FF2B5EF4-FFF2-40B4-BE49-F238E27FC236}">
                <a16:creationId xmlns:a16="http://schemas.microsoft.com/office/drawing/2014/main" id="{F188B4B9-CC0E-1CE8-7122-E7D780E7C5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1" y="5908304"/>
            <a:ext cx="4008120" cy="18802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15210-429C-6FC2-55C0-1719A2F88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487736"/>
      </p:ext>
    </p:extLst>
  </p:cSld>
  <p:clrMapOvr>
    <a:masterClrMapping/>
  </p:clrMapOvr>
</p:sld>
</file>

<file path=ppt/theme/theme1.xml><?xml version="1.0" encoding="utf-8"?>
<a:theme xmlns:a="http://schemas.openxmlformats.org/drawingml/2006/main" name="Santander IBM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Helvetica - Theme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84713</TotalTime>
  <Words>420</Words>
  <Application>Microsoft Office PowerPoint</Application>
  <PresentationFormat>Custom</PresentationFormat>
  <Paragraphs>122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Arial Regular</vt:lpstr>
      <vt:lpstr>Calibri</vt:lpstr>
      <vt:lpstr>Helvetica</vt:lpstr>
      <vt:lpstr>HelvNeue Light for IBM</vt:lpstr>
      <vt:lpstr>IBM Plex Sans SemiBold</vt:lpstr>
      <vt:lpstr>MV Boli</vt:lpstr>
      <vt:lpstr>Wingdings</vt:lpstr>
      <vt:lpstr>Santander IBM</vt:lpstr>
      <vt:lpstr>GenevaERS Annual Review Transforming GenevaERS to Java</vt:lpstr>
      <vt:lpstr>Last Year’s OMP Presentation</vt:lpstr>
      <vt:lpstr>What GenevaERS Is</vt:lpstr>
      <vt:lpstr>PowerPoint Presentation</vt:lpstr>
      <vt:lpstr>Demo of New Workbench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Proposta IBM - Informacional de Finanças</dc:title>
  <dc:subject/>
  <dc:creator/>
  <cp:keywords/>
  <dc:description/>
  <cp:lastModifiedBy>Kip Twitchell</cp:lastModifiedBy>
  <cp:revision>1811</cp:revision>
  <cp:lastPrinted>2018-10-31T16:44:52Z</cp:lastPrinted>
  <dcterms:created xsi:type="dcterms:W3CDTF">2017-10-15T17:28:19Z</dcterms:created>
  <dcterms:modified xsi:type="dcterms:W3CDTF">2025-10-03T15:50:27Z</dcterms:modified>
  <cp:category/>
</cp:coreProperties>
</file>