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3F64-E517-428B-B3D3-31C5BD039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0D20-C4EF-4362-8274-6C8C229A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32E1-3EE2-473F-B3CE-0197F10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419FB-C56C-4693-B323-EB213A62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0F41F-50F3-4F8E-89F6-AFD126802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321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E827-D4DB-4AAB-9E6C-DB70E7DE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F5E97-61B6-4FE7-A542-0A8D9FDA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AEC3-CC6F-43FD-9591-118FF17D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B4FF9-B9ED-41A8-B8AF-E5803B1D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09972-A6DB-4B80-A024-0ADFC399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15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FBBA5-8D69-43F7-9A30-1C6413BFA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E0E88-2C13-4EA8-8380-9CB300D1F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BD48D-18FE-41C1-B778-BF14D8FD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749EE-756B-42B4-9A48-248C0683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0F63-4744-435A-8C60-AB81137F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595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DEBA-1D68-431E-8B51-5F924142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02BB5-1DF0-433F-A6A7-5E242845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AA496-552B-4573-9192-78077701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7DD58-2640-4F49-98B4-EEF866AD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C4D2F-421C-44B9-BCCE-EAAD2558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34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4496-32F3-4980-B13A-90492FA85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EAE0C-8E93-4534-8FFD-B90F2DAD6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7D8A-76C6-4D67-AAFC-30A977A22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AAF-75A4-4163-8159-99D6557A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82FE8-E85B-4503-9A4F-B8968E8F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6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6DC5-21A5-4035-B34F-DB622B21A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531C2-7A84-4742-B8E7-F6470255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425B9-82CB-482C-9775-962B0498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3BC5-018B-47E9-9DDE-6C9FE26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B1ED0-148E-4711-A581-A06C21CF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090E-AFF0-49CE-B711-A5F03C2B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3703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B36F4-650C-4241-88DA-1DBF5227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36796-ED91-4A4B-96FA-70DB19197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5A91B-FA12-4BBF-B26A-B7CF8B93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CB3CB-600B-4536-9E64-171322B97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8C2CB-4F2D-4DA8-A8C9-96F9106C5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63791-98ED-4C00-9E8B-477C8230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4DF67-7F70-430B-B8A4-8062EDB7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B9485-5F83-4376-BD4D-41910956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775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F82C-AB41-4212-BDD0-677CFD86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12359-165A-4987-BC88-1C456CA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2F606-C212-4FF0-BAEF-F7DAA420A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E2755-EBA9-43D4-AE61-D17CEB1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722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89D5D-FCBA-4370-B063-B9D34BC4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7F26B-7A2C-420F-8431-804F5142C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6369-D997-40B3-8D4C-53BD585A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687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D8B0F-EC30-4523-BC2C-BEFE72D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A6C7-7FB8-4B95-81AD-8AF40BB6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9E5AA-2C74-4AAF-A5EC-36EEFDB00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9162D-AB50-419A-9360-8B2F4FBBE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2A42-D2E8-43D9-ABAE-5306F84C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526B7-AE27-4C99-9168-99EDD9F7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79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8B3A-EB9A-40BC-B56C-5616B7A70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AA8416-C8E6-41A5-999F-5C27E5C85A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1D235-7BC3-4653-B46E-67712BF2E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39973-630C-4D43-A60D-9FD96B22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6F0ED-BCCC-45C2-BF22-EF8342B6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0DCE-B39E-4281-A399-D74DF449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659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84FA1-61D7-44F0-A5AF-55D1B571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3A0B-7A90-4433-AA41-00725E65D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9E2E2-23D8-4EBC-A922-F8181F121B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D90E7-8992-4A34-B0E6-2F85B4EDAB01}" type="datetimeFigureOut">
              <a:rPr lang="en-AU" smtClean="0"/>
              <a:t>18/08/2021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6EA9D-F432-4A16-AE5F-5F8D7BB45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9058-6BA4-46C8-85DF-1FB177479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B79E6-F182-43B1-96C9-88CA6BF9C25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449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vaer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7520C8DF-E8B1-42FF-BFDC-B88B88B0B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4" y="667910"/>
            <a:ext cx="9016728" cy="5509053"/>
          </a:xfrm>
        </p:spPr>
      </p:pic>
    </p:spTree>
    <p:extLst>
      <p:ext uri="{BB962C8B-B14F-4D97-AF65-F5344CB8AC3E}">
        <p14:creationId xmlns:p14="http://schemas.microsoft.com/office/powerpoint/2010/main" val="400515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39229334-DDAF-48B9-A04B-E7C06CE5C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27" y="540689"/>
            <a:ext cx="8828791" cy="5636274"/>
          </a:xfrm>
        </p:spPr>
      </p:pic>
    </p:spTree>
    <p:extLst>
      <p:ext uri="{BB962C8B-B14F-4D97-AF65-F5344CB8AC3E}">
        <p14:creationId xmlns:p14="http://schemas.microsoft.com/office/powerpoint/2010/main" val="327092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E9EB3-FD8D-4457-8096-3BEAD7882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b="1" dirty="0">
                <a:latin typeface="+mn-lt"/>
              </a:rPr>
              <a:t>GenevaERS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DD14-C70B-4FB4-9A97-31AB761D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Is free</a:t>
            </a:r>
          </a:p>
          <a:p>
            <a:r>
              <a:rPr lang="en-AU" dirty="0"/>
              <a:t>Does the programming for you to avoid unnecessary reads</a:t>
            </a:r>
          </a:p>
          <a:p>
            <a:r>
              <a:rPr lang="en-AU" dirty="0"/>
              <a:t>During this video, GenevaERS did the following:</a:t>
            </a:r>
          </a:p>
          <a:p>
            <a:pPr lvl="1"/>
            <a:r>
              <a:rPr lang="en-AU" dirty="0"/>
              <a:t>Scanned half a billion records</a:t>
            </a:r>
          </a:p>
          <a:p>
            <a:pPr lvl="1"/>
            <a:r>
              <a:rPr lang="en-AU" dirty="0"/>
              <a:t>Wrote 65 millions records</a:t>
            </a:r>
          </a:p>
          <a:p>
            <a:pPr lvl="1"/>
            <a:r>
              <a:rPr lang="en-AU" dirty="0"/>
              <a:t>Performed 60 million joins</a:t>
            </a:r>
          </a:p>
          <a:p>
            <a:pPr lvl="1"/>
            <a:r>
              <a:rPr lang="en-AU" dirty="0"/>
              <a:t>Using less than 60 elapsed seconds</a:t>
            </a:r>
          </a:p>
          <a:p>
            <a:pPr lvl="1"/>
            <a:r>
              <a:rPr lang="en-AU" dirty="0"/>
              <a:t>Using 13 CPU seconds</a:t>
            </a:r>
          </a:p>
          <a:p>
            <a:r>
              <a:rPr lang="en-AU" dirty="0"/>
              <a:t>Find out more at </a:t>
            </a:r>
            <a:r>
              <a:rPr lang="en-AU" dirty="0">
                <a:hlinkClick r:id="rId2"/>
              </a:rPr>
              <a:t>https://genevaers.org/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31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GenevaERS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GenevaERS</dc:title>
  <dc:creator>Eugene Morrow</dc:creator>
  <cp:lastModifiedBy>Eugene Morrow</cp:lastModifiedBy>
  <cp:revision>9</cp:revision>
  <dcterms:created xsi:type="dcterms:W3CDTF">2021-08-12T01:06:56Z</dcterms:created>
  <dcterms:modified xsi:type="dcterms:W3CDTF">2021-08-18T03:09:44Z</dcterms:modified>
</cp:coreProperties>
</file>