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24DA-98DA-4EC5-5A27-8510C2256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4C55B-1183-7B3A-ACA1-1AABCE7A5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71075-AAA7-196A-3A57-DF16CEDC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A03F-3752-45B0-A004-152B4493DDB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FACB9-8131-27E6-5FB3-2157B7017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14E4A-1B7D-C4C2-3ABC-2683619D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8F20-F240-4A5A-9160-B89F57DC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8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A3A7-D4CA-1017-2367-2D3B352E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6B413-AF3C-1908-104A-3B1DCFFE8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B5B52-35AC-1835-0663-DB42C2A5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A03F-3752-45B0-A004-152B4493DDB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E0A9A-9788-B4C5-6FEA-E26D6ADC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86861-C754-FD3E-8C3D-43B70D9A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8F20-F240-4A5A-9160-B89F57DC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28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0C7F0D-773E-F2E9-270D-12AD13FE9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C37D1-FB95-2DD3-9B69-AF7E75977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DDDB7-540A-7488-1D6E-B48A466A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A03F-3752-45B0-A004-152B4493DDB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AC61E-2682-DBD8-3BCE-983B324A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784DA-746C-735D-CB25-2B1477D4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8F20-F240-4A5A-9160-B89F57DC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5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CB5F-6EFF-DFBD-3BF7-D89BE165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4040C-6855-D849-6780-1E68945EC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D2601-DA85-E062-BE63-580C101E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A03F-3752-45B0-A004-152B4493DDB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4E146-58A5-6563-50E8-4AE90FEC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1DCB-B86E-8EFD-E983-7FF3FF65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8F20-F240-4A5A-9160-B89F57DC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3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97B4-AA30-89E9-5D9E-B2B69627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8AF56-1BCB-8CAF-B69A-D36C8C356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E2A1F-91A4-433A-F8F0-463CC0CA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A03F-3752-45B0-A004-152B4493DDB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0B4F5-4A73-158F-FE39-77FA7CD4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F2279-BCE9-91E9-8FF2-4A18A9AF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8F20-F240-4A5A-9160-B89F57DC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182F-71B7-7EB0-9E93-45D73191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3427C-0017-68CA-C69D-56379CD0D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83031-DD8B-4865-7539-7301FE531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44DCC-A1CF-3C49-CD5A-AE569AF75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A03F-3752-45B0-A004-152B4493DDB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3E6A1-3D8A-157E-84BD-8BE981A4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13A25-A0A3-E26C-68A2-DC69420A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8F20-F240-4A5A-9160-B89F57DC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4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4238-8D2B-53D2-7186-4DABF9A4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0870A-30CF-618C-3786-8D523AEF6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185A5-F823-D9F8-BBFD-A6BEFAAB3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0B8868-D0C6-3221-28B8-4A6618A09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032D5-F820-F20D-5580-CB6E711CC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64DEA4-9FF4-6B95-1F63-D87A2F04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A03F-3752-45B0-A004-152B4493DDB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A4B6FF-79FE-6F37-AE33-25444F277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46CDA-11AA-5599-E5B0-C0E0E608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8F20-F240-4A5A-9160-B89F57DC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5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B0FD-913A-4D60-67FC-B869A78B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F4C39-DDDD-C048-A494-2DDB313B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A03F-3752-45B0-A004-152B4493DDB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F1F00-88B0-F117-87C4-32CC9281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9B952-DEBE-A751-2611-6327FCE1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8F20-F240-4A5A-9160-B89F57DC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7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956DA-2716-CA34-8607-18998C0D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A03F-3752-45B0-A004-152B4493DDB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AA276-BE87-8BB6-0086-9917E2BB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BB4C3-915C-CA8B-0C3B-1B3AB1E97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8F20-F240-4A5A-9160-B89F57DC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7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BC2D-4B30-1BCA-D5DD-4B9557CF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0D04-73F8-4F47-24DD-684E8D917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8DEE9-98A6-9DD1-A358-9AC198EC6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6687A-E63F-98D7-CF1A-CE810631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A03F-3752-45B0-A004-152B4493DDB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FA19E-9DE3-8EF1-9BF1-D019A83E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97B26-CF13-3A83-BE8B-14FC7979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8F20-F240-4A5A-9160-B89F57DC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1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99D1-3DDB-1FE7-D77A-B210E1ABD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1C1EF-EF64-F6EF-F0B3-2ECBE278B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C7132-F5B7-F4C9-3EC6-9081AA26A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C76C3-A82E-8F1A-4187-1DD4D9D90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7A03F-3752-45B0-A004-152B4493DDB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6D045-4A07-F3AF-E0AE-65FBDC0A1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91E45-6CAD-F210-2147-FE8804A73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B8F20-F240-4A5A-9160-B89F57DC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1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8FBADD-8905-9AB7-1C3A-B62901585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4451B-3CBA-F51B-4E65-5984A89A1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638D2-2270-156E-0908-395C20C1D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C7A03F-3752-45B0-A004-152B4493DDB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65B9B-923C-4BD9-B484-32D7C88EF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5068C-1EDC-3B2E-BBD5-C60F55069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9B8F20-F240-4A5A-9160-B89F57DCE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3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CA8A8-9AA0-8A12-92F2-D983E1BF3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CB36C-7EAB-9B70-8692-1DCEB8188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0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461A-B5A6-72B4-7B70-FA4592B65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583" y="582100"/>
            <a:ext cx="5402829" cy="765585"/>
          </a:xfrm>
        </p:spPr>
        <p:txBody>
          <a:bodyPr>
            <a:normAutofit/>
          </a:bodyPr>
          <a:lstStyle/>
          <a:p>
            <a:r>
              <a:rPr lang="en-US" sz="3200" dirty="0"/>
              <a:t>GenevaERS major components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F571FD-9253-88B5-680D-9481532B5DB4}"/>
              </a:ext>
            </a:extLst>
          </p:cNvPr>
          <p:cNvSpPr/>
          <p:nvPr/>
        </p:nvSpPr>
        <p:spPr>
          <a:xfrm flipH="1">
            <a:off x="7325028" y="1936955"/>
            <a:ext cx="1823885" cy="115037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phase GVBMR95E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9C9C11-14BA-79DA-6F40-8C2641365343}"/>
              </a:ext>
            </a:extLst>
          </p:cNvPr>
          <p:cNvSpPr/>
          <p:nvPr/>
        </p:nvSpPr>
        <p:spPr>
          <a:xfrm>
            <a:off x="9529917" y="1936955"/>
            <a:ext cx="1823883" cy="115037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Format phase GVBMR88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DD28FC-7DC6-1909-96FB-323BAF08C32A}"/>
              </a:ext>
            </a:extLst>
          </p:cNvPr>
          <p:cNvSpPr/>
          <p:nvPr/>
        </p:nvSpPr>
        <p:spPr>
          <a:xfrm flipH="1">
            <a:off x="5184055" y="1936955"/>
            <a:ext cx="1823885" cy="115037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phase GVBMR95R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4BF2E-882C-D8A0-FC46-CC3B61576291}"/>
              </a:ext>
            </a:extLst>
          </p:cNvPr>
          <p:cNvSpPr/>
          <p:nvPr/>
        </p:nvSpPr>
        <p:spPr>
          <a:xfrm flipH="1">
            <a:off x="3043087" y="1936955"/>
            <a:ext cx="1823885" cy="115037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Control Generator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BA3A40-98ED-757A-6388-29C3B1720217}"/>
              </a:ext>
            </a:extLst>
          </p:cNvPr>
          <p:cNvSpPr/>
          <p:nvPr/>
        </p:nvSpPr>
        <p:spPr>
          <a:xfrm flipH="1">
            <a:off x="838200" y="1936955"/>
            <a:ext cx="1823885" cy="115037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Workbench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B56F96-7B7B-A5E4-4352-48EA4756C31F}"/>
              </a:ext>
            </a:extLst>
          </p:cNvPr>
          <p:cNvSpPr/>
          <p:nvPr/>
        </p:nvSpPr>
        <p:spPr>
          <a:xfrm flipH="1">
            <a:off x="3043087" y="3770672"/>
            <a:ext cx="1823885" cy="115037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Control </a:t>
            </a:r>
            <a:r>
              <a:rPr lang="en-US" dirty="0" err="1"/>
              <a:t>Analyser</a:t>
            </a:r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EF8DBA9-484A-B141-ACC1-02C1EE8D0500}"/>
              </a:ext>
            </a:extLst>
          </p:cNvPr>
          <p:cNvSpPr/>
          <p:nvPr/>
        </p:nvSpPr>
        <p:spPr>
          <a:xfrm>
            <a:off x="2662085" y="2369574"/>
            <a:ext cx="381002" cy="1966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D7D1AE6-9A60-9B50-23EA-93F01BDFD9FE}"/>
              </a:ext>
            </a:extLst>
          </p:cNvPr>
          <p:cNvSpPr/>
          <p:nvPr/>
        </p:nvSpPr>
        <p:spPr>
          <a:xfrm>
            <a:off x="4866969" y="2212258"/>
            <a:ext cx="317087" cy="1868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1D10C49-913D-332E-325F-29B761136AD0}"/>
              </a:ext>
            </a:extLst>
          </p:cNvPr>
          <p:cNvSpPr/>
          <p:nvPr/>
        </p:nvSpPr>
        <p:spPr>
          <a:xfrm>
            <a:off x="7007941" y="2212258"/>
            <a:ext cx="317084" cy="1573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0B9F505-EF31-EB2B-4B4A-4D5EBC6F624A}"/>
              </a:ext>
            </a:extLst>
          </p:cNvPr>
          <p:cNvSpPr/>
          <p:nvPr/>
        </p:nvSpPr>
        <p:spPr>
          <a:xfrm>
            <a:off x="9148913" y="2399071"/>
            <a:ext cx="381002" cy="1671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B686ADD-A4A6-45F7-9560-918B4977BA21}"/>
              </a:ext>
            </a:extLst>
          </p:cNvPr>
          <p:cNvSpPr/>
          <p:nvPr/>
        </p:nvSpPr>
        <p:spPr>
          <a:xfrm>
            <a:off x="3923071" y="3087329"/>
            <a:ext cx="255639" cy="68334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9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GenevaERS major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Neil Beesley</dc:creator>
  <cp:lastModifiedBy>Neil Beesley</cp:lastModifiedBy>
  <cp:revision>5</cp:revision>
  <dcterms:created xsi:type="dcterms:W3CDTF">2024-10-24T23:32:05Z</dcterms:created>
  <dcterms:modified xsi:type="dcterms:W3CDTF">2024-10-25T03:36:22Z</dcterms:modified>
</cp:coreProperties>
</file>