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7"/>
    <p:restoredTop sz="94676"/>
  </p:normalViewPr>
  <p:slideViewPr>
    <p:cSldViewPr snapToGrid="0" snapToObjects="1">
      <p:cViewPr varScale="1">
        <p:scale>
          <a:sx n="83" d="100"/>
          <a:sy n="83" d="100"/>
        </p:scale>
        <p:origin x="216" y="1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D7A0-E00C-3943-A806-D342E85A9D95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F9275-22AD-5F4A-A382-D5976C3C6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03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D7A0-E00C-3943-A806-D342E85A9D95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F9275-22AD-5F4A-A382-D5976C3C6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5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D7A0-E00C-3943-A806-D342E85A9D95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F9275-22AD-5F4A-A382-D5976C3C6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143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D7A0-E00C-3943-A806-D342E85A9D95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F9275-22AD-5F4A-A382-D5976C3C6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52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D7A0-E00C-3943-A806-D342E85A9D95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F9275-22AD-5F4A-A382-D5976C3C6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D7A0-E00C-3943-A806-D342E85A9D95}" type="datetimeFigureOut">
              <a:rPr lang="en-US" smtClean="0"/>
              <a:t>3/12/18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F9275-22AD-5F4A-A382-D5976C3C6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52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D7A0-E00C-3943-A806-D342E85A9D95}" type="datetimeFigureOut">
              <a:rPr lang="en-US" smtClean="0"/>
              <a:t>3/12/18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F9275-22AD-5F4A-A382-D5976C3C6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40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D7A0-E00C-3943-A806-D342E85A9D95}" type="datetimeFigureOut">
              <a:rPr lang="en-US" smtClean="0"/>
              <a:t>3/12/18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F9275-22AD-5F4A-A382-D5976C3C6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5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D7A0-E00C-3943-A806-D342E85A9D95}" type="datetimeFigureOut">
              <a:rPr lang="en-US" smtClean="0"/>
              <a:t>3/12/18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F9275-22AD-5F4A-A382-D5976C3C6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49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D7A0-E00C-3943-A806-D342E85A9D95}" type="datetimeFigureOut">
              <a:rPr lang="en-US" smtClean="0"/>
              <a:t>3/12/18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F9275-22AD-5F4A-A382-D5976C3C6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498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D7A0-E00C-3943-A806-D342E85A9D95}" type="datetimeFigureOut">
              <a:rPr lang="en-US" smtClean="0"/>
              <a:t>3/12/18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F9275-22AD-5F4A-A382-D5976C3C6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73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0D7A0-E00C-3943-A806-D342E85A9D95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F9275-22AD-5F4A-A382-D5976C3C6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475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tiff"/><Relationship Id="rId3" Type="http://schemas.openxmlformats.org/officeDocument/2006/relationships/image" Target="../media/image3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to Object Oriented Programming (OOP)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49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already know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 Objects</a:t>
            </a:r>
          </a:p>
          <a:p>
            <a:pPr lvl="1"/>
            <a:r>
              <a:rPr lang="en-US" dirty="0" smtClean="0"/>
              <a:t>pet =‘dog’</a:t>
            </a:r>
          </a:p>
          <a:p>
            <a:pPr lvl="1"/>
            <a:r>
              <a:rPr lang="en-US" dirty="0" smtClean="0"/>
              <a:t>pet is an object with data ‘dog’ and methods like ‘upper’, ‘lower’..</a:t>
            </a:r>
            <a:r>
              <a:rPr lang="en-US" dirty="0" err="1" smtClean="0"/>
              <a:t>etc</a:t>
            </a:r>
            <a:r>
              <a:rPr lang="en-US" dirty="0" smtClean="0"/>
              <a:t>.</a:t>
            </a:r>
          </a:p>
          <a:p>
            <a:r>
              <a:rPr lang="en-US" dirty="0" smtClean="0"/>
              <a:t>File Objects</a:t>
            </a:r>
          </a:p>
          <a:p>
            <a:pPr lvl="1"/>
            <a:r>
              <a:rPr lang="en-US" dirty="0" smtClean="0"/>
              <a:t>fin = open(‘</a:t>
            </a:r>
            <a:r>
              <a:rPr lang="en-US" dirty="0" err="1" smtClean="0"/>
              <a:t>my.txt’,’w</a:t>
            </a:r>
            <a:r>
              <a:rPr lang="en-US" dirty="0" smtClean="0"/>
              <a:t>’)</a:t>
            </a:r>
          </a:p>
          <a:p>
            <a:pPr lvl="1"/>
            <a:r>
              <a:rPr lang="en-US" dirty="0" smtClean="0"/>
              <a:t>fin is a file object initially with no data but methods like ‘write’</a:t>
            </a:r>
          </a:p>
          <a:p>
            <a:r>
              <a:rPr lang="en-US" dirty="0" smtClean="0"/>
              <a:t>Lists, dictionaries are objects</a:t>
            </a:r>
          </a:p>
          <a:p>
            <a:r>
              <a:rPr lang="en-US" dirty="0" smtClean="0"/>
              <a:t>Python has lots of objects already created, but it doesn’t come with anything for Bioinformatics</a:t>
            </a:r>
          </a:p>
        </p:txBody>
      </p:sp>
    </p:spTree>
    <p:extLst>
      <p:ext uri="{BB962C8B-B14F-4D97-AF65-F5344CB8AC3E}">
        <p14:creationId xmlns:p14="http://schemas.microsoft.com/office/powerpoint/2010/main" val="469822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 upon an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do we need OOP? Don’t we already have functions?</a:t>
            </a:r>
          </a:p>
          <a:p>
            <a:r>
              <a:rPr lang="en-US" dirty="0" smtClean="0"/>
              <a:t>There are some great reasons to use objects: Code reuse being number one.</a:t>
            </a:r>
          </a:p>
          <a:p>
            <a:r>
              <a:rPr lang="en-US" dirty="0" smtClean="0"/>
              <a:t>Reason 1: You have a lot of data and you need to manipulate, but you don’t want it to affect the other data.</a:t>
            </a:r>
          </a:p>
          <a:p>
            <a:r>
              <a:rPr lang="en-US" dirty="0" smtClean="0"/>
              <a:t>Reason 2: You have code that can be used for many similar tasks.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793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RPGs </a:t>
            </a:r>
            <a:r>
              <a:rPr lang="mr-IN" dirty="0" smtClean="0"/>
              <a:t>–</a:t>
            </a:r>
            <a:r>
              <a:rPr lang="en-US" dirty="0" smtClean="0"/>
              <a:t> A perfect place for 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Complex, and not so complex, video games heavily use OOP</a:t>
            </a:r>
          </a:p>
          <a:p>
            <a:r>
              <a:rPr lang="en-US" dirty="0" smtClean="0"/>
              <a:t>Everything in the game is a custom object</a:t>
            </a:r>
          </a:p>
          <a:p>
            <a:r>
              <a:rPr lang="en-US" dirty="0" smtClean="0"/>
              <a:t>Characters, weapons, treasure, trees, flying carpets, monsters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en-US" dirty="0" smtClean="0"/>
              <a:t>Every object in the game has its own data and methods</a:t>
            </a:r>
          </a:p>
          <a:p>
            <a:r>
              <a:rPr lang="en-US" dirty="0" smtClean="0"/>
              <a:t>Each object needs to be independent of all the other objects in the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90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332072"/>
            <a:ext cx="8123872" cy="507742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56515"/>
            <a:ext cx="10515600" cy="1325563"/>
          </a:xfrm>
        </p:spPr>
        <p:txBody>
          <a:bodyPr/>
          <a:lstStyle/>
          <a:p>
            <a:r>
              <a:rPr lang="en-US" smtClean="0"/>
              <a:t>World of Warcraft: Objects everywhere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1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" y="1728153"/>
            <a:ext cx="5341432" cy="43354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547" y="1728153"/>
            <a:ext cx="6103321" cy="4335462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 Example: The Character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43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Class example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49" y="1422399"/>
            <a:ext cx="11321071" cy="45640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012" y="2319337"/>
            <a:ext cx="4645025" cy="172440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Rectangle 1"/>
          <p:cNvSpPr/>
          <p:nvPr/>
        </p:nvSpPr>
        <p:spPr>
          <a:xfrm>
            <a:off x="3124225" y="6127019"/>
            <a:ext cx="5943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book.pythontips.com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/latest/</a:t>
            </a:r>
            <a:r>
              <a:rPr lang="en-US" dirty="0" err="1"/>
              <a:t>args_and_kwargs.html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799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Equipment Class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381" y="1408112"/>
            <a:ext cx="5837238" cy="51827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05302" y="2010728"/>
            <a:ext cx="178593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mtClean="0"/>
              <a:t>The Constructor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366992" y="2848928"/>
            <a:ext cx="1785938" cy="92333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 method that works to add inventory.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28681" y="5201603"/>
            <a:ext cx="1785938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Looks for item in equipment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18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Inheritance: New class builds on old classes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905000"/>
            <a:ext cx="8382000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206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264</Words>
  <Application>Microsoft Macintosh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Mangal</vt:lpstr>
      <vt:lpstr>Arial</vt:lpstr>
      <vt:lpstr>Office Theme</vt:lpstr>
      <vt:lpstr>Introduction to Object Oriented Programming (OOP)</vt:lpstr>
      <vt:lpstr>You already know objects</vt:lpstr>
      <vt:lpstr>Abstraction upon an abstraction</vt:lpstr>
      <vt:lpstr>RPGs – A perfect place for OOP</vt:lpstr>
      <vt:lpstr>World of Warcraft: Objects everywhere</vt:lpstr>
      <vt:lpstr>OOP Example: The Character Class</vt:lpstr>
      <vt:lpstr>Character Class example</vt:lpstr>
      <vt:lpstr>Equipment Class</vt:lpstr>
      <vt:lpstr>Inheritance: New class builds on old classes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Object Oriented Programming (OOP)</dc:title>
  <dc:creator>Scott Kelley</dc:creator>
  <cp:lastModifiedBy>Microsoft Office User</cp:lastModifiedBy>
  <cp:revision>8</cp:revision>
  <dcterms:created xsi:type="dcterms:W3CDTF">2017-04-03T00:34:24Z</dcterms:created>
  <dcterms:modified xsi:type="dcterms:W3CDTF">2018-03-12T16:41:44Z</dcterms:modified>
</cp:coreProperties>
</file>