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1" r:id="rId2"/>
    <p:sldId id="260" r:id="rId3"/>
    <p:sldId id="262" r:id="rId4"/>
    <p:sldId id="272" r:id="rId5"/>
    <p:sldId id="273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54"/>
    <p:restoredTop sz="94676"/>
  </p:normalViewPr>
  <p:slideViewPr>
    <p:cSldViewPr snapToGrid="0" snapToObjects="1">
      <p:cViewPr varScale="1">
        <p:scale>
          <a:sx n="89" d="100"/>
          <a:sy n="89" d="100"/>
        </p:scale>
        <p:origin x="17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5BECC-2869-AD4F-96DC-DCBADA78ADD6}" type="datetimeFigureOut">
              <a:rPr lang="en-US" smtClean="0"/>
              <a:t>3/12/20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11CB0-8595-734E-A2A0-32962E11A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60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D7A0-E00C-3943-A806-D342E85A9D95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9275-22AD-5F4A-A382-D5976C3C6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0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D7A0-E00C-3943-A806-D342E85A9D95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9275-22AD-5F4A-A382-D5976C3C6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D7A0-E00C-3943-A806-D342E85A9D95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9275-22AD-5F4A-A382-D5976C3C6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4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D7A0-E00C-3943-A806-D342E85A9D95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9275-22AD-5F4A-A382-D5976C3C6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5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D7A0-E00C-3943-A806-D342E85A9D95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9275-22AD-5F4A-A382-D5976C3C6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D7A0-E00C-3943-A806-D342E85A9D95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9275-22AD-5F4A-A382-D5976C3C6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5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D7A0-E00C-3943-A806-D342E85A9D95}" type="datetimeFigureOut">
              <a:rPr lang="en-US" smtClean="0"/>
              <a:t>3/12/20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9275-22AD-5F4A-A382-D5976C3C6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4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D7A0-E00C-3943-A806-D342E85A9D95}" type="datetimeFigureOut">
              <a:rPr lang="en-US" smtClean="0"/>
              <a:t>3/12/20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9275-22AD-5F4A-A382-D5976C3C6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D7A0-E00C-3943-A806-D342E85A9D95}" type="datetimeFigureOut">
              <a:rPr lang="en-US" smtClean="0"/>
              <a:t>3/12/20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9275-22AD-5F4A-A382-D5976C3C6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4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D7A0-E00C-3943-A806-D342E85A9D95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9275-22AD-5F4A-A382-D5976C3C6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9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D7A0-E00C-3943-A806-D342E85A9D95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9275-22AD-5F4A-A382-D5976C3C6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7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0D7A0-E00C-3943-A806-D342E85A9D95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F9275-22AD-5F4A-A382-D5976C3C6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7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ook.pythontips.com/en/latest/args_and_kwarg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ffbot.org/pyfaq/tutor-what-is-if-name-main-for.ht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python-course.eu/python3_course.php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python-course.eu/python3_inheritance.ph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332072"/>
            <a:ext cx="8123872" cy="507742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56515"/>
            <a:ext cx="10515600" cy="1325563"/>
          </a:xfrm>
        </p:spPr>
        <p:txBody>
          <a:bodyPr/>
          <a:lstStyle/>
          <a:p>
            <a:r>
              <a:rPr lang="en-US"/>
              <a:t>World of Warcraft: Objects everywhere</a:t>
            </a:r>
          </a:p>
        </p:txBody>
      </p:sp>
    </p:spTree>
    <p:extLst>
      <p:ext uri="{BB962C8B-B14F-4D97-AF65-F5344CB8AC3E}">
        <p14:creationId xmlns:p14="http://schemas.microsoft.com/office/powerpoint/2010/main" val="2131014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61" y="1226377"/>
            <a:ext cx="8971976" cy="10397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24539" y="419489"/>
            <a:ext cx="416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LET’s SAVE THE CODE AND RUN THE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4539" y="3069318"/>
            <a:ext cx="7903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 WAY TO RUN IT: New script that loads up the class and runs the code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7385" y="3872516"/>
            <a:ext cx="5381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Code for testing out python code: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exec(open("./filename").read())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465" y="4795846"/>
            <a:ext cx="54102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67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2063" y="102045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NEW and IMPROVED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422" y="636619"/>
            <a:ext cx="9194800" cy="58547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1441107" y="2475914"/>
            <a:ext cx="1125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441107" y="3885181"/>
            <a:ext cx="1125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2323" y="1866819"/>
            <a:ext cx="129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overloading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72323" y="322498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super()</a:t>
            </a:r>
          </a:p>
        </p:txBody>
      </p:sp>
    </p:spTree>
    <p:extLst>
      <p:ext uri="{BB962C8B-B14F-4D97-AF65-F5344CB8AC3E}">
        <p14:creationId xmlns:p14="http://schemas.microsoft.com/office/powerpoint/2010/main" val="33003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super()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function is used to </a:t>
            </a:r>
            <a:r>
              <a:rPr lang="en-US" b="1" dirty="0"/>
              <a:t>gain access to inherited methods </a:t>
            </a:r>
            <a:r>
              <a:rPr lang="en-US" dirty="0"/>
              <a:t>from a parent or a sibling class</a:t>
            </a:r>
          </a:p>
          <a:p>
            <a:endParaRPr lang="en-US" dirty="0"/>
          </a:p>
          <a:p>
            <a:r>
              <a:rPr lang="en-US" dirty="0"/>
              <a:t>Called upon to refer to parent class or multiple classes without explicitly naming them.</a:t>
            </a:r>
          </a:p>
          <a:p>
            <a:endParaRPr lang="en-US" dirty="0"/>
          </a:p>
          <a:p>
            <a:r>
              <a:rPr lang="en-US" dirty="0"/>
              <a:t>Advantage 1: You don’t have to know the name of the parent class (or sibling) – just use super! </a:t>
            </a:r>
          </a:p>
          <a:p>
            <a:r>
              <a:rPr lang="en-US" dirty="0"/>
              <a:t>Advantage 2: You can add another base class and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7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time and $$!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400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OLD WAY: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MyParentClass</a:t>
            </a:r>
            <a:r>
              <a:rPr lang="en-US" sz="2000" dirty="0"/>
              <a:t>(object):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def</a:t>
            </a:r>
            <a:r>
              <a:rPr lang="en-US" sz="2000" dirty="0"/>
              <a:t> __</a:t>
            </a:r>
            <a:r>
              <a:rPr lang="en-US" sz="2000" dirty="0" err="1"/>
              <a:t>init</a:t>
            </a:r>
            <a:r>
              <a:rPr lang="en-US" sz="2000" dirty="0"/>
              <a:t>__(self): pass 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SubClass</a:t>
            </a:r>
            <a:r>
              <a:rPr lang="en-US" sz="2000" dirty="0"/>
              <a:t>(</a:t>
            </a:r>
            <a:r>
              <a:rPr lang="en-US" sz="2000" dirty="0" err="1"/>
              <a:t>MyParentClass</a:t>
            </a:r>
            <a:r>
              <a:rPr lang="en-US" sz="2000" dirty="0"/>
              <a:t>):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def</a:t>
            </a:r>
            <a:r>
              <a:rPr lang="en-US" sz="2000" dirty="0"/>
              <a:t> __</a:t>
            </a:r>
            <a:r>
              <a:rPr lang="en-US" sz="2000" dirty="0" err="1"/>
              <a:t>init</a:t>
            </a:r>
            <a:r>
              <a:rPr lang="en-US" sz="2000" dirty="0"/>
              <a:t>__(self): 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MyParentClass</a:t>
            </a:r>
            <a:r>
              <a:rPr lang="en-US" sz="2000" dirty="0"/>
              <a:t>.__</a:t>
            </a:r>
            <a:r>
              <a:rPr lang="en-US" sz="2000" dirty="0" err="1"/>
              <a:t>init</a:t>
            </a:r>
            <a:r>
              <a:rPr lang="en-US" sz="2000" dirty="0"/>
              <a:t>__(self)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02829" y="1825625"/>
            <a:ext cx="48368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b="1" dirty="0"/>
              <a:t>SUPER WAY:</a:t>
            </a:r>
          </a:p>
          <a:p>
            <a:pPr marL="0" indent="0">
              <a:buFont typeface="Arial"/>
              <a:buNone/>
            </a:pPr>
            <a:endParaRPr lang="en-US" sz="2000" dirty="0"/>
          </a:p>
          <a:p>
            <a:pPr marL="0" indent="0">
              <a:buFont typeface="Arial"/>
              <a:buNone/>
            </a:pPr>
            <a:r>
              <a:rPr lang="en-US" sz="2000" dirty="0"/>
              <a:t>class </a:t>
            </a:r>
            <a:r>
              <a:rPr lang="en-US" sz="2000" dirty="0" err="1"/>
              <a:t>MyParentClass</a:t>
            </a:r>
            <a:r>
              <a:rPr lang="en-US" sz="2000" dirty="0"/>
              <a:t>(object): 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	</a:t>
            </a:r>
            <a:r>
              <a:rPr lang="en-US" sz="2000" dirty="0" err="1"/>
              <a:t>def</a:t>
            </a:r>
            <a:r>
              <a:rPr lang="en-US" sz="2000" dirty="0"/>
              <a:t> __</a:t>
            </a:r>
            <a:r>
              <a:rPr lang="en-US" sz="2000" dirty="0" err="1"/>
              <a:t>init</a:t>
            </a:r>
            <a:r>
              <a:rPr lang="en-US" sz="2000" dirty="0"/>
              <a:t>__(self): pass </a:t>
            </a:r>
            <a:br>
              <a:rPr lang="en-US" sz="2000" dirty="0"/>
            </a:br>
            <a:endParaRPr lang="en-US" sz="2000" dirty="0"/>
          </a:p>
          <a:p>
            <a:pPr marL="0" indent="0">
              <a:buFont typeface="Arial"/>
              <a:buNone/>
            </a:pPr>
            <a:r>
              <a:rPr lang="en-US" sz="2000" dirty="0"/>
              <a:t>class </a:t>
            </a:r>
            <a:r>
              <a:rPr lang="en-US" sz="2000" dirty="0" err="1"/>
              <a:t>SubClass</a:t>
            </a:r>
            <a:r>
              <a:rPr lang="en-US" sz="2000" dirty="0"/>
              <a:t>(</a:t>
            </a:r>
            <a:r>
              <a:rPr lang="en-US" sz="2000" dirty="0" err="1"/>
              <a:t>MyParentClass</a:t>
            </a:r>
            <a:r>
              <a:rPr lang="en-US" sz="2000" dirty="0"/>
              <a:t>): 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	</a:t>
            </a:r>
            <a:r>
              <a:rPr lang="en-US" sz="2000" dirty="0" err="1"/>
              <a:t>def</a:t>
            </a:r>
            <a:r>
              <a:rPr lang="en-US" sz="2000" dirty="0"/>
              <a:t> __</a:t>
            </a:r>
            <a:r>
              <a:rPr lang="en-US" sz="2000" dirty="0" err="1"/>
              <a:t>init</a:t>
            </a:r>
            <a:r>
              <a:rPr lang="en-US" sz="2000" dirty="0"/>
              <a:t>__(self): 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FF0000"/>
                </a:solidFill>
              </a:rPr>
              <a:t>super() 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5122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86" y="365125"/>
            <a:ext cx="10515600" cy="1325563"/>
          </a:xfrm>
        </p:spPr>
        <p:txBody>
          <a:bodyPr/>
          <a:lstStyle/>
          <a:p>
            <a:r>
              <a:rPr lang="en-US" dirty="0"/>
              <a:t>More Super()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7285" y="1690688"/>
            <a:ext cx="48368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b="1" dirty="0"/>
              <a:t>SUPER WAY with arguments:</a:t>
            </a:r>
          </a:p>
          <a:p>
            <a:pPr marL="0" indent="0">
              <a:buFont typeface="Arial"/>
              <a:buNone/>
            </a:pPr>
            <a:endParaRPr lang="en-US" sz="2000" dirty="0"/>
          </a:p>
          <a:p>
            <a:pPr marL="0" indent="0">
              <a:buFont typeface="Arial"/>
              <a:buNone/>
            </a:pPr>
            <a:r>
              <a:rPr lang="en-US" sz="2000" dirty="0"/>
              <a:t>class </a:t>
            </a:r>
            <a:r>
              <a:rPr lang="en-US" sz="2000" dirty="0" err="1"/>
              <a:t>MyParentClass</a:t>
            </a:r>
            <a:r>
              <a:rPr lang="en-US" sz="2000" dirty="0"/>
              <a:t>(object): 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	</a:t>
            </a:r>
            <a:r>
              <a:rPr lang="en-US" sz="2000" dirty="0" err="1"/>
              <a:t>def</a:t>
            </a:r>
            <a:r>
              <a:rPr lang="en-US" sz="2000" dirty="0"/>
              <a:t> __</a:t>
            </a:r>
            <a:r>
              <a:rPr lang="en-US" sz="2000" dirty="0" err="1"/>
              <a:t>init</a:t>
            </a:r>
            <a:r>
              <a:rPr lang="en-US" sz="2000" dirty="0"/>
              <a:t>__(self, x, y): pass </a:t>
            </a:r>
            <a:br>
              <a:rPr lang="en-US" sz="2000" dirty="0"/>
            </a:br>
            <a:endParaRPr lang="en-US" sz="2000" dirty="0"/>
          </a:p>
          <a:p>
            <a:pPr marL="0" indent="0">
              <a:buFont typeface="Arial"/>
              <a:buNone/>
            </a:pPr>
            <a:r>
              <a:rPr lang="en-US" sz="2000" dirty="0"/>
              <a:t>class </a:t>
            </a:r>
            <a:r>
              <a:rPr lang="en-US" sz="2000" dirty="0" err="1"/>
              <a:t>SubClass</a:t>
            </a:r>
            <a:r>
              <a:rPr lang="en-US" sz="2000" dirty="0"/>
              <a:t>(</a:t>
            </a:r>
            <a:r>
              <a:rPr lang="en-US" sz="2000" dirty="0" err="1"/>
              <a:t>MyParentClass</a:t>
            </a:r>
            <a:r>
              <a:rPr lang="en-US" sz="2000" dirty="0"/>
              <a:t>): 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	</a:t>
            </a:r>
            <a:r>
              <a:rPr lang="en-US" sz="2000" dirty="0" err="1"/>
              <a:t>def</a:t>
            </a:r>
            <a:r>
              <a:rPr lang="en-US" sz="2000" dirty="0"/>
              <a:t> __</a:t>
            </a:r>
            <a:r>
              <a:rPr lang="en-US" sz="2000" dirty="0" err="1"/>
              <a:t>init</a:t>
            </a:r>
            <a:r>
              <a:rPr lang="en-US" sz="2000" dirty="0"/>
              <a:t>__(self, x, y): 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FF0000"/>
                </a:solidFill>
              </a:rPr>
              <a:t>super().</a:t>
            </a:r>
            <a:r>
              <a:rPr lang="en-US" sz="2000" dirty="0" err="1">
                <a:solidFill>
                  <a:srgbClr val="FF0000"/>
                </a:solidFill>
              </a:rPr>
              <a:t>init</a:t>
            </a:r>
            <a:r>
              <a:rPr lang="en-US" sz="2000" dirty="0">
                <a:solidFill>
                  <a:srgbClr val="FF0000"/>
                </a:solidFill>
              </a:rPr>
              <a:t>__(</a:t>
            </a:r>
            <a:r>
              <a:rPr lang="en-US" sz="2000" dirty="0" err="1">
                <a:solidFill>
                  <a:srgbClr val="FF0000"/>
                </a:solidFill>
              </a:rPr>
              <a:t>x,y</a:t>
            </a:r>
            <a:r>
              <a:rPr lang="en-US" sz="2000" dirty="0">
                <a:solidFill>
                  <a:srgbClr val="FF0000"/>
                </a:solidFill>
              </a:rPr>
              <a:t>) 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657" y="1487489"/>
            <a:ext cx="7326658" cy="46651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64365" y="180459"/>
            <a:ext cx="7321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www.pythonforbeginners.com</a:t>
            </a:r>
            <a:r>
              <a:rPr lang="en-US" dirty="0"/>
              <a:t>/super/working-python-super-function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64365" y="732375"/>
            <a:ext cx="692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rhettinger.wordpress.com</a:t>
            </a:r>
            <a:r>
              <a:rPr lang="en-US" dirty="0"/>
              <a:t>/2011/05/26/super-considered-super/</a:t>
            </a:r>
          </a:p>
        </p:txBody>
      </p:sp>
    </p:spTree>
    <p:extLst>
      <p:ext uri="{BB962C8B-B14F-4D97-AF65-F5344CB8AC3E}">
        <p14:creationId xmlns:p14="http://schemas.microsoft.com/office/powerpoint/2010/main" val="104964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" y="1728153"/>
            <a:ext cx="5341432" cy="43354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547" y="1728153"/>
            <a:ext cx="6103321" cy="433546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Example: The Character Class</a:t>
            </a:r>
          </a:p>
        </p:txBody>
      </p:sp>
    </p:spTree>
    <p:extLst>
      <p:ext uri="{BB962C8B-B14F-4D97-AF65-F5344CB8AC3E}">
        <p14:creationId xmlns:p14="http://schemas.microsoft.com/office/powerpoint/2010/main" val="190243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49" y="1422399"/>
            <a:ext cx="11321071" cy="45640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2319337"/>
            <a:ext cx="4645025" cy="17244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124225" y="6127019"/>
            <a:ext cx="5943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err="1">
                <a:hlinkClick r:id="rId4"/>
              </a:rPr>
              <a:t>book.pythontips.com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en</a:t>
            </a:r>
            <a:r>
              <a:rPr lang="en-US" dirty="0">
                <a:hlinkClick r:id="rId4"/>
              </a:rPr>
              <a:t>/latest/</a:t>
            </a:r>
            <a:r>
              <a:rPr lang="en-US" dirty="0" err="1">
                <a:hlinkClick r:id="rId4"/>
              </a:rPr>
              <a:t>args_and_kwargs.html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9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1DD2-F496-BE49-A51E-19938B36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Operator Overloading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D0852-A78C-4347-A98E-FFCF9B324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445" y="1380255"/>
            <a:ext cx="5348142" cy="44882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238153-4D98-904B-B900-23CFA347D8F5}"/>
              </a:ext>
            </a:extLst>
          </p:cNvPr>
          <p:cNvCxnSpPr>
            <a:cxnSpLocks/>
          </p:cNvCxnSpPr>
          <p:nvPr/>
        </p:nvCxnSpPr>
        <p:spPr>
          <a:xfrm>
            <a:off x="4299044" y="2642157"/>
            <a:ext cx="7642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0893569-BE32-2D48-A6A7-9284030F5117}"/>
              </a:ext>
            </a:extLst>
          </p:cNvPr>
          <p:cNvSpPr txBox="1"/>
          <p:nvPr/>
        </p:nvSpPr>
        <p:spPr>
          <a:xfrm>
            <a:off x="2606593" y="2318991"/>
            <a:ext cx="169245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Overloading the</a:t>
            </a:r>
          </a:p>
          <a:p>
            <a:r>
              <a:rPr lang="en-US" dirty="0"/>
              <a:t> print function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9268AE-0CD0-EA41-828C-A27DA8D3DB45}"/>
              </a:ext>
            </a:extLst>
          </p:cNvPr>
          <p:cNvCxnSpPr>
            <a:cxnSpLocks/>
          </p:cNvCxnSpPr>
          <p:nvPr/>
        </p:nvCxnSpPr>
        <p:spPr>
          <a:xfrm>
            <a:off x="4299043" y="5578438"/>
            <a:ext cx="7642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4FA80E-D2A8-7943-AF99-FE571D7F7B2D}"/>
              </a:ext>
            </a:extLst>
          </p:cNvPr>
          <p:cNvSpPr txBox="1"/>
          <p:nvPr/>
        </p:nvSpPr>
        <p:spPr>
          <a:xfrm>
            <a:off x="2396984" y="5255273"/>
            <a:ext cx="190205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trick for </a:t>
            </a:r>
          </a:p>
          <a:p>
            <a:r>
              <a:rPr lang="en-US" dirty="0"/>
              <a:t>running as a script</a:t>
            </a:r>
          </a:p>
        </p:txBody>
      </p:sp>
      <p:sp>
        <p:nvSpPr>
          <p:cNvPr id="11" name="Rectangle 10">
            <a:hlinkClick r:id="rId3"/>
            <a:extLst>
              <a:ext uri="{FF2B5EF4-FFF2-40B4-BE49-F238E27FC236}">
                <a16:creationId xmlns:a16="http://schemas.microsoft.com/office/drawing/2014/main" id="{1E4A8728-8F6D-5A49-A076-8CF1C9932113}"/>
              </a:ext>
            </a:extLst>
          </p:cNvPr>
          <p:cNvSpPr/>
          <p:nvPr/>
        </p:nvSpPr>
        <p:spPr>
          <a:xfrm>
            <a:off x="1100350" y="6086269"/>
            <a:ext cx="77161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 of if __name__==“__main__”: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www.effbot.org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pyfaq</a:t>
            </a:r>
            <a:r>
              <a:rPr lang="en-US" dirty="0">
                <a:hlinkClick r:id="rId3"/>
              </a:rPr>
              <a:t>/tutor-what-is-if-name-main-</a:t>
            </a:r>
            <a:r>
              <a:rPr lang="en-US" dirty="0" err="1">
                <a:hlinkClick r:id="rId3"/>
              </a:rPr>
              <a:t>for.htm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65A1E5-B5F5-E844-852C-2F7F0120A51B}"/>
              </a:ext>
            </a:extLst>
          </p:cNvPr>
          <p:cNvSpPr txBox="1"/>
          <p:nvPr/>
        </p:nvSpPr>
        <p:spPr>
          <a:xfrm>
            <a:off x="571644" y="3787130"/>
            <a:ext cx="4069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would we use print with the </a:t>
            </a:r>
          </a:p>
          <a:p>
            <a:r>
              <a:rPr lang="en-US" dirty="0" err="1"/>
              <a:t>grognak</a:t>
            </a:r>
            <a:r>
              <a:rPr lang="en-US" dirty="0"/>
              <a:t> object? And what would it print?</a:t>
            </a:r>
          </a:p>
        </p:txBody>
      </p:sp>
    </p:spTree>
    <p:extLst>
      <p:ext uri="{BB962C8B-B14F-4D97-AF65-F5344CB8AC3E}">
        <p14:creationId xmlns:p14="http://schemas.microsoft.com/office/powerpoint/2010/main" val="3088054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CE09-229B-7543-B302-89054966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 err="1"/>
              <a:t>character_class.py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24EE1-E582-5246-8178-A9C9A7CB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the operator overload for print</a:t>
            </a:r>
          </a:p>
          <a:p>
            <a:r>
              <a:rPr lang="en-US" dirty="0"/>
              <a:t>Do some more manipulations of objects</a:t>
            </a:r>
          </a:p>
          <a:p>
            <a:r>
              <a:rPr lang="en-US" dirty="0"/>
              <a:t>Make new objects and call the functions</a:t>
            </a:r>
          </a:p>
        </p:txBody>
      </p:sp>
    </p:spTree>
    <p:extLst>
      <p:ext uri="{BB962C8B-B14F-4D97-AF65-F5344CB8AC3E}">
        <p14:creationId xmlns:p14="http://schemas.microsoft.com/office/powerpoint/2010/main" val="357815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381" y="1408112"/>
            <a:ext cx="5837238" cy="51827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05302" y="2010728"/>
            <a:ext cx="178593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/>
              <a:t>The Constructor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66992" y="2848928"/>
            <a:ext cx="1785938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 method that works to add inventory.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28681" y="5201603"/>
            <a:ext cx="1785938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Looks for item in equipment</a:t>
            </a:r>
          </a:p>
        </p:txBody>
      </p:sp>
    </p:spTree>
    <p:extLst>
      <p:ext uri="{BB962C8B-B14F-4D97-AF65-F5344CB8AC3E}">
        <p14:creationId xmlns:p14="http://schemas.microsoft.com/office/powerpoint/2010/main" val="15791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New class builds on old classes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05000"/>
            <a:ext cx="83820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06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Example (Python 3)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5870" y="1690688"/>
            <a:ext cx="850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PYTHON COURSE, Python 3 Tutorial: 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www.python-course.eu</a:t>
            </a:r>
            <a:r>
              <a:rPr lang="en-US" dirty="0">
                <a:hlinkClick r:id="rId2"/>
              </a:rPr>
              <a:t>/python3_course.php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673" y="3302670"/>
            <a:ext cx="8768018" cy="25961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5870" y="2564006"/>
            <a:ext cx="944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BASE CLASS from tutorial Inheritance :   </a:t>
            </a:r>
            <a:r>
              <a:rPr lang="en-US" dirty="0">
                <a:hlinkClick r:id="rId4"/>
              </a:rPr>
              <a:t>http://</a:t>
            </a:r>
            <a:r>
              <a:rPr lang="en-US" dirty="0" err="1">
                <a:hlinkClick r:id="rId4"/>
              </a:rPr>
              <a:t>www.python-course.eu</a:t>
            </a:r>
            <a:r>
              <a:rPr lang="en-US" dirty="0">
                <a:hlinkClick r:id="rId4"/>
              </a:rPr>
              <a:t>/python3_inheritance.php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756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56062" y="92354"/>
            <a:ext cx="7679877" cy="6595860"/>
            <a:chOff x="2327088" y="92354"/>
            <a:chExt cx="7679877" cy="659586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7088" y="2826581"/>
              <a:ext cx="7679877" cy="386163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7088" y="92354"/>
              <a:ext cx="7679877" cy="227393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978596" y="742071"/>
            <a:ext cx="127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8596" y="3135630"/>
            <a:ext cx="1348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INHERITING </a:t>
            </a:r>
          </a:p>
          <a:p>
            <a:r>
              <a:rPr lang="en-US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049180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348</Words>
  <Application>Microsoft Macintosh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Office Theme</vt:lpstr>
      <vt:lpstr>World of Warcraft: Objects everywhere</vt:lpstr>
      <vt:lpstr>OOP Example: The Character Class</vt:lpstr>
      <vt:lpstr>Character Class example</vt:lpstr>
      <vt:lpstr>Operator Overloading</vt:lpstr>
      <vt:lpstr>Go to character_class.py</vt:lpstr>
      <vt:lpstr>Equipment Class</vt:lpstr>
      <vt:lpstr>Inheritance: New class builds on old classes</vt:lpstr>
      <vt:lpstr>Inheritance Example (Python 3)</vt:lpstr>
      <vt:lpstr>PowerPoint Presentation</vt:lpstr>
      <vt:lpstr>PowerPoint Presentation</vt:lpstr>
      <vt:lpstr>PowerPoint Presentation</vt:lpstr>
      <vt:lpstr>The super() function</vt:lpstr>
      <vt:lpstr>Save time and $$!</vt:lpstr>
      <vt:lpstr>More Super()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Object Oriented Programming (OOP)</dc:title>
  <dc:creator>Scott Kelley</dc:creator>
  <cp:lastModifiedBy>Scott Kelley</cp:lastModifiedBy>
  <cp:revision>21</cp:revision>
  <dcterms:created xsi:type="dcterms:W3CDTF">2017-04-03T00:34:24Z</dcterms:created>
  <dcterms:modified xsi:type="dcterms:W3CDTF">2020-03-13T02:15:51Z</dcterms:modified>
</cp:coreProperties>
</file>