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3" d="100"/>
          <a:sy n="93" d="100"/>
        </p:scale>
        <p:origin x="13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FB5BE-92E7-C54C-B3E5-4A4EA443116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5FAA-8EA8-D944-8F92-A5FC285F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DB90-C532-F24F-9DF1-388D32FCBDF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C4BB-9A35-124F-B305-9452A79C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index.html" TargetMode="External"/><Relationship Id="rId3" Type="http://schemas.openxmlformats.org/officeDocument/2006/relationships/hyperlink" Target="https://docs.python.org/3/library/r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ando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pickle.html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urllib.request.html#module-urllib.reques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008/#a-foolish-consistency-is-the-hobgoblin-of-little-minds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valuable source of functions</a:t>
            </a:r>
          </a:p>
          <a:p>
            <a:r>
              <a:rPr lang="en-US" dirty="0" smtClean="0"/>
              <a:t>Python3 Library: </a:t>
            </a:r>
            <a:r>
              <a:rPr lang="en-US" dirty="0" smtClean="0">
                <a:hlinkClick r:id="rId2"/>
              </a:rPr>
              <a:t>https://docs.python.org/3/library/index.html</a:t>
            </a:r>
            <a:endParaRPr lang="en-US" dirty="0" smtClean="0"/>
          </a:p>
          <a:p>
            <a:r>
              <a:rPr lang="en-US" dirty="0" smtClean="0"/>
              <a:t>Re module:</a:t>
            </a:r>
          </a:p>
          <a:p>
            <a:pPr lvl="1"/>
            <a:r>
              <a:rPr lang="en-US" dirty="0" smtClean="0">
                <a:hlinkClick r:id="rId3"/>
              </a:rPr>
              <a:t>https://docs.python.org/3/library/re.html</a:t>
            </a:r>
            <a:endParaRPr lang="en-US" dirty="0"/>
          </a:p>
          <a:p>
            <a:pPr lvl="1"/>
            <a:r>
              <a:rPr lang="en-US" dirty="0" smtClean="0"/>
              <a:t>How to write a regular expression</a:t>
            </a:r>
          </a:p>
          <a:p>
            <a:pPr lvl="1"/>
            <a:r>
              <a:rPr lang="en-US" dirty="0" smtClean="0"/>
              <a:t>How search, match, </a:t>
            </a:r>
            <a:r>
              <a:rPr lang="en-US" dirty="0" err="1" smtClean="0"/>
              <a:t>findall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4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module: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docs.python.org</a:t>
            </a:r>
            <a:r>
              <a:rPr lang="en-US" dirty="0" smtClean="0">
                <a:hlinkClick r:id="rId2"/>
              </a:rPr>
              <a:t>/3/library/</a:t>
            </a:r>
            <a:r>
              <a:rPr lang="en-US" dirty="0" err="1" smtClean="0">
                <a:hlinkClick r:id="rId2"/>
              </a:rPr>
              <a:t>random.html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 module:</a:t>
            </a:r>
          </a:p>
          <a:p>
            <a:pPr lvl="1"/>
            <a:r>
              <a:rPr lang="en-US" dirty="0" err="1" smtClean="0"/>
              <a:t>random.randrange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 </a:t>
            </a:r>
            <a:r>
              <a:rPr lang="en-US" i="1" dirty="0" smtClean="0"/>
              <a:t>stop</a:t>
            </a:r>
            <a:r>
              <a:rPr lang="en-US" dirty="0" smtClean="0"/>
              <a:t>[, </a:t>
            </a:r>
            <a:r>
              <a:rPr lang="en-US" i="1" dirty="0" smtClean="0"/>
              <a:t>step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 smtClean="0"/>
              <a:t>random.randint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random.choice</a:t>
            </a:r>
            <a:r>
              <a:rPr lang="en-US" dirty="0" smtClean="0"/>
              <a:t>(</a:t>
            </a:r>
            <a:r>
              <a:rPr lang="en-US" i="1" dirty="0" err="1" smtClean="0"/>
              <a:t>seq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random.shuffle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[, </a:t>
            </a:r>
            <a:r>
              <a:rPr lang="en-US" i="1" dirty="0" smtClean="0"/>
              <a:t>random</a:t>
            </a:r>
            <a:r>
              <a:rPr lang="en-US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6268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Pickle: </a:t>
            </a:r>
            <a:r>
              <a:rPr lang="en-US" dirty="0" smtClean="0">
                <a:hlinkClick r:id="rId2"/>
              </a:rPr>
              <a:t>https://docs.python.org/3/library/pickle.html</a:t>
            </a:r>
            <a:endParaRPr lang="en-US" dirty="0"/>
          </a:p>
          <a:p>
            <a:r>
              <a:rPr lang="en-US" dirty="0" smtClean="0"/>
              <a:t>What does pickle do?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Pickle methods</a:t>
            </a:r>
          </a:p>
          <a:p>
            <a:pPr lvl="1"/>
            <a:r>
              <a:rPr lang="en-US" dirty="0" err="1" smtClean="0"/>
              <a:t>pickle.dump</a:t>
            </a:r>
            <a:r>
              <a:rPr lang="en-US" dirty="0" smtClean="0"/>
              <a:t>(</a:t>
            </a:r>
            <a:r>
              <a:rPr lang="en-US" i="1" dirty="0" err="1" smtClean="0"/>
              <a:t>obj</a:t>
            </a:r>
            <a:r>
              <a:rPr lang="en-US" dirty="0" smtClean="0"/>
              <a:t>, </a:t>
            </a:r>
            <a:r>
              <a:rPr lang="en-US" i="1" dirty="0" smtClean="0"/>
              <a:t>file</a:t>
            </a:r>
            <a:r>
              <a:rPr lang="en-US" dirty="0" smtClean="0"/>
              <a:t>, </a:t>
            </a:r>
            <a:r>
              <a:rPr lang="en-US" i="1" dirty="0" smtClean="0"/>
              <a:t>protocol=None</a:t>
            </a:r>
            <a:r>
              <a:rPr lang="en-US" dirty="0" smtClean="0"/>
              <a:t>, </a:t>
            </a:r>
            <a:r>
              <a:rPr lang="en-US" i="1" dirty="0" smtClean="0"/>
              <a:t>*</a:t>
            </a:r>
            <a:r>
              <a:rPr lang="en-US" dirty="0" smtClean="0"/>
              <a:t>, </a:t>
            </a:r>
            <a:r>
              <a:rPr lang="en-US" i="1" dirty="0" err="1" smtClean="0"/>
              <a:t>fix_imports</a:t>
            </a:r>
            <a:r>
              <a:rPr lang="en-US" i="1" dirty="0" smtClean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pickle.load</a:t>
            </a:r>
            <a:r>
              <a:rPr lang="en-US" dirty="0" smtClean="0"/>
              <a:t>(</a:t>
            </a:r>
            <a:r>
              <a:rPr lang="en-US" i="1" dirty="0" smtClean="0"/>
              <a:t>file</a:t>
            </a:r>
            <a:r>
              <a:rPr lang="en-US" dirty="0" smtClean="0"/>
              <a:t>, </a:t>
            </a:r>
            <a:r>
              <a:rPr lang="en-US" i="1" dirty="0" smtClean="0"/>
              <a:t>*</a:t>
            </a:r>
            <a:r>
              <a:rPr lang="en-US" dirty="0" smtClean="0"/>
              <a:t>, </a:t>
            </a:r>
            <a:r>
              <a:rPr lang="en-US" i="1" dirty="0" err="1" smtClean="0"/>
              <a:t>fix_imports</a:t>
            </a:r>
            <a:r>
              <a:rPr lang="en-US" i="1" dirty="0" smtClean="0"/>
              <a:t>=True</a:t>
            </a:r>
            <a:r>
              <a:rPr lang="en-US" dirty="0" smtClean="0"/>
              <a:t>, </a:t>
            </a:r>
            <a:r>
              <a:rPr lang="en-US" i="1" dirty="0" smtClean="0"/>
              <a:t>encoding="ASCII"</a:t>
            </a:r>
            <a:r>
              <a:rPr lang="en-US" dirty="0" smtClean="0"/>
              <a:t>, </a:t>
            </a:r>
            <a:r>
              <a:rPr lang="en-US" i="1" dirty="0" smtClean="0"/>
              <a:t>errors="strict"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”dumps” and “loads”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0297"/>
            <a:ext cx="10058400" cy="21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Urllib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https://docs.python.org/3/library/urllib.request.html#module-urllib.request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urllib.request.urlopen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dirty="0" smtClean="0"/>
              <a:t>, </a:t>
            </a:r>
            <a:r>
              <a:rPr lang="en-US" i="1" dirty="0" smtClean="0"/>
              <a:t>data=None</a:t>
            </a:r>
            <a:r>
              <a:rPr lang="en-US" dirty="0" smtClean="0"/>
              <a:t>, [</a:t>
            </a:r>
            <a:r>
              <a:rPr lang="en-US" i="1" dirty="0" smtClean="0"/>
              <a:t>timeout</a:t>
            </a:r>
            <a:r>
              <a:rPr lang="en-US" dirty="0" smtClean="0"/>
              <a:t>, ]</a:t>
            </a:r>
            <a:r>
              <a:rPr lang="en-US" i="1" dirty="0" smtClean="0"/>
              <a:t>*</a:t>
            </a:r>
            <a:r>
              <a:rPr lang="en-US" dirty="0" smtClean="0"/>
              <a:t>, </a:t>
            </a:r>
            <a:r>
              <a:rPr lang="en-US" i="1" dirty="0" err="1" smtClean="0"/>
              <a:t>cafile</a:t>
            </a:r>
            <a:r>
              <a:rPr lang="en-US" i="1" dirty="0" smtClean="0"/>
              <a:t>=None</a:t>
            </a:r>
            <a:r>
              <a:rPr lang="en-US" dirty="0" smtClean="0"/>
              <a:t>, </a:t>
            </a:r>
            <a:r>
              <a:rPr lang="en-US" i="1" dirty="0" err="1" smtClean="0"/>
              <a:t>capath</a:t>
            </a:r>
            <a:r>
              <a:rPr lang="en-US" i="1" dirty="0" smtClean="0"/>
              <a:t>=None</a:t>
            </a:r>
            <a:r>
              <a:rPr lang="en-US" dirty="0" smtClean="0"/>
              <a:t>, </a:t>
            </a:r>
            <a:r>
              <a:rPr lang="en-US" i="1" dirty="0" err="1" smtClean="0"/>
              <a:t>cadefault</a:t>
            </a:r>
            <a:r>
              <a:rPr lang="en-US" i="1" dirty="0" smtClean="0"/>
              <a:t>=False</a:t>
            </a:r>
            <a:r>
              <a:rPr lang="en-US" dirty="0" smtClean="0"/>
              <a:t>, </a:t>
            </a:r>
            <a:r>
              <a:rPr lang="en-US" i="1" dirty="0" smtClean="0"/>
              <a:t>context=None</a:t>
            </a:r>
            <a:r>
              <a:rPr lang="en-US" dirty="0" smtClean="0"/>
              <a:t>) </a:t>
            </a:r>
            <a:r>
              <a:rPr lang="en-US" dirty="0" err="1" smtClean="0"/>
              <a:t>urllib.request.urlopen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dirty="0" smtClean="0"/>
              <a:t>, </a:t>
            </a:r>
            <a:r>
              <a:rPr lang="en-US" i="1" dirty="0" smtClean="0"/>
              <a:t>data=None</a:t>
            </a:r>
            <a:r>
              <a:rPr lang="en-US" dirty="0" smtClean="0"/>
              <a:t>, [</a:t>
            </a:r>
            <a:r>
              <a:rPr lang="en-US" i="1" dirty="0" smtClean="0"/>
              <a:t>timeout</a:t>
            </a:r>
            <a:r>
              <a:rPr lang="en-US" dirty="0" smtClean="0"/>
              <a:t>, ]</a:t>
            </a:r>
            <a:r>
              <a:rPr lang="en-US" i="1" dirty="0" smtClean="0"/>
              <a:t>*</a:t>
            </a:r>
            <a:r>
              <a:rPr lang="en-US" dirty="0" smtClean="0"/>
              <a:t>, </a:t>
            </a:r>
            <a:r>
              <a:rPr lang="en-US" i="1" dirty="0" err="1" smtClean="0"/>
              <a:t>cafile</a:t>
            </a:r>
            <a:r>
              <a:rPr lang="en-US" i="1" dirty="0" smtClean="0"/>
              <a:t>=None</a:t>
            </a:r>
            <a:r>
              <a:rPr lang="en-US" dirty="0" smtClean="0"/>
              <a:t>, </a:t>
            </a:r>
            <a:r>
              <a:rPr lang="en-US" i="1" dirty="0" err="1" smtClean="0"/>
              <a:t>capath</a:t>
            </a:r>
            <a:r>
              <a:rPr lang="en-US" i="1" dirty="0" smtClean="0"/>
              <a:t>=None</a:t>
            </a:r>
            <a:r>
              <a:rPr lang="en-US" dirty="0" smtClean="0"/>
              <a:t>, </a:t>
            </a:r>
            <a:r>
              <a:rPr lang="en-US" i="1" dirty="0" err="1" smtClean="0"/>
              <a:t>cadefault</a:t>
            </a:r>
            <a:r>
              <a:rPr lang="en-US" i="1" dirty="0" smtClean="0"/>
              <a:t>=False</a:t>
            </a:r>
            <a:r>
              <a:rPr lang="en-US" dirty="0" smtClean="0"/>
              <a:t>, </a:t>
            </a:r>
            <a:r>
              <a:rPr lang="en-US" i="1" dirty="0" smtClean="0"/>
              <a:t>context=None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PEP8 Python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59694"/>
            <a:ext cx="10841182" cy="4817269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https://www.python.org/dev/peps/pep-0008/#a-foolish-consistency-is-the-hobgoblin-of-little-minds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39" y="1858459"/>
            <a:ext cx="6642101" cy="46911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PEP8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6550"/>
            <a:ext cx="10058400" cy="2768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27891"/>
            <a:ext cx="10058400" cy="29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7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9" y="98293"/>
            <a:ext cx="9413009" cy="3391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37" y="3900271"/>
            <a:ext cx="2146300" cy="154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37" y="2430534"/>
            <a:ext cx="4889500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415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153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Python Library</vt:lpstr>
      <vt:lpstr>Python Library</vt:lpstr>
      <vt:lpstr>Python Library</vt:lpstr>
      <vt:lpstr>Python Library</vt:lpstr>
      <vt:lpstr>PEP8 Python coding standards</vt:lpstr>
      <vt:lpstr>PEP8 continued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Library</dc:title>
  <dc:creator>Scott Kelley</dc:creator>
  <cp:lastModifiedBy>Scott Kelley</cp:lastModifiedBy>
  <cp:revision>4</cp:revision>
  <dcterms:created xsi:type="dcterms:W3CDTF">2017-03-20T16:24:22Z</dcterms:created>
  <dcterms:modified xsi:type="dcterms:W3CDTF">2017-03-20T16:55:30Z</dcterms:modified>
</cp:coreProperties>
</file>