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57" r:id="rId3"/>
    <p:sldId id="266" r:id="rId4"/>
    <p:sldId id="268" r:id="rId5"/>
    <p:sldId id="267" r:id="rId6"/>
    <p:sldId id="269" r:id="rId7"/>
    <p:sldId id="261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2"/>
    <p:restoredTop sz="94645"/>
  </p:normalViewPr>
  <p:slideViewPr>
    <p:cSldViewPr>
      <p:cViewPr varScale="1">
        <p:scale>
          <a:sx n="128" d="100"/>
          <a:sy n="128" d="100"/>
        </p:scale>
        <p:origin x="192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71BE83A-7125-DA44-8DF5-827134F9B27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81E6E-C118-0141-99C9-A5EE67C933C9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52682-870C-6A4B-A7C0-A4AF6F8FB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9FCA1-27B8-CB44-ACE3-7316450919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006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2B85DB-ED91-8948-BF53-25AE390CD7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143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025B1-DD10-134F-9BED-B1C58749DD0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248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C0CAE-B40B-0747-B981-8B95EFF35A6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730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F33C1-E30F-8A42-AC6E-FA299DA28A8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3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32544-E1E0-2E4D-9A84-EF0605115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74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F4B0F-C1C2-A841-90E3-EF2A6753B2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44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63EB6-9FB4-9745-B0A3-EF36AA48C96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34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2864F-B2DF-D94F-8620-7516E067E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38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56E40-696E-004D-9F0B-7FA110286F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043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71EB9-C1A4-0B4C-9176-D35FC2B1B97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24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676EB91-B8AA-7145-A7E4-617337FBB0F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562B-0811-6542-BC22-90CE5597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1ECE-F125-A745-B270-3094C6F4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Computers: Never get bored</a:t>
            </a:r>
          </a:p>
          <a:p>
            <a:r>
              <a:rPr lang="en-US" sz="2800" dirty="0"/>
              <a:t>Do the same thing over and over and ….</a:t>
            </a:r>
          </a:p>
          <a:p>
            <a:r>
              <a:rPr lang="en-US" sz="2800" dirty="0"/>
              <a:t>For loops: Means of iteration</a:t>
            </a:r>
          </a:p>
          <a:p>
            <a:r>
              <a:rPr lang="en-US" sz="2800" u="sng" dirty="0"/>
              <a:t>Simple, Stupid, Safe</a:t>
            </a:r>
          </a:p>
          <a:p>
            <a:r>
              <a:rPr lang="en-US" sz="2800" dirty="0"/>
              <a:t>For loops: </a:t>
            </a:r>
            <a:r>
              <a:rPr lang="en-US" sz="2800" dirty="0">
                <a:solidFill>
                  <a:srgbClr val="FF0000"/>
                </a:solidFill>
              </a:rPr>
              <a:t>(1)</a:t>
            </a:r>
            <a:r>
              <a:rPr lang="en-US" sz="2800" dirty="0"/>
              <a:t> Start at the beginning; </a:t>
            </a:r>
            <a:r>
              <a:rPr lang="en-US" sz="2800" dirty="0">
                <a:solidFill>
                  <a:srgbClr val="FF0000"/>
                </a:solidFill>
              </a:rPr>
              <a:t>(2) </a:t>
            </a:r>
            <a:r>
              <a:rPr lang="en-US" sz="2800" dirty="0"/>
              <a:t>Go one at a time; </a:t>
            </a:r>
            <a:r>
              <a:rPr lang="en-US" sz="2800" dirty="0">
                <a:solidFill>
                  <a:srgbClr val="FF0000"/>
                </a:solidFill>
              </a:rPr>
              <a:t>(3) </a:t>
            </a:r>
            <a:r>
              <a:rPr lang="en-US" sz="2800" dirty="0"/>
              <a:t>Until the end.</a:t>
            </a:r>
          </a:p>
          <a:p>
            <a:r>
              <a:rPr lang="en-US" sz="2800" u="sng" dirty="0"/>
              <a:t>Examples</a:t>
            </a:r>
            <a:r>
              <a:rPr lang="en-US" sz="2800" dirty="0"/>
              <a:t>: Make &amp; call random phone numbers; Search every 10 bases with a weight matrix.</a:t>
            </a:r>
          </a:p>
        </p:txBody>
      </p:sp>
    </p:spTree>
    <p:extLst>
      <p:ext uri="{BB962C8B-B14F-4D97-AF65-F5344CB8AC3E}">
        <p14:creationId xmlns:p14="http://schemas.microsoft.com/office/powerpoint/2010/main" val="330810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&amp; Counting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A3130-46A0-8645-BC07-1A14270C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722783"/>
            <a:ext cx="68707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BC08-D8E1-0845-901E-1D9B7BF8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for loops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FEA4-C91B-714D-9D18-83BBAD4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(1)</a:t>
            </a:r>
            <a:r>
              <a:rPr lang="en-US" sz="2000" dirty="0"/>
              <a:t> Start at the beginning; </a:t>
            </a:r>
            <a:r>
              <a:rPr lang="en-US" sz="2000" dirty="0">
                <a:solidFill>
                  <a:srgbClr val="FF0000"/>
                </a:solidFill>
              </a:rPr>
              <a:t>(2) </a:t>
            </a:r>
            <a:r>
              <a:rPr lang="en-US" sz="2000" dirty="0"/>
              <a:t>Go one at a time; </a:t>
            </a:r>
            <a:r>
              <a:rPr lang="en-US" sz="2000" dirty="0">
                <a:solidFill>
                  <a:srgbClr val="FF0000"/>
                </a:solidFill>
              </a:rPr>
              <a:t>(3) </a:t>
            </a:r>
            <a:r>
              <a:rPr lang="en-US" sz="2000" dirty="0"/>
              <a:t>Until the 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A7D5-9C7B-3348-BB5B-0DBE9136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0"/>
            <a:ext cx="3276600" cy="425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4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E6E9-8AEE-804C-BFED-17534803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Robocall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20EBC-DC18-F347-937E-56CB7FDD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706581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D4F53-68F0-2845-99B4-8145BE7C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830366-B78E-1743-B530-12DD1B28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String in Python are objects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Objects </a:t>
            </a:r>
            <a:r>
              <a:rPr lang="en-US" sz="2400" dirty="0"/>
              <a:t>are abstract programming concepts that combine data and methods (function).</a:t>
            </a:r>
          </a:p>
          <a:p>
            <a:r>
              <a:rPr lang="en-US" sz="2400" dirty="0"/>
              <a:t>Example: </a:t>
            </a:r>
          </a:p>
          <a:p>
            <a:pPr lvl="1"/>
            <a:r>
              <a:rPr lang="en-US" sz="2400" dirty="0"/>
              <a:t>pet=‘rover’  </a:t>
            </a:r>
            <a:r>
              <a:rPr lang="en-US" sz="2400" dirty="0">
                <a:solidFill>
                  <a:srgbClr val="FF0000"/>
                </a:solidFill>
              </a:rPr>
              <a:t>#pet is an object. The data is ‘rover’</a:t>
            </a:r>
          </a:p>
          <a:p>
            <a:pPr lvl="1"/>
            <a:r>
              <a:rPr lang="en-US" sz="2400" dirty="0"/>
              <a:t>pet=</a:t>
            </a:r>
            <a:r>
              <a:rPr lang="en-US" sz="2400" dirty="0" err="1"/>
              <a:t>pet.upper</a:t>
            </a:r>
            <a:r>
              <a:rPr lang="en-US" sz="2400" dirty="0"/>
              <a:t>() </a:t>
            </a:r>
            <a:r>
              <a:rPr lang="en-US" sz="2400" dirty="0">
                <a:solidFill>
                  <a:srgbClr val="FF0000"/>
                </a:solidFill>
              </a:rPr>
              <a:t># this is a method working on the data</a:t>
            </a:r>
          </a:p>
          <a:p>
            <a:pPr lvl="1"/>
            <a:r>
              <a:rPr lang="en-US" sz="2400" dirty="0"/>
              <a:t>print(pet)</a:t>
            </a:r>
          </a:p>
        </p:txBody>
      </p:sp>
    </p:spTree>
    <p:extLst>
      <p:ext uri="{BB962C8B-B14F-4D97-AF65-F5344CB8AC3E}">
        <p14:creationId xmlns:p14="http://schemas.microsoft.com/office/powerpoint/2010/main" val="333608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6577-C8D9-4744-8C89-D5767BB6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01145-AE96-164D-84A5-154E5846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7" y="1905000"/>
            <a:ext cx="8688946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4B537A-3D68-D54C-9865-3AAF364D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962400"/>
            <a:ext cx="549748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7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b="1">
                <a:latin typeface="Courier New" charset="0"/>
              </a:rPr>
              <a:t>Convert </a:t>
            </a:r>
            <a:r>
              <a:rPr lang="en-US" altLang="x-none" b="1" i="1">
                <a:latin typeface="Courier New" charset="0"/>
              </a:rPr>
              <a:t>from</a:t>
            </a:r>
            <a:r>
              <a:rPr lang="en-US" altLang="x-none" b="1">
                <a:latin typeface="Courier New" charset="0"/>
              </a:rPr>
              <a:t> strings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711367"/>
              </p:ext>
            </p:extLst>
          </p:nvPr>
        </p:nvGraphicFramePr>
        <p:xfrm>
          <a:off x="1828800" y="1981200"/>
          <a:ext cx="541020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Image" r:id="rId3" imgW="2844444" imgH="1396825" progId="Photoshop.Image.7">
                  <p:embed/>
                </p:oleObj>
              </mc:Choice>
              <mc:Fallback>
                <p:oleObj name="Image" r:id="rId3" imgW="2844444" imgH="1396825" progId="Photoshop.Image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410200" cy="2655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AED7AF-DC95-A746-B815-C79794F3B4FD}"/>
              </a:ext>
            </a:extLst>
          </p:cNvPr>
          <p:cNvSpPr txBox="1"/>
          <p:nvPr/>
        </p:nvSpPr>
        <p:spPr>
          <a:xfrm>
            <a:off x="1523974" y="4643714"/>
            <a:ext cx="57150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#Convert anything to a string: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=[5,6,7,8]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x=9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199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Calibri</vt:lpstr>
      <vt:lpstr>Courier New</vt:lpstr>
      <vt:lpstr>Times New Roman</vt:lpstr>
      <vt:lpstr>Default Design</vt:lpstr>
      <vt:lpstr>Image</vt:lpstr>
      <vt:lpstr>For Loops</vt:lpstr>
      <vt:lpstr>For Loop &amp; Counting</vt:lpstr>
      <vt:lpstr>How do for loops work?</vt:lpstr>
      <vt:lpstr>Robocall For loop</vt:lpstr>
      <vt:lpstr>Working with strings</vt:lpstr>
      <vt:lpstr>Cleaning up strings</vt:lpstr>
      <vt:lpstr>Convert from strings</vt:lpstr>
    </vt:vector>
  </TitlesOfParts>
  <Company>SDSU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&amp; For Loops</dc:title>
  <dc:creator>Scott Kelley</dc:creator>
  <cp:lastModifiedBy>Microsoft Office User</cp:lastModifiedBy>
  <cp:revision>36</cp:revision>
  <dcterms:created xsi:type="dcterms:W3CDTF">2004-02-01T21:59:53Z</dcterms:created>
  <dcterms:modified xsi:type="dcterms:W3CDTF">2019-11-04T20:29:33Z</dcterms:modified>
</cp:coreProperties>
</file>