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3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F2887-95D9-4AC7-8051-0909D75C803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105658-9F3F-41FF-998D-3B23F224F675}">
      <dgm:prSet/>
      <dgm:spPr/>
      <dgm:t>
        <a:bodyPr/>
        <a:lstStyle/>
        <a:p>
          <a:r>
            <a:rPr lang="en-US"/>
            <a:t>Framework chosen because it works well for business projects</a:t>
          </a:r>
        </a:p>
      </dgm:t>
    </dgm:pt>
    <dgm:pt modelId="{E65D0B40-E70F-4108-ABF2-86FC44B2B250}" type="parTrans" cxnId="{1E137B08-0974-4FBA-9060-D7A49F2882F2}">
      <dgm:prSet/>
      <dgm:spPr/>
      <dgm:t>
        <a:bodyPr/>
        <a:lstStyle/>
        <a:p>
          <a:endParaRPr lang="en-US"/>
        </a:p>
      </dgm:t>
    </dgm:pt>
    <dgm:pt modelId="{7CC5290A-C12D-46CA-A23A-4287B7AA3986}" type="sibTrans" cxnId="{1E137B08-0974-4FBA-9060-D7A49F2882F2}">
      <dgm:prSet/>
      <dgm:spPr/>
      <dgm:t>
        <a:bodyPr/>
        <a:lstStyle/>
        <a:p>
          <a:endParaRPr lang="en-US"/>
        </a:p>
      </dgm:t>
    </dgm:pt>
    <dgm:pt modelId="{5B2CFF49-1A6B-40C3-AA8E-C6C0807BCAF4}">
      <dgm:prSet/>
      <dgm:spPr/>
      <dgm:t>
        <a:bodyPr/>
        <a:lstStyle/>
        <a:p>
          <a:r>
            <a:rPr lang="en-US"/>
            <a:t>Benefits of BADIR:</a:t>
          </a:r>
        </a:p>
      </dgm:t>
    </dgm:pt>
    <dgm:pt modelId="{73B866BD-EED0-4AB6-B055-554A4401177F}" type="parTrans" cxnId="{91159D82-2684-418B-B75B-C37BE93451BA}">
      <dgm:prSet/>
      <dgm:spPr/>
      <dgm:t>
        <a:bodyPr/>
        <a:lstStyle/>
        <a:p>
          <a:endParaRPr lang="en-US"/>
        </a:p>
      </dgm:t>
    </dgm:pt>
    <dgm:pt modelId="{8FA92FEE-9F4D-4FB9-AE80-60DBD3FB60C4}" type="sibTrans" cxnId="{91159D82-2684-418B-B75B-C37BE93451BA}">
      <dgm:prSet/>
      <dgm:spPr/>
      <dgm:t>
        <a:bodyPr/>
        <a:lstStyle/>
        <a:p>
          <a:endParaRPr lang="en-US"/>
        </a:p>
      </dgm:t>
    </dgm:pt>
    <dgm:pt modelId="{C9691C15-04EB-4971-8CB0-7791A5DB7025}">
      <dgm:prSet/>
      <dgm:spPr/>
      <dgm:t>
        <a:bodyPr/>
        <a:lstStyle/>
        <a:p>
          <a:r>
            <a:rPr lang="en-US"/>
            <a:t>Actionable results &amp; insights</a:t>
          </a:r>
        </a:p>
      </dgm:t>
    </dgm:pt>
    <dgm:pt modelId="{828D94F8-D150-427E-AEF5-3406975A752C}" type="parTrans" cxnId="{6D2D78D1-F4B1-4249-8194-814F1E82D70B}">
      <dgm:prSet/>
      <dgm:spPr/>
      <dgm:t>
        <a:bodyPr/>
        <a:lstStyle/>
        <a:p>
          <a:endParaRPr lang="en-US"/>
        </a:p>
      </dgm:t>
    </dgm:pt>
    <dgm:pt modelId="{877742F9-884E-4086-BE9B-47B33F048B1C}" type="sibTrans" cxnId="{6D2D78D1-F4B1-4249-8194-814F1E82D70B}">
      <dgm:prSet/>
      <dgm:spPr/>
      <dgm:t>
        <a:bodyPr/>
        <a:lstStyle/>
        <a:p>
          <a:endParaRPr lang="en-US"/>
        </a:p>
      </dgm:t>
    </dgm:pt>
    <dgm:pt modelId="{9DAC7AAF-716A-4A4E-80BA-79304BC321DD}">
      <dgm:prSet/>
      <dgm:spPr/>
      <dgm:t>
        <a:bodyPr/>
        <a:lstStyle/>
        <a:p>
          <a:r>
            <a:rPr lang="en-US"/>
            <a:t>Connects data science with decision science</a:t>
          </a:r>
        </a:p>
      </dgm:t>
    </dgm:pt>
    <dgm:pt modelId="{8CDC318F-42CC-4C1C-A57E-81825D906B51}" type="parTrans" cxnId="{0066FB45-6AC9-46EA-8B16-59B38217B5A5}">
      <dgm:prSet/>
      <dgm:spPr/>
      <dgm:t>
        <a:bodyPr/>
        <a:lstStyle/>
        <a:p>
          <a:endParaRPr lang="en-US"/>
        </a:p>
      </dgm:t>
    </dgm:pt>
    <dgm:pt modelId="{9668F8AE-7AA0-4575-93B9-F968B12AA665}" type="sibTrans" cxnId="{0066FB45-6AC9-46EA-8B16-59B38217B5A5}">
      <dgm:prSet/>
      <dgm:spPr/>
      <dgm:t>
        <a:bodyPr/>
        <a:lstStyle/>
        <a:p>
          <a:endParaRPr lang="en-US"/>
        </a:p>
      </dgm:t>
    </dgm:pt>
    <dgm:pt modelId="{6573CD57-E4D6-4EC7-B0CA-C786A3C0A607}">
      <dgm:prSet/>
      <dgm:spPr/>
      <dgm:t>
        <a:bodyPr/>
        <a:lstStyle/>
        <a:p>
          <a:r>
            <a:rPr lang="en-US"/>
            <a:t>Faster results &amp; focus on accelerated improvement </a:t>
          </a:r>
        </a:p>
      </dgm:t>
    </dgm:pt>
    <dgm:pt modelId="{43FA39D3-9B90-4660-81C7-A5394F849F87}" type="parTrans" cxnId="{7D607FB1-FBE3-4F89-962D-B8CA89C553D5}">
      <dgm:prSet/>
      <dgm:spPr/>
      <dgm:t>
        <a:bodyPr/>
        <a:lstStyle/>
        <a:p>
          <a:endParaRPr lang="en-US"/>
        </a:p>
      </dgm:t>
    </dgm:pt>
    <dgm:pt modelId="{CDA68E1B-D1B0-41DE-95BA-6BDA0916795D}" type="sibTrans" cxnId="{7D607FB1-FBE3-4F89-962D-B8CA89C553D5}">
      <dgm:prSet/>
      <dgm:spPr/>
      <dgm:t>
        <a:bodyPr/>
        <a:lstStyle/>
        <a:p>
          <a:endParaRPr lang="en-US"/>
        </a:p>
      </dgm:t>
    </dgm:pt>
    <dgm:pt modelId="{A2107D7B-A7EA-444F-B733-7E02C61B24BF}">
      <dgm:prSet/>
      <dgm:spPr/>
      <dgm:t>
        <a:bodyPr/>
        <a:lstStyle/>
        <a:p>
          <a:r>
            <a:rPr lang="en-US"/>
            <a:t>Bigger impact by focusing on top drivers</a:t>
          </a:r>
        </a:p>
      </dgm:t>
    </dgm:pt>
    <dgm:pt modelId="{D345C90B-3851-4EA8-9338-2D8E99BED4E3}" type="parTrans" cxnId="{C867670E-46BE-4195-A831-B572A66B762F}">
      <dgm:prSet/>
      <dgm:spPr/>
      <dgm:t>
        <a:bodyPr/>
        <a:lstStyle/>
        <a:p>
          <a:endParaRPr lang="en-US"/>
        </a:p>
      </dgm:t>
    </dgm:pt>
    <dgm:pt modelId="{9C4E29C2-2A4E-4A9D-9A88-4F5B857A8E5F}" type="sibTrans" cxnId="{C867670E-46BE-4195-A831-B572A66B762F}">
      <dgm:prSet/>
      <dgm:spPr/>
      <dgm:t>
        <a:bodyPr/>
        <a:lstStyle/>
        <a:p>
          <a:endParaRPr lang="en-US"/>
        </a:p>
      </dgm:t>
    </dgm:pt>
    <dgm:pt modelId="{50AADF97-515F-4AC7-968F-1F86435FFA69}">
      <dgm:prSet/>
      <dgm:spPr/>
      <dgm:t>
        <a:bodyPr/>
        <a:lstStyle/>
        <a:p>
          <a:r>
            <a:rPr lang="en-US"/>
            <a:t>Easy to apply</a:t>
          </a:r>
        </a:p>
      </dgm:t>
    </dgm:pt>
    <dgm:pt modelId="{20A45ED1-67E0-4A68-8AB2-A20720A3DB98}" type="parTrans" cxnId="{784BF45A-435F-44FA-A8BC-F4F92D25EF56}">
      <dgm:prSet/>
      <dgm:spPr/>
      <dgm:t>
        <a:bodyPr/>
        <a:lstStyle/>
        <a:p>
          <a:endParaRPr lang="en-US"/>
        </a:p>
      </dgm:t>
    </dgm:pt>
    <dgm:pt modelId="{74D6C6B7-06F2-4485-84DA-0D783A47037D}" type="sibTrans" cxnId="{784BF45A-435F-44FA-A8BC-F4F92D25EF56}">
      <dgm:prSet/>
      <dgm:spPr/>
      <dgm:t>
        <a:bodyPr/>
        <a:lstStyle/>
        <a:p>
          <a:endParaRPr lang="en-US"/>
        </a:p>
      </dgm:t>
    </dgm:pt>
    <dgm:pt modelId="{C7114981-DA87-421F-8FAA-089778FF7297}" type="pres">
      <dgm:prSet presAssocID="{379F2887-95D9-4AC7-8051-0909D75C8038}" presName="Name0" presStyleCnt="0">
        <dgm:presLayoutVars>
          <dgm:dir/>
          <dgm:animLvl val="lvl"/>
          <dgm:resizeHandles val="exact"/>
        </dgm:presLayoutVars>
      </dgm:prSet>
      <dgm:spPr/>
    </dgm:pt>
    <dgm:pt modelId="{EA03C434-7164-4DE6-8A21-40305168AEB1}" type="pres">
      <dgm:prSet presAssocID="{5B2CFF49-1A6B-40C3-AA8E-C6C0807BCAF4}" presName="boxAndChildren" presStyleCnt="0"/>
      <dgm:spPr/>
    </dgm:pt>
    <dgm:pt modelId="{1A20751E-FF1E-49C3-81AE-FD209569CA97}" type="pres">
      <dgm:prSet presAssocID="{5B2CFF49-1A6B-40C3-AA8E-C6C0807BCAF4}" presName="parentTextBox" presStyleLbl="node1" presStyleIdx="0" presStyleCnt="2"/>
      <dgm:spPr/>
    </dgm:pt>
    <dgm:pt modelId="{73D56DB1-D480-47CE-84EC-0D2FF44A3F35}" type="pres">
      <dgm:prSet presAssocID="{5B2CFF49-1A6B-40C3-AA8E-C6C0807BCAF4}" presName="entireBox" presStyleLbl="node1" presStyleIdx="0" presStyleCnt="2"/>
      <dgm:spPr/>
    </dgm:pt>
    <dgm:pt modelId="{F761DD52-D72D-495C-8136-3FD3A32900E6}" type="pres">
      <dgm:prSet presAssocID="{5B2CFF49-1A6B-40C3-AA8E-C6C0807BCAF4}" presName="descendantBox" presStyleCnt="0"/>
      <dgm:spPr/>
    </dgm:pt>
    <dgm:pt modelId="{450B81EC-684D-451E-8FA6-F3443783694E}" type="pres">
      <dgm:prSet presAssocID="{C9691C15-04EB-4971-8CB0-7791A5DB7025}" presName="childTextBox" presStyleLbl="fgAccFollowNode1" presStyleIdx="0" presStyleCnt="5">
        <dgm:presLayoutVars>
          <dgm:bulletEnabled val="1"/>
        </dgm:presLayoutVars>
      </dgm:prSet>
      <dgm:spPr/>
    </dgm:pt>
    <dgm:pt modelId="{DEBB795C-7A98-417F-A639-EA2C8C2CF13E}" type="pres">
      <dgm:prSet presAssocID="{9DAC7AAF-716A-4A4E-80BA-79304BC321DD}" presName="childTextBox" presStyleLbl="fgAccFollowNode1" presStyleIdx="1" presStyleCnt="5">
        <dgm:presLayoutVars>
          <dgm:bulletEnabled val="1"/>
        </dgm:presLayoutVars>
      </dgm:prSet>
      <dgm:spPr/>
    </dgm:pt>
    <dgm:pt modelId="{0C5712CA-7FCA-4F73-A04A-11BD51E7E46F}" type="pres">
      <dgm:prSet presAssocID="{6573CD57-E4D6-4EC7-B0CA-C786A3C0A607}" presName="childTextBox" presStyleLbl="fgAccFollowNode1" presStyleIdx="2" presStyleCnt="5">
        <dgm:presLayoutVars>
          <dgm:bulletEnabled val="1"/>
        </dgm:presLayoutVars>
      </dgm:prSet>
      <dgm:spPr/>
    </dgm:pt>
    <dgm:pt modelId="{0AAF2701-2546-4202-A1B5-C1D97BBB9173}" type="pres">
      <dgm:prSet presAssocID="{A2107D7B-A7EA-444F-B733-7E02C61B24BF}" presName="childTextBox" presStyleLbl="fgAccFollowNode1" presStyleIdx="3" presStyleCnt="5">
        <dgm:presLayoutVars>
          <dgm:bulletEnabled val="1"/>
        </dgm:presLayoutVars>
      </dgm:prSet>
      <dgm:spPr/>
    </dgm:pt>
    <dgm:pt modelId="{03B00D83-A72B-4A23-963F-E6F3926F7F80}" type="pres">
      <dgm:prSet presAssocID="{50AADF97-515F-4AC7-968F-1F86435FFA69}" presName="childTextBox" presStyleLbl="fgAccFollowNode1" presStyleIdx="4" presStyleCnt="5">
        <dgm:presLayoutVars>
          <dgm:bulletEnabled val="1"/>
        </dgm:presLayoutVars>
      </dgm:prSet>
      <dgm:spPr/>
    </dgm:pt>
    <dgm:pt modelId="{9E55D961-8447-4EFB-BBEE-6C8B5295C878}" type="pres">
      <dgm:prSet presAssocID="{7CC5290A-C12D-46CA-A23A-4287B7AA3986}" presName="sp" presStyleCnt="0"/>
      <dgm:spPr/>
    </dgm:pt>
    <dgm:pt modelId="{FE76C8B1-556C-4245-B3F3-7CC38F4844FD}" type="pres">
      <dgm:prSet presAssocID="{7A105658-9F3F-41FF-998D-3B23F224F675}" presName="arrowAndChildren" presStyleCnt="0"/>
      <dgm:spPr/>
    </dgm:pt>
    <dgm:pt modelId="{2E5B207B-32CB-4E95-8121-7607FF044936}" type="pres">
      <dgm:prSet presAssocID="{7A105658-9F3F-41FF-998D-3B23F224F675}" presName="parentTextArrow" presStyleLbl="node1" presStyleIdx="1" presStyleCnt="2"/>
      <dgm:spPr/>
    </dgm:pt>
  </dgm:ptLst>
  <dgm:cxnLst>
    <dgm:cxn modelId="{1E137B08-0974-4FBA-9060-D7A49F2882F2}" srcId="{379F2887-95D9-4AC7-8051-0909D75C8038}" destId="{7A105658-9F3F-41FF-998D-3B23F224F675}" srcOrd="0" destOrd="0" parTransId="{E65D0B40-E70F-4108-ABF2-86FC44B2B250}" sibTransId="{7CC5290A-C12D-46CA-A23A-4287B7AA3986}"/>
    <dgm:cxn modelId="{F9B9F00B-E770-4E27-96FD-37D972841CAE}" type="presOf" srcId="{5B2CFF49-1A6B-40C3-AA8E-C6C0807BCAF4}" destId="{1A20751E-FF1E-49C3-81AE-FD209569CA97}" srcOrd="0" destOrd="0" presId="urn:microsoft.com/office/officeart/2005/8/layout/process4"/>
    <dgm:cxn modelId="{C867670E-46BE-4195-A831-B572A66B762F}" srcId="{5B2CFF49-1A6B-40C3-AA8E-C6C0807BCAF4}" destId="{A2107D7B-A7EA-444F-B733-7E02C61B24BF}" srcOrd="3" destOrd="0" parTransId="{D345C90B-3851-4EA8-9338-2D8E99BED4E3}" sibTransId="{9C4E29C2-2A4E-4A9D-9A88-4F5B857A8E5F}"/>
    <dgm:cxn modelId="{947CD563-7842-41F8-ABF5-F178E46F2FB5}" type="presOf" srcId="{A2107D7B-A7EA-444F-B733-7E02C61B24BF}" destId="{0AAF2701-2546-4202-A1B5-C1D97BBB9173}" srcOrd="0" destOrd="0" presId="urn:microsoft.com/office/officeart/2005/8/layout/process4"/>
    <dgm:cxn modelId="{0066FB45-6AC9-46EA-8B16-59B38217B5A5}" srcId="{5B2CFF49-1A6B-40C3-AA8E-C6C0807BCAF4}" destId="{9DAC7AAF-716A-4A4E-80BA-79304BC321DD}" srcOrd="1" destOrd="0" parTransId="{8CDC318F-42CC-4C1C-A57E-81825D906B51}" sibTransId="{9668F8AE-7AA0-4575-93B9-F968B12AA665}"/>
    <dgm:cxn modelId="{784BF45A-435F-44FA-A8BC-F4F92D25EF56}" srcId="{5B2CFF49-1A6B-40C3-AA8E-C6C0807BCAF4}" destId="{50AADF97-515F-4AC7-968F-1F86435FFA69}" srcOrd="4" destOrd="0" parTransId="{20A45ED1-67E0-4A68-8AB2-A20720A3DB98}" sibTransId="{74D6C6B7-06F2-4485-84DA-0D783A47037D}"/>
    <dgm:cxn modelId="{91159D82-2684-418B-B75B-C37BE93451BA}" srcId="{379F2887-95D9-4AC7-8051-0909D75C8038}" destId="{5B2CFF49-1A6B-40C3-AA8E-C6C0807BCAF4}" srcOrd="1" destOrd="0" parTransId="{73B866BD-EED0-4AB6-B055-554A4401177F}" sibTransId="{8FA92FEE-9F4D-4FB9-AE80-60DBD3FB60C4}"/>
    <dgm:cxn modelId="{EAFCE690-5242-42EA-858D-23B4B7C4E230}" type="presOf" srcId="{50AADF97-515F-4AC7-968F-1F86435FFA69}" destId="{03B00D83-A72B-4A23-963F-E6F3926F7F80}" srcOrd="0" destOrd="0" presId="urn:microsoft.com/office/officeart/2005/8/layout/process4"/>
    <dgm:cxn modelId="{40CC4496-800B-4661-8D15-7A2A61055712}" type="presOf" srcId="{5B2CFF49-1A6B-40C3-AA8E-C6C0807BCAF4}" destId="{73D56DB1-D480-47CE-84EC-0D2FF44A3F35}" srcOrd="1" destOrd="0" presId="urn:microsoft.com/office/officeart/2005/8/layout/process4"/>
    <dgm:cxn modelId="{4F97CAA0-8D46-4A90-8387-EC6666002B50}" type="presOf" srcId="{C9691C15-04EB-4971-8CB0-7791A5DB7025}" destId="{450B81EC-684D-451E-8FA6-F3443783694E}" srcOrd="0" destOrd="0" presId="urn:microsoft.com/office/officeart/2005/8/layout/process4"/>
    <dgm:cxn modelId="{7D607FB1-FBE3-4F89-962D-B8CA89C553D5}" srcId="{5B2CFF49-1A6B-40C3-AA8E-C6C0807BCAF4}" destId="{6573CD57-E4D6-4EC7-B0CA-C786A3C0A607}" srcOrd="2" destOrd="0" parTransId="{43FA39D3-9B90-4660-81C7-A5394F849F87}" sibTransId="{CDA68E1B-D1B0-41DE-95BA-6BDA0916795D}"/>
    <dgm:cxn modelId="{6D2D78D1-F4B1-4249-8194-814F1E82D70B}" srcId="{5B2CFF49-1A6B-40C3-AA8E-C6C0807BCAF4}" destId="{C9691C15-04EB-4971-8CB0-7791A5DB7025}" srcOrd="0" destOrd="0" parTransId="{828D94F8-D150-427E-AEF5-3406975A752C}" sibTransId="{877742F9-884E-4086-BE9B-47B33F048B1C}"/>
    <dgm:cxn modelId="{E03B6ED4-9941-46AF-B3E2-F251484A87AA}" type="presOf" srcId="{379F2887-95D9-4AC7-8051-0909D75C8038}" destId="{C7114981-DA87-421F-8FAA-089778FF7297}" srcOrd="0" destOrd="0" presId="urn:microsoft.com/office/officeart/2005/8/layout/process4"/>
    <dgm:cxn modelId="{2FC1BCE7-D52E-4FBA-A3C5-5C9D2888136B}" type="presOf" srcId="{9DAC7AAF-716A-4A4E-80BA-79304BC321DD}" destId="{DEBB795C-7A98-417F-A639-EA2C8C2CF13E}" srcOrd="0" destOrd="0" presId="urn:microsoft.com/office/officeart/2005/8/layout/process4"/>
    <dgm:cxn modelId="{833A96F1-2E74-4F2F-AC31-8985DA9E32E8}" type="presOf" srcId="{7A105658-9F3F-41FF-998D-3B23F224F675}" destId="{2E5B207B-32CB-4E95-8121-7607FF044936}" srcOrd="0" destOrd="0" presId="urn:microsoft.com/office/officeart/2005/8/layout/process4"/>
    <dgm:cxn modelId="{2525E5F7-3BFA-4F9B-A1DA-28E361150468}" type="presOf" srcId="{6573CD57-E4D6-4EC7-B0CA-C786A3C0A607}" destId="{0C5712CA-7FCA-4F73-A04A-11BD51E7E46F}" srcOrd="0" destOrd="0" presId="urn:microsoft.com/office/officeart/2005/8/layout/process4"/>
    <dgm:cxn modelId="{CD4E6357-9917-4FC1-BCB9-EBAD7AA66291}" type="presParOf" srcId="{C7114981-DA87-421F-8FAA-089778FF7297}" destId="{EA03C434-7164-4DE6-8A21-40305168AEB1}" srcOrd="0" destOrd="0" presId="urn:microsoft.com/office/officeart/2005/8/layout/process4"/>
    <dgm:cxn modelId="{85421F55-406D-4A38-9F21-15AFEA8F1F2A}" type="presParOf" srcId="{EA03C434-7164-4DE6-8A21-40305168AEB1}" destId="{1A20751E-FF1E-49C3-81AE-FD209569CA97}" srcOrd="0" destOrd="0" presId="urn:microsoft.com/office/officeart/2005/8/layout/process4"/>
    <dgm:cxn modelId="{4A141B48-876B-4B95-A252-DE656BA256EE}" type="presParOf" srcId="{EA03C434-7164-4DE6-8A21-40305168AEB1}" destId="{73D56DB1-D480-47CE-84EC-0D2FF44A3F35}" srcOrd="1" destOrd="0" presId="urn:microsoft.com/office/officeart/2005/8/layout/process4"/>
    <dgm:cxn modelId="{1F776CE6-FB7D-40AD-9D96-09383EFB2EB6}" type="presParOf" srcId="{EA03C434-7164-4DE6-8A21-40305168AEB1}" destId="{F761DD52-D72D-495C-8136-3FD3A32900E6}" srcOrd="2" destOrd="0" presId="urn:microsoft.com/office/officeart/2005/8/layout/process4"/>
    <dgm:cxn modelId="{2E32F58D-0A52-4A18-9384-363AE92FBAA8}" type="presParOf" srcId="{F761DD52-D72D-495C-8136-3FD3A32900E6}" destId="{450B81EC-684D-451E-8FA6-F3443783694E}" srcOrd="0" destOrd="0" presId="urn:microsoft.com/office/officeart/2005/8/layout/process4"/>
    <dgm:cxn modelId="{6FB3A4DC-642D-404E-BE7F-A1808491F3A0}" type="presParOf" srcId="{F761DD52-D72D-495C-8136-3FD3A32900E6}" destId="{DEBB795C-7A98-417F-A639-EA2C8C2CF13E}" srcOrd="1" destOrd="0" presId="urn:microsoft.com/office/officeart/2005/8/layout/process4"/>
    <dgm:cxn modelId="{E2013CED-A80F-4347-9D43-30210E5940E9}" type="presParOf" srcId="{F761DD52-D72D-495C-8136-3FD3A32900E6}" destId="{0C5712CA-7FCA-4F73-A04A-11BD51E7E46F}" srcOrd="2" destOrd="0" presId="urn:microsoft.com/office/officeart/2005/8/layout/process4"/>
    <dgm:cxn modelId="{B35E5D1D-61A7-479A-BA8A-BFBFE96DECC2}" type="presParOf" srcId="{F761DD52-D72D-495C-8136-3FD3A32900E6}" destId="{0AAF2701-2546-4202-A1B5-C1D97BBB9173}" srcOrd="3" destOrd="0" presId="urn:microsoft.com/office/officeart/2005/8/layout/process4"/>
    <dgm:cxn modelId="{5B4E9DDF-3BC0-4F1C-9310-EB64129F41B2}" type="presParOf" srcId="{F761DD52-D72D-495C-8136-3FD3A32900E6}" destId="{03B00D83-A72B-4A23-963F-E6F3926F7F80}" srcOrd="4" destOrd="0" presId="urn:microsoft.com/office/officeart/2005/8/layout/process4"/>
    <dgm:cxn modelId="{C19FEB16-B0D2-4ECA-9DE1-EE0DE723AC88}" type="presParOf" srcId="{C7114981-DA87-421F-8FAA-089778FF7297}" destId="{9E55D961-8447-4EFB-BBEE-6C8B5295C878}" srcOrd="1" destOrd="0" presId="urn:microsoft.com/office/officeart/2005/8/layout/process4"/>
    <dgm:cxn modelId="{ABC5A4FA-31EA-4D9A-9AF7-4F13947656A5}" type="presParOf" srcId="{C7114981-DA87-421F-8FAA-089778FF7297}" destId="{FE76C8B1-556C-4245-B3F3-7CC38F4844FD}" srcOrd="2" destOrd="0" presId="urn:microsoft.com/office/officeart/2005/8/layout/process4"/>
    <dgm:cxn modelId="{F733A70B-066B-42A6-8E0E-93881F0E0D60}" type="presParOf" srcId="{FE76C8B1-556C-4245-B3F3-7CC38F4844FD}" destId="{2E5B207B-32CB-4E95-8121-7607FF04493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3B9CF-21FF-4FDA-9E94-71ACC80AED5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BA885F-1D8D-40F5-BC2F-3BE860CDE6CB}">
      <dgm:prSet/>
      <dgm:spPr/>
      <dgm:t>
        <a:bodyPr/>
        <a:lstStyle/>
        <a:p>
          <a:r>
            <a:rPr lang="en-US"/>
            <a:t>Dataset is historical data from Taiwan </a:t>
          </a:r>
        </a:p>
      </dgm:t>
    </dgm:pt>
    <dgm:pt modelId="{9ED2CAEB-BC86-4F77-91BF-9A37843D2356}" type="parTrans" cxnId="{E3B9078C-2293-4B64-BCB8-88FA9856958D}">
      <dgm:prSet/>
      <dgm:spPr/>
      <dgm:t>
        <a:bodyPr/>
        <a:lstStyle/>
        <a:p>
          <a:endParaRPr lang="en-US"/>
        </a:p>
      </dgm:t>
    </dgm:pt>
    <dgm:pt modelId="{8D9F2E33-BCBC-4422-BC71-3EF7FA9DA9D3}" type="sibTrans" cxnId="{E3B9078C-2293-4B64-BCB8-88FA9856958D}">
      <dgm:prSet/>
      <dgm:spPr/>
      <dgm:t>
        <a:bodyPr/>
        <a:lstStyle/>
        <a:p>
          <a:endParaRPr lang="en-US"/>
        </a:p>
      </dgm:t>
    </dgm:pt>
    <dgm:pt modelId="{4BF6E338-2915-4338-BEBA-51B2A7F932A7}">
      <dgm:prSet/>
      <dgm:spPr/>
      <dgm:t>
        <a:bodyPr/>
        <a:lstStyle/>
        <a:p>
          <a:r>
            <a:rPr lang="en-US"/>
            <a:t>There are 24 attributes included </a:t>
          </a:r>
        </a:p>
      </dgm:t>
    </dgm:pt>
    <dgm:pt modelId="{8518F712-2D5F-4652-BC79-EB3A0249095E}" type="parTrans" cxnId="{550F0B46-7E41-463A-975D-2CA8DD5A351F}">
      <dgm:prSet/>
      <dgm:spPr/>
      <dgm:t>
        <a:bodyPr/>
        <a:lstStyle/>
        <a:p>
          <a:endParaRPr lang="en-US"/>
        </a:p>
      </dgm:t>
    </dgm:pt>
    <dgm:pt modelId="{BD3BB689-B5AB-4B8F-B424-4C90540AAB85}" type="sibTrans" cxnId="{550F0B46-7E41-463A-975D-2CA8DD5A351F}">
      <dgm:prSet/>
      <dgm:spPr/>
      <dgm:t>
        <a:bodyPr/>
        <a:lstStyle/>
        <a:p>
          <a:endParaRPr lang="en-US"/>
        </a:p>
      </dgm:t>
    </dgm:pt>
    <dgm:pt modelId="{C663B078-9187-4226-A7C5-7D192544A33F}">
      <dgm:prSet/>
      <dgm:spPr/>
      <dgm:t>
        <a:bodyPr/>
        <a:lstStyle/>
        <a:p>
          <a:r>
            <a:rPr lang="en-US"/>
            <a:t>4 attributes about the client (Sex, Education, Marriage, Age)</a:t>
          </a:r>
        </a:p>
      </dgm:t>
    </dgm:pt>
    <dgm:pt modelId="{E97F2A13-9EEA-4B1D-92FE-7A862D409233}" type="parTrans" cxnId="{F31D6DAA-B6A0-4CDB-B20F-D5FBA9C1D94C}">
      <dgm:prSet/>
      <dgm:spPr/>
      <dgm:t>
        <a:bodyPr/>
        <a:lstStyle/>
        <a:p>
          <a:endParaRPr lang="en-US"/>
        </a:p>
      </dgm:t>
    </dgm:pt>
    <dgm:pt modelId="{2D84F313-ABBA-4341-9468-00BA6EB693DC}" type="sibTrans" cxnId="{F31D6DAA-B6A0-4CDB-B20F-D5FBA9C1D94C}">
      <dgm:prSet/>
      <dgm:spPr/>
      <dgm:t>
        <a:bodyPr/>
        <a:lstStyle/>
        <a:p>
          <a:endParaRPr lang="en-US"/>
        </a:p>
      </dgm:t>
    </dgm:pt>
    <dgm:pt modelId="{CDD31664-4F02-4EFD-888B-0E69F6184646}">
      <dgm:prSet/>
      <dgm:spPr/>
      <dgm:t>
        <a:bodyPr/>
        <a:lstStyle/>
        <a:p>
          <a:r>
            <a:rPr lang="en-US"/>
            <a:t>1 attribute of limit balance</a:t>
          </a:r>
        </a:p>
      </dgm:t>
    </dgm:pt>
    <dgm:pt modelId="{AD8BD29F-42FC-4EE4-9EEA-6030D43A5135}" type="parTrans" cxnId="{32E2F741-F19D-4C01-9387-6D7FD5477B83}">
      <dgm:prSet/>
      <dgm:spPr/>
      <dgm:t>
        <a:bodyPr/>
        <a:lstStyle/>
        <a:p>
          <a:endParaRPr lang="en-US"/>
        </a:p>
      </dgm:t>
    </dgm:pt>
    <dgm:pt modelId="{F5A2460D-3CB8-4841-9763-ECFD76C40728}" type="sibTrans" cxnId="{32E2F741-F19D-4C01-9387-6D7FD5477B83}">
      <dgm:prSet/>
      <dgm:spPr/>
      <dgm:t>
        <a:bodyPr/>
        <a:lstStyle/>
        <a:p>
          <a:endParaRPr lang="en-US"/>
        </a:p>
      </dgm:t>
    </dgm:pt>
    <dgm:pt modelId="{ECD8CF81-0443-41C0-B53F-91D088002F1F}">
      <dgm:prSet/>
      <dgm:spPr/>
      <dgm:t>
        <a:bodyPr/>
        <a:lstStyle/>
        <a:p>
          <a:r>
            <a:rPr lang="en-US"/>
            <a:t>18 attributes of payment &amp; billing amounts</a:t>
          </a:r>
        </a:p>
      </dgm:t>
    </dgm:pt>
    <dgm:pt modelId="{D2F6B494-FF12-43B0-917E-F034EC7D2160}" type="parTrans" cxnId="{F92E29F6-8703-4B98-9A2E-B548E4A1B959}">
      <dgm:prSet/>
      <dgm:spPr/>
      <dgm:t>
        <a:bodyPr/>
        <a:lstStyle/>
        <a:p>
          <a:endParaRPr lang="en-US"/>
        </a:p>
      </dgm:t>
    </dgm:pt>
    <dgm:pt modelId="{ED085880-347C-4B53-AD6B-A2F4F2B0B3F3}" type="sibTrans" cxnId="{F92E29F6-8703-4B98-9A2E-B548E4A1B959}">
      <dgm:prSet/>
      <dgm:spPr/>
      <dgm:t>
        <a:bodyPr/>
        <a:lstStyle/>
        <a:p>
          <a:endParaRPr lang="en-US"/>
        </a:p>
      </dgm:t>
    </dgm:pt>
    <dgm:pt modelId="{D73BCFC0-D6AB-41CC-8AAF-31D8088BF882}">
      <dgm:prSet/>
      <dgm:spPr/>
      <dgm:t>
        <a:bodyPr/>
        <a:lstStyle/>
        <a:p>
          <a:r>
            <a:rPr lang="en-US"/>
            <a:t>Dependent: whether the client defaulted </a:t>
          </a:r>
        </a:p>
      </dgm:t>
    </dgm:pt>
    <dgm:pt modelId="{61D1F7D0-C01C-4CC7-80DB-198302472D8A}" type="parTrans" cxnId="{F453B554-38B5-4EDC-80E3-3A5F259A106E}">
      <dgm:prSet/>
      <dgm:spPr/>
      <dgm:t>
        <a:bodyPr/>
        <a:lstStyle/>
        <a:p>
          <a:endParaRPr lang="en-US"/>
        </a:p>
      </dgm:t>
    </dgm:pt>
    <dgm:pt modelId="{214CDB6D-9257-4C6E-A412-3C25FD795218}" type="sibTrans" cxnId="{F453B554-38B5-4EDC-80E3-3A5F259A106E}">
      <dgm:prSet/>
      <dgm:spPr/>
      <dgm:t>
        <a:bodyPr/>
        <a:lstStyle/>
        <a:p>
          <a:endParaRPr lang="en-US"/>
        </a:p>
      </dgm:t>
    </dgm:pt>
    <dgm:pt modelId="{44AB471B-5451-4616-9FBC-CCF7E4EDEDDA}">
      <dgm:prSet/>
      <dgm:spPr/>
      <dgm:t>
        <a:bodyPr/>
        <a:lstStyle/>
        <a:p>
          <a:r>
            <a:rPr lang="en-US"/>
            <a:t>There are 30,000 records</a:t>
          </a:r>
        </a:p>
      </dgm:t>
    </dgm:pt>
    <dgm:pt modelId="{7165DD40-3C92-46DB-A4B9-94C7779DCC6F}" type="parTrans" cxnId="{8B669449-8B51-42ED-B181-FA9D0C88F877}">
      <dgm:prSet/>
      <dgm:spPr/>
      <dgm:t>
        <a:bodyPr/>
        <a:lstStyle/>
        <a:p>
          <a:endParaRPr lang="en-US"/>
        </a:p>
      </dgm:t>
    </dgm:pt>
    <dgm:pt modelId="{D3A25DEA-86ED-4613-AB29-3443ED19436B}" type="sibTrans" cxnId="{8B669449-8B51-42ED-B181-FA9D0C88F877}">
      <dgm:prSet/>
      <dgm:spPr/>
      <dgm:t>
        <a:bodyPr/>
        <a:lstStyle/>
        <a:p>
          <a:endParaRPr lang="en-US"/>
        </a:p>
      </dgm:t>
    </dgm:pt>
    <dgm:pt modelId="{A0DB50B1-580B-49D2-9DC4-F6218DF836E7}" type="pres">
      <dgm:prSet presAssocID="{EF83B9CF-21FF-4FDA-9E94-71ACC80AED53}" presName="linear" presStyleCnt="0">
        <dgm:presLayoutVars>
          <dgm:dir/>
          <dgm:animLvl val="lvl"/>
          <dgm:resizeHandles val="exact"/>
        </dgm:presLayoutVars>
      </dgm:prSet>
      <dgm:spPr/>
    </dgm:pt>
    <dgm:pt modelId="{808FA140-7DE8-4BD9-BDD9-F5F1DDF0E81A}" type="pres">
      <dgm:prSet presAssocID="{2FBA885F-1D8D-40F5-BC2F-3BE860CDE6CB}" presName="parentLin" presStyleCnt="0"/>
      <dgm:spPr/>
    </dgm:pt>
    <dgm:pt modelId="{3D6D3BBA-E10C-4216-A897-4E875EEDCAB0}" type="pres">
      <dgm:prSet presAssocID="{2FBA885F-1D8D-40F5-BC2F-3BE860CDE6CB}" presName="parentLeftMargin" presStyleLbl="node1" presStyleIdx="0" presStyleCnt="3"/>
      <dgm:spPr/>
    </dgm:pt>
    <dgm:pt modelId="{0728283A-73EC-4B7D-9BA6-0A2761540E2C}" type="pres">
      <dgm:prSet presAssocID="{2FBA885F-1D8D-40F5-BC2F-3BE860CDE6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A7CDAE-C1AB-4933-9455-6E3CF5933A82}" type="pres">
      <dgm:prSet presAssocID="{2FBA885F-1D8D-40F5-BC2F-3BE860CDE6CB}" presName="negativeSpace" presStyleCnt="0"/>
      <dgm:spPr/>
    </dgm:pt>
    <dgm:pt modelId="{463B5CD4-AAFD-4C50-ADB4-3FEEF5871CF9}" type="pres">
      <dgm:prSet presAssocID="{2FBA885F-1D8D-40F5-BC2F-3BE860CDE6CB}" presName="childText" presStyleLbl="conFgAcc1" presStyleIdx="0" presStyleCnt="3">
        <dgm:presLayoutVars>
          <dgm:bulletEnabled val="1"/>
        </dgm:presLayoutVars>
      </dgm:prSet>
      <dgm:spPr/>
    </dgm:pt>
    <dgm:pt modelId="{B4A55173-55A3-41BB-BFD7-5F20447FF08B}" type="pres">
      <dgm:prSet presAssocID="{8D9F2E33-BCBC-4422-BC71-3EF7FA9DA9D3}" presName="spaceBetweenRectangles" presStyleCnt="0"/>
      <dgm:spPr/>
    </dgm:pt>
    <dgm:pt modelId="{A0E947D5-5DF9-42D2-BA56-7821EA2E273B}" type="pres">
      <dgm:prSet presAssocID="{4BF6E338-2915-4338-BEBA-51B2A7F932A7}" presName="parentLin" presStyleCnt="0"/>
      <dgm:spPr/>
    </dgm:pt>
    <dgm:pt modelId="{32269A52-AA64-4228-BA4F-CB9F4FD8EFC6}" type="pres">
      <dgm:prSet presAssocID="{4BF6E338-2915-4338-BEBA-51B2A7F932A7}" presName="parentLeftMargin" presStyleLbl="node1" presStyleIdx="0" presStyleCnt="3"/>
      <dgm:spPr/>
    </dgm:pt>
    <dgm:pt modelId="{AF059B17-553A-40F8-A971-FFC5F0B27EEB}" type="pres">
      <dgm:prSet presAssocID="{4BF6E338-2915-4338-BEBA-51B2A7F932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B95FF8-68E8-4469-988A-2F8E4A5166AF}" type="pres">
      <dgm:prSet presAssocID="{4BF6E338-2915-4338-BEBA-51B2A7F932A7}" presName="negativeSpace" presStyleCnt="0"/>
      <dgm:spPr/>
    </dgm:pt>
    <dgm:pt modelId="{06402204-76E2-4938-A122-6D7A38582A77}" type="pres">
      <dgm:prSet presAssocID="{4BF6E338-2915-4338-BEBA-51B2A7F932A7}" presName="childText" presStyleLbl="conFgAcc1" presStyleIdx="1" presStyleCnt="3">
        <dgm:presLayoutVars>
          <dgm:bulletEnabled val="1"/>
        </dgm:presLayoutVars>
      </dgm:prSet>
      <dgm:spPr/>
    </dgm:pt>
    <dgm:pt modelId="{F5A48C42-D5A4-491E-B02F-0ACA44844726}" type="pres">
      <dgm:prSet presAssocID="{BD3BB689-B5AB-4B8F-B424-4C90540AAB85}" presName="spaceBetweenRectangles" presStyleCnt="0"/>
      <dgm:spPr/>
    </dgm:pt>
    <dgm:pt modelId="{A086435A-BB71-442E-B5F3-64A9DB08E79B}" type="pres">
      <dgm:prSet presAssocID="{44AB471B-5451-4616-9FBC-CCF7E4EDEDDA}" presName="parentLin" presStyleCnt="0"/>
      <dgm:spPr/>
    </dgm:pt>
    <dgm:pt modelId="{56C252A9-4E49-4F8F-BE0B-655DBB0F7AE5}" type="pres">
      <dgm:prSet presAssocID="{44AB471B-5451-4616-9FBC-CCF7E4EDEDDA}" presName="parentLeftMargin" presStyleLbl="node1" presStyleIdx="1" presStyleCnt="3"/>
      <dgm:spPr/>
    </dgm:pt>
    <dgm:pt modelId="{5AD0BE6D-A7D5-4894-9B05-E8BA662A3530}" type="pres">
      <dgm:prSet presAssocID="{44AB471B-5451-4616-9FBC-CCF7E4EDED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48DFBB-0294-4469-B460-C851D2C4FCE0}" type="pres">
      <dgm:prSet presAssocID="{44AB471B-5451-4616-9FBC-CCF7E4EDEDDA}" presName="negativeSpace" presStyleCnt="0"/>
      <dgm:spPr/>
    </dgm:pt>
    <dgm:pt modelId="{8DC78149-DB8F-4944-B2A1-494C3FC45662}" type="pres">
      <dgm:prSet presAssocID="{44AB471B-5451-4616-9FBC-CCF7E4EDED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455A03-3B62-4822-B8E8-760E888E8663}" type="presOf" srcId="{C663B078-9187-4226-A7C5-7D192544A33F}" destId="{06402204-76E2-4938-A122-6D7A38582A77}" srcOrd="0" destOrd="0" presId="urn:microsoft.com/office/officeart/2005/8/layout/list1"/>
    <dgm:cxn modelId="{E822B627-42BF-4C36-AC99-01D56B8511FB}" type="presOf" srcId="{44AB471B-5451-4616-9FBC-CCF7E4EDEDDA}" destId="{56C252A9-4E49-4F8F-BE0B-655DBB0F7AE5}" srcOrd="0" destOrd="0" presId="urn:microsoft.com/office/officeart/2005/8/layout/list1"/>
    <dgm:cxn modelId="{28A7F061-2714-4B02-B47B-50BA444CD4AD}" type="presOf" srcId="{44AB471B-5451-4616-9FBC-CCF7E4EDEDDA}" destId="{5AD0BE6D-A7D5-4894-9B05-E8BA662A3530}" srcOrd="1" destOrd="0" presId="urn:microsoft.com/office/officeart/2005/8/layout/list1"/>
    <dgm:cxn modelId="{32E2F741-F19D-4C01-9387-6D7FD5477B83}" srcId="{4BF6E338-2915-4338-BEBA-51B2A7F932A7}" destId="{CDD31664-4F02-4EFD-888B-0E69F6184646}" srcOrd="1" destOrd="0" parTransId="{AD8BD29F-42FC-4EE4-9EEA-6030D43A5135}" sibTransId="{F5A2460D-3CB8-4841-9763-ECFD76C40728}"/>
    <dgm:cxn modelId="{550F0B46-7E41-463A-975D-2CA8DD5A351F}" srcId="{EF83B9CF-21FF-4FDA-9E94-71ACC80AED53}" destId="{4BF6E338-2915-4338-BEBA-51B2A7F932A7}" srcOrd="1" destOrd="0" parTransId="{8518F712-2D5F-4652-BC79-EB3A0249095E}" sibTransId="{BD3BB689-B5AB-4B8F-B424-4C90540AAB85}"/>
    <dgm:cxn modelId="{A6494649-6A75-4009-8731-F8B8900A3551}" type="presOf" srcId="{CDD31664-4F02-4EFD-888B-0E69F6184646}" destId="{06402204-76E2-4938-A122-6D7A38582A77}" srcOrd="0" destOrd="1" presId="urn:microsoft.com/office/officeart/2005/8/layout/list1"/>
    <dgm:cxn modelId="{8B669449-8B51-42ED-B181-FA9D0C88F877}" srcId="{EF83B9CF-21FF-4FDA-9E94-71ACC80AED53}" destId="{44AB471B-5451-4616-9FBC-CCF7E4EDEDDA}" srcOrd="2" destOrd="0" parTransId="{7165DD40-3C92-46DB-A4B9-94C7779DCC6F}" sibTransId="{D3A25DEA-86ED-4613-AB29-3443ED19436B}"/>
    <dgm:cxn modelId="{92CDAA52-C9DD-4376-BE3B-F871A06DB806}" type="presOf" srcId="{2FBA885F-1D8D-40F5-BC2F-3BE860CDE6CB}" destId="{0728283A-73EC-4B7D-9BA6-0A2761540E2C}" srcOrd="1" destOrd="0" presId="urn:microsoft.com/office/officeart/2005/8/layout/list1"/>
    <dgm:cxn modelId="{F453B554-38B5-4EDC-80E3-3A5F259A106E}" srcId="{4BF6E338-2915-4338-BEBA-51B2A7F932A7}" destId="{D73BCFC0-D6AB-41CC-8AAF-31D8088BF882}" srcOrd="3" destOrd="0" parTransId="{61D1F7D0-C01C-4CC7-80DB-198302472D8A}" sibTransId="{214CDB6D-9257-4C6E-A412-3C25FD795218}"/>
    <dgm:cxn modelId="{E3B9078C-2293-4B64-BCB8-88FA9856958D}" srcId="{EF83B9CF-21FF-4FDA-9E94-71ACC80AED53}" destId="{2FBA885F-1D8D-40F5-BC2F-3BE860CDE6CB}" srcOrd="0" destOrd="0" parTransId="{9ED2CAEB-BC86-4F77-91BF-9A37843D2356}" sibTransId="{8D9F2E33-BCBC-4422-BC71-3EF7FA9DA9D3}"/>
    <dgm:cxn modelId="{B8989EA8-6E98-4D42-8C78-85FE7F52D0FB}" type="presOf" srcId="{2FBA885F-1D8D-40F5-BC2F-3BE860CDE6CB}" destId="{3D6D3BBA-E10C-4216-A897-4E875EEDCAB0}" srcOrd="0" destOrd="0" presId="urn:microsoft.com/office/officeart/2005/8/layout/list1"/>
    <dgm:cxn modelId="{F31D6DAA-B6A0-4CDB-B20F-D5FBA9C1D94C}" srcId="{4BF6E338-2915-4338-BEBA-51B2A7F932A7}" destId="{C663B078-9187-4226-A7C5-7D192544A33F}" srcOrd="0" destOrd="0" parTransId="{E97F2A13-9EEA-4B1D-92FE-7A862D409233}" sibTransId="{2D84F313-ABBA-4341-9468-00BA6EB693DC}"/>
    <dgm:cxn modelId="{7AC30DBA-F8B3-4AD3-8D71-F880E600BEA8}" type="presOf" srcId="{ECD8CF81-0443-41C0-B53F-91D088002F1F}" destId="{06402204-76E2-4938-A122-6D7A38582A77}" srcOrd="0" destOrd="2" presId="urn:microsoft.com/office/officeart/2005/8/layout/list1"/>
    <dgm:cxn modelId="{F69AADDA-46D1-4D8E-A92B-A7F35670689C}" type="presOf" srcId="{4BF6E338-2915-4338-BEBA-51B2A7F932A7}" destId="{AF059B17-553A-40F8-A971-FFC5F0B27EEB}" srcOrd="1" destOrd="0" presId="urn:microsoft.com/office/officeart/2005/8/layout/list1"/>
    <dgm:cxn modelId="{741087DC-5820-4F21-9CD9-E4145BB596DC}" type="presOf" srcId="{4BF6E338-2915-4338-BEBA-51B2A7F932A7}" destId="{32269A52-AA64-4228-BA4F-CB9F4FD8EFC6}" srcOrd="0" destOrd="0" presId="urn:microsoft.com/office/officeart/2005/8/layout/list1"/>
    <dgm:cxn modelId="{636397E0-6EE2-4A52-9DE2-FBD61E8072C3}" type="presOf" srcId="{EF83B9CF-21FF-4FDA-9E94-71ACC80AED53}" destId="{A0DB50B1-580B-49D2-9DC4-F6218DF836E7}" srcOrd="0" destOrd="0" presId="urn:microsoft.com/office/officeart/2005/8/layout/list1"/>
    <dgm:cxn modelId="{A9CDA3F3-4AB4-4106-8EB0-1524CB7C2FFA}" type="presOf" srcId="{D73BCFC0-D6AB-41CC-8AAF-31D8088BF882}" destId="{06402204-76E2-4938-A122-6D7A38582A77}" srcOrd="0" destOrd="3" presId="urn:microsoft.com/office/officeart/2005/8/layout/list1"/>
    <dgm:cxn modelId="{F92E29F6-8703-4B98-9A2E-B548E4A1B959}" srcId="{4BF6E338-2915-4338-BEBA-51B2A7F932A7}" destId="{ECD8CF81-0443-41C0-B53F-91D088002F1F}" srcOrd="2" destOrd="0" parTransId="{D2F6B494-FF12-43B0-917E-F034EC7D2160}" sibTransId="{ED085880-347C-4B53-AD6B-A2F4F2B0B3F3}"/>
    <dgm:cxn modelId="{EDA46A91-5D70-43E6-96E1-4E4153269DD4}" type="presParOf" srcId="{A0DB50B1-580B-49D2-9DC4-F6218DF836E7}" destId="{808FA140-7DE8-4BD9-BDD9-F5F1DDF0E81A}" srcOrd="0" destOrd="0" presId="urn:microsoft.com/office/officeart/2005/8/layout/list1"/>
    <dgm:cxn modelId="{8950399C-190E-45FA-902E-69D3241DFDCD}" type="presParOf" srcId="{808FA140-7DE8-4BD9-BDD9-F5F1DDF0E81A}" destId="{3D6D3BBA-E10C-4216-A897-4E875EEDCAB0}" srcOrd="0" destOrd="0" presId="urn:microsoft.com/office/officeart/2005/8/layout/list1"/>
    <dgm:cxn modelId="{249564D0-5C49-4D50-BEAB-E5F70394B5A2}" type="presParOf" srcId="{808FA140-7DE8-4BD9-BDD9-F5F1DDF0E81A}" destId="{0728283A-73EC-4B7D-9BA6-0A2761540E2C}" srcOrd="1" destOrd="0" presId="urn:microsoft.com/office/officeart/2005/8/layout/list1"/>
    <dgm:cxn modelId="{45C663A5-C28D-4C17-A30E-E1526D2AB147}" type="presParOf" srcId="{A0DB50B1-580B-49D2-9DC4-F6218DF836E7}" destId="{97A7CDAE-C1AB-4933-9455-6E3CF5933A82}" srcOrd="1" destOrd="0" presId="urn:microsoft.com/office/officeart/2005/8/layout/list1"/>
    <dgm:cxn modelId="{9DDB10B0-5190-4E5D-9512-89E9980B78B5}" type="presParOf" srcId="{A0DB50B1-580B-49D2-9DC4-F6218DF836E7}" destId="{463B5CD4-AAFD-4C50-ADB4-3FEEF5871CF9}" srcOrd="2" destOrd="0" presId="urn:microsoft.com/office/officeart/2005/8/layout/list1"/>
    <dgm:cxn modelId="{175A8336-2CA7-4ADF-B6CD-2EF3E4450730}" type="presParOf" srcId="{A0DB50B1-580B-49D2-9DC4-F6218DF836E7}" destId="{B4A55173-55A3-41BB-BFD7-5F20447FF08B}" srcOrd="3" destOrd="0" presId="urn:microsoft.com/office/officeart/2005/8/layout/list1"/>
    <dgm:cxn modelId="{7F55C0F3-21E6-4328-AEB1-F3EAFA6D4095}" type="presParOf" srcId="{A0DB50B1-580B-49D2-9DC4-F6218DF836E7}" destId="{A0E947D5-5DF9-42D2-BA56-7821EA2E273B}" srcOrd="4" destOrd="0" presId="urn:microsoft.com/office/officeart/2005/8/layout/list1"/>
    <dgm:cxn modelId="{52179927-A921-4160-8F5F-02A2948F625E}" type="presParOf" srcId="{A0E947D5-5DF9-42D2-BA56-7821EA2E273B}" destId="{32269A52-AA64-4228-BA4F-CB9F4FD8EFC6}" srcOrd="0" destOrd="0" presId="urn:microsoft.com/office/officeart/2005/8/layout/list1"/>
    <dgm:cxn modelId="{9CED0855-7561-4ED1-980E-324E108FFE1A}" type="presParOf" srcId="{A0E947D5-5DF9-42D2-BA56-7821EA2E273B}" destId="{AF059B17-553A-40F8-A971-FFC5F0B27EEB}" srcOrd="1" destOrd="0" presId="urn:microsoft.com/office/officeart/2005/8/layout/list1"/>
    <dgm:cxn modelId="{F7F2E2F5-BF69-4ABD-B268-8C4EB5D9F6CD}" type="presParOf" srcId="{A0DB50B1-580B-49D2-9DC4-F6218DF836E7}" destId="{E6B95FF8-68E8-4469-988A-2F8E4A5166AF}" srcOrd="5" destOrd="0" presId="urn:microsoft.com/office/officeart/2005/8/layout/list1"/>
    <dgm:cxn modelId="{9A411BE8-87C8-411F-972A-AF4D810EE412}" type="presParOf" srcId="{A0DB50B1-580B-49D2-9DC4-F6218DF836E7}" destId="{06402204-76E2-4938-A122-6D7A38582A77}" srcOrd="6" destOrd="0" presId="urn:microsoft.com/office/officeart/2005/8/layout/list1"/>
    <dgm:cxn modelId="{9613E0DA-4001-43F5-B3DE-B89EA996C8E3}" type="presParOf" srcId="{A0DB50B1-580B-49D2-9DC4-F6218DF836E7}" destId="{F5A48C42-D5A4-491E-B02F-0ACA44844726}" srcOrd="7" destOrd="0" presId="urn:microsoft.com/office/officeart/2005/8/layout/list1"/>
    <dgm:cxn modelId="{BD215CDF-463E-432B-97C2-80432C62D264}" type="presParOf" srcId="{A0DB50B1-580B-49D2-9DC4-F6218DF836E7}" destId="{A086435A-BB71-442E-B5F3-64A9DB08E79B}" srcOrd="8" destOrd="0" presId="urn:microsoft.com/office/officeart/2005/8/layout/list1"/>
    <dgm:cxn modelId="{93D52B1F-A04E-4038-81F5-9CBB828F49DF}" type="presParOf" srcId="{A086435A-BB71-442E-B5F3-64A9DB08E79B}" destId="{56C252A9-4E49-4F8F-BE0B-655DBB0F7AE5}" srcOrd="0" destOrd="0" presId="urn:microsoft.com/office/officeart/2005/8/layout/list1"/>
    <dgm:cxn modelId="{AB7D490D-4282-4B8F-A23D-9B52785430DD}" type="presParOf" srcId="{A086435A-BB71-442E-B5F3-64A9DB08E79B}" destId="{5AD0BE6D-A7D5-4894-9B05-E8BA662A3530}" srcOrd="1" destOrd="0" presId="urn:microsoft.com/office/officeart/2005/8/layout/list1"/>
    <dgm:cxn modelId="{199E5F17-3258-4C3F-8A4C-A30A0AC6A0AC}" type="presParOf" srcId="{A0DB50B1-580B-49D2-9DC4-F6218DF836E7}" destId="{9C48DFBB-0294-4469-B460-C851D2C4FCE0}" srcOrd="9" destOrd="0" presId="urn:microsoft.com/office/officeart/2005/8/layout/list1"/>
    <dgm:cxn modelId="{D425D9F2-93CB-450E-A0AC-A6202EFA4557}" type="presParOf" srcId="{A0DB50B1-580B-49D2-9DC4-F6218DF836E7}" destId="{8DC78149-DB8F-4944-B2A1-494C3FC456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91AFE-A970-42D9-8406-5723707E3A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28C208-D481-43E3-A268-63E141398741}">
      <dgm:prSet/>
      <dgm:spPr/>
      <dgm:t>
        <a:bodyPr/>
        <a:lstStyle/>
        <a:p>
          <a:r>
            <a:rPr lang="en-US"/>
            <a:t>Data was acquired from Credit One</a:t>
          </a:r>
        </a:p>
      </dgm:t>
    </dgm:pt>
    <dgm:pt modelId="{56D8AF38-6498-4455-A302-3F701FF69FF1}" type="parTrans" cxnId="{07374214-E8EF-436E-98ED-64DF350B1C50}">
      <dgm:prSet/>
      <dgm:spPr/>
      <dgm:t>
        <a:bodyPr/>
        <a:lstStyle/>
        <a:p>
          <a:endParaRPr lang="en-US"/>
        </a:p>
      </dgm:t>
    </dgm:pt>
    <dgm:pt modelId="{5C189119-A24B-4338-A6AC-6FE4A0B42A10}" type="sibTrans" cxnId="{07374214-E8EF-436E-98ED-64DF350B1C50}">
      <dgm:prSet/>
      <dgm:spPr/>
      <dgm:t>
        <a:bodyPr/>
        <a:lstStyle/>
        <a:p>
          <a:endParaRPr lang="en-US"/>
        </a:p>
      </dgm:t>
    </dgm:pt>
    <dgm:pt modelId="{9BF9E014-FA21-4BB3-9680-B1AEB0D342AA}">
      <dgm:prSet/>
      <dgm:spPr/>
      <dgm:t>
        <a:bodyPr/>
        <a:lstStyle/>
        <a:p>
          <a:r>
            <a:rPr lang="en-US"/>
            <a:t>Data will be analyzed by the Credit One data analysis team</a:t>
          </a:r>
        </a:p>
      </dgm:t>
    </dgm:pt>
    <dgm:pt modelId="{7D2F2F31-575B-4D54-9C8C-30C2B6E705C4}" type="parTrans" cxnId="{3CF8D54F-4A4E-4924-ABA8-3C933DF5BE0E}">
      <dgm:prSet/>
      <dgm:spPr/>
      <dgm:t>
        <a:bodyPr/>
        <a:lstStyle/>
        <a:p>
          <a:endParaRPr lang="en-US"/>
        </a:p>
      </dgm:t>
    </dgm:pt>
    <dgm:pt modelId="{EA1994B5-3B9E-45B0-B953-38B9F3A7CDF0}" type="sibTrans" cxnId="{3CF8D54F-4A4E-4924-ABA8-3C933DF5BE0E}">
      <dgm:prSet/>
      <dgm:spPr/>
      <dgm:t>
        <a:bodyPr/>
        <a:lstStyle/>
        <a:p>
          <a:endParaRPr lang="en-US"/>
        </a:p>
      </dgm:t>
    </dgm:pt>
    <dgm:pt modelId="{F10D386D-240B-4F13-AF3D-5A28CC799045}">
      <dgm:prSet/>
      <dgm:spPr/>
      <dgm:t>
        <a:bodyPr/>
        <a:lstStyle/>
        <a:p>
          <a:r>
            <a:rPr lang="en-US"/>
            <a:t>Python will be used to analyze the data &amp; create visualizations</a:t>
          </a:r>
        </a:p>
      </dgm:t>
    </dgm:pt>
    <dgm:pt modelId="{3247B843-A482-41FC-9942-7158DD864C77}" type="parTrans" cxnId="{39F2E4BB-4253-4C85-9E1E-56A3E10301CA}">
      <dgm:prSet/>
      <dgm:spPr/>
      <dgm:t>
        <a:bodyPr/>
        <a:lstStyle/>
        <a:p>
          <a:endParaRPr lang="en-US"/>
        </a:p>
      </dgm:t>
    </dgm:pt>
    <dgm:pt modelId="{A2D1ACF9-D3CB-479B-A2AC-A1DB494907B0}" type="sibTrans" cxnId="{39F2E4BB-4253-4C85-9E1E-56A3E10301CA}">
      <dgm:prSet/>
      <dgm:spPr/>
      <dgm:t>
        <a:bodyPr/>
        <a:lstStyle/>
        <a:p>
          <a:endParaRPr lang="en-US"/>
        </a:p>
      </dgm:t>
    </dgm:pt>
    <dgm:pt modelId="{20972DEC-8DB7-4422-946B-36F24AE770C6}">
      <dgm:prSet/>
      <dgm:spPr/>
      <dgm:t>
        <a:bodyPr/>
        <a:lstStyle/>
        <a:p>
          <a:r>
            <a:rPr lang="en-US"/>
            <a:t>Data will be secure throughout the project and only accessed by Credit One data analysts</a:t>
          </a:r>
        </a:p>
      </dgm:t>
    </dgm:pt>
    <dgm:pt modelId="{E66ADF37-2EAE-4ED5-A590-792C76B15C1C}" type="parTrans" cxnId="{E42F7E4D-4B1C-464D-8DE4-905F3979488C}">
      <dgm:prSet/>
      <dgm:spPr/>
      <dgm:t>
        <a:bodyPr/>
        <a:lstStyle/>
        <a:p>
          <a:endParaRPr lang="en-US"/>
        </a:p>
      </dgm:t>
    </dgm:pt>
    <dgm:pt modelId="{04609D9F-4DC6-4B8B-B1CD-E765D175568C}" type="sibTrans" cxnId="{E42F7E4D-4B1C-464D-8DE4-905F3979488C}">
      <dgm:prSet/>
      <dgm:spPr/>
      <dgm:t>
        <a:bodyPr/>
        <a:lstStyle/>
        <a:p>
          <a:endParaRPr lang="en-US"/>
        </a:p>
      </dgm:t>
    </dgm:pt>
    <dgm:pt modelId="{420CF400-C03C-4DC6-A174-7D0D55F18B75}" type="pres">
      <dgm:prSet presAssocID="{E5491AFE-A970-42D9-8406-5723707E3AFC}" presName="root" presStyleCnt="0">
        <dgm:presLayoutVars>
          <dgm:dir/>
          <dgm:resizeHandles val="exact"/>
        </dgm:presLayoutVars>
      </dgm:prSet>
      <dgm:spPr/>
    </dgm:pt>
    <dgm:pt modelId="{BD7DCBAE-A752-4EAF-936A-8123AF814252}" type="pres">
      <dgm:prSet presAssocID="{D728C208-D481-43E3-A268-63E141398741}" presName="compNode" presStyleCnt="0"/>
      <dgm:spPr/>
    </dgm:pt>
    <dgm:pt modelId="{846E3229-2AC0-46BB-86F0-3918C4C1E0AD}" type="pres">
      <dgm:prSet presAssocID="{D728C208-D481-43E3-A268-63E141398741}" presName="bgRect" presStyleLbl="bgShp" presStyleIdx="0" presStyleCnt="4"/>
      <dgm:spPr/>
    </dgm:pt>
    <dgm:pt modelId="{6A07C775-1DDC-4BBF-9DB4-422BDDCBEDA1}" type="pres">
      <dgm:prSet presAssocID="{D728C208-D481-43E3-A268-63E1413987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36597B-393D-422B-8043-95417143D257}" type="pres">
      <dgm:prSet presAssocID="{D728C208-D481-43E3-A268-63E141398741}" presName="spaceRect" presStyleCnt="0"/>
      <dgm:spPr/>
    </dgm:pt>
    <dgm:pt modelId="{E3A4D7C5-4C0C-4F6B-82CE-60D01A890141}" type="pres">
      <dgm:prSet presAssocID="{D728C208-D481-43E3-A268-63E141398741}" presName="parTx" presStyleLbl="revTx" presStyleIdx="0" presStyleCnt="4">
        <dgm:presLayoutVars>
          <dgm:chMax val="0"/>
          <dgm:chPref val="0"/>
        </dgm:presLayoutVars>
      </dgm:prSet>
      <dgm:spPr/>
    </dgm:pt>
    <dgm:pt modelId="{D7460798-A8DD-49A7-86C7-590DE5DE76ED}" type="pres">
      <dgm:prSet presAssocID="{5C189119-A24B-4338-A6AC-6FE4A0B42A10}" presName="sibTrans" presStyleCnt="0"/>
      <dgm:spPr/>
    </dgm:pt>
    <dgm:pt modelId="{D41387F9-8E5E-46B3-8909-27520E167F0C}" type="pres">
      <dgm:prSet presAssocID="{9BF9E014-FA21-4BB3-9680-B1AEB0D342AA}" presName="compNode" presStyleCnt="0"/>
      <dgm:spPr/>
    </dgm:pt>
    <dgm:pt modelId="{3BC4AE0B-B129-4967-B117-6C5B2BAF04C5}" type="pres">
      <dgm:prSet presAssocID="{9BF9E014-FA21-4BB3-9680-B1AEB0D342AA}" presName="bgRect" presStyleLbl="bgShp" presStyleIdx="1" presStyleCnt="4"/>
      <dgm:spPr/>
    </dgm:pt>
    <dgm:pt modelId="{ED352758-561D-499B-B5BE-FD82DBE10636}" type="pres">
      <dgm:prSet presAssocID="{9BF9E014-FA21-4BB3-9680-B1AEB0D34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809B14-6732-4F1A-959A-9E0F61FEE6C0}" type="pres">
      <dgm:prSet presAssocID="{9BF9E014-FA21-4BB3-9680-B1AEB0D342AA}" presName="spaceRect" presStyleCnt="0"/>
      <dgm:spPr/>
    </dgm:pt>
    <dgm:pt modelId="{A06A2B91-3A47-43B5-9572-448430839FBB}" type="pres">
      <dgm:prSet presAssocID="{9BF9E014-FA21-4BB3-9680-B1AEB0D342AA}" presName="parTx" presStyleLbl="revTx" presStyleIdx="1" presStyleCnt="4">
        <dgm:presLayoutVars>
          <dgm:chMax val="0"/>
          <dgm:chPref val="0"/>
        </dgm:presLayoutVars>
      </dgm:prSet>
      <dgm:spPr/>
    </dgm:pt>
    <dgm:pt modelId="{6BF66A23-CCC1-4B71-9BAA-23AC70BF5CAA}" type="pres">
      <dgm:prSet presAssocID="{EA1994B5-3B9E-45B0-B953-38B9F3A7CDF0}" presName="sibTrans" presStyleCnt="0"/>
      <dgm:spPr/>
    </dgm:pt>
    <dgm:pt modelId="{0DB35733-B2CD-4306-8764-08EEEE2719D0}" type="pres">
      <dgm:prSet presAssocID="{F10D386D-240B-4F13-AF3D-5A28CC799045}" presName="compNode" presStyleCnt="0"/>
      <dgm:spPr/>
    </dgm:pt>
    <dgm:pt modelId="{6FAD8DA6-D697-4744-9ABB-3D43FA2E531D}" type="pres">
      <dgm:prSet presAssocID="{F10D386D-240B-4F13-AF3D-5A28CC799045}" presName="bgRect" presStyleLbl="bgShp" presStyleIdx="2" presStyleCnt="4"/>
      <dgm:spPr/>
    </dgm:pt>
    <dgm:pt modelId="{42908A8A-3E6D-4CEF-BD2C-8B5E798904CE}" type="pres">
      <dgm:prSet presAssocID="{F10D386D-240B-4F13-AF3D-5A28CC7990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EE66BF0-5C95-4128-A443-607DEC8EBF2C}" type="pres">
      <dgm:prSet presAssocID="{F10D386D-240B-4F13-AF3D-5A28CC799045}" presName="spaceRect" presStyleCnt="0"/>
      <dgm:spPr/>
    </dgm:pt>
    <dgm:pt modelId="{689EFBB8-9483-4688-BC0A-6B0E5EB4FC38}" type="pres">
      <dgm:prSet presAssocID="{F10D386D-240B-4F13-AF3D-5A28CC799045}" presName="parTx" presStyleLbl="revTx" presStyleIdx="2" presStyleCnt="4">
        <dgm:presLayoutVars>
          <dgm:chMax val="0"/>
          <dgm:chPref val="0"/>
        </dgm:presLayoutVars>
      </dgm:prSet>
      <dgm:spPr/>
    </dgm:pt>
    <dgm:pt modelId="{78D80C66-274B-4F26-BCF5-EA3B1E1D4F4D}" type="pres">
      <dgm:prSet presAssocID="{A2D1ACF9-D3CB-479B-A2AC-A1DB494907B0}" presName="sibTrans" presStyleCnt="0"/>
      <dgm:spPr/>
    </dgm:pt>
    <dgm:pt modelId="{56BC98B4-857F-4810-AEDA-D683223CBC1E}" type="pres">
      <dgm:prSet presAssocID="{20972DEC-8DB7-4422-946B-36F24AE770C6}" presName="compNode" presStyleCnt="0"/>
      <dgm:spPr/>
    </dgm:pt>
    <dgm:pt modelId="{A38F1FFD-2C7F-49ED-84D7-DE60853C488E}" type="pres">
      <dgm:prSet presAssocID="{20972DEC-8DB7-4422-946B-36F24AE770C6}" presName="bgRect" presStyleLbl="bgShp" presStyleIdx="3" presStyleCnt="4"/>
      <dgm:spPr/>
    </dgm:pt>
    <dgm:pt modelId="{DD00560D-1730-4423-8ACE-FDD22EC5A950}" type="pres">
      <dgm:prSet presAssocID="{20972DEC-8DB7-4422-946B-36F24AE770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734B7BA-94F9-4E5E-8BF6-B3F26E307A28}" type="pres">
      <dgm:prSet presAssocID="{20972DEC-8DB7-4422-946B-36F24AE770C6}" presName="spaceRect" presStyleCnt="0"/>
      <dgm:spPr/>
    </dgm:pt>
    <dgm:pt modelId="{48DBFA48-467D-4F91-BB76-04A40CDB50DE}" type="pres">
      <dgm:prSet presAssocID="{20972DEC-8DB7-4422-946B-36F24AE770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9A2F10-4B76-4854-BB91-3E3132E1E541}" type="presOf" srcId="{9BF9E014-FA21-4BB3-9680-B1AEB0D342AA}" destId="{A06A2B91-3A47-43B5-9572-448430839FBB}" srcOrd="0" destOrd="0" presId="urn:microsoft.com/office/officeart/2018/2/layout/IconVerticalSolidList"/>
    <dgm:cxn modelId="{07374214-E8EF-436E-98ED-64DF350B1C50}" srcId="{E5491AFE-A970-42D9-8406-5723707E3AFC}" destId="{D728C208-D481-43E3-A268-63E141398741}" srcOrd="0" destOrd="0" parTransId="{56D8AF38-6498-4455-A302-3F701FF69FF1}" sibTransId="{5C189119-A24B-4338-A6AC-6FE4A0B42A10}"/>
    <dgm:cxn modelId="{95A94E6C-954B-4AB7-B7E9-7F821EB222BC}" type="presOf" srcId="{20972DEC-8DB7-4422-946B-36F24AE770C6}" destId="{48DBFA48-467D-4F91-BB76-04A40CDB50DE}" srcOrd="0" destOrd="0" presId="urn:microsoft.com/office/officeart/2018/2/layout/IconVerticalSolidList"/>
    <dgm:cxn modelId="{A4990F4D-26D7-46A5-99DC-0E91FF417EC3}" type="presOf" srcId="{D728C208-D481-43E3-A268-63E141398741}" destId="{E3A4D7C5-4C0C-4F6B-82CE-60D01A890141}" srcOrd="0" destOrd="0" presId="urn:microsoft.com/office/officeart/2018/2/layout/IconVerticalSolidList"/>
    <dgm:cxn modelId="{E42F7E4D-4B1C-464D-8DE4-905F3979488C}" srcId="{E5491AFE-A970-42D9-8406-5723707E3AFC}" destId="{20972DEC-8DB7-4422-946B-36F24AE770C6}" srcOrd="3" destOrd="0" parTransId="{E66ADF37-2EAE-4ED5-A590-792C76B15C1C}" sibTransId="{04609D9F-4DC6-4B8B-B1CD-E765D175568C}"/>
    <dgm:cxn modelId="{3CF8D54F-4A4E-4924-ABA8-3C933DF5BE0E}" srcId="{E5491AFE-A970-42D9-8406-5723707E3AFC}" destId="{9BF9E014-FA21-4BB3-9680-B1AEB0D342AA}" srcOrd="1" destOrd="0" parTransId="{7D2F2F31-575B-4D54-9C8C-30C2B6E705C4}" sibTransId="{EA1994B5-3B9E-45B0-B953-38B9F3A7CDF0}"/>
    <dgm:cxn modelId="{4CABF6A3-BA85-4492-A867-93DF9FA01C52}" type="presOf" srcId="{F10D386D-240B-4F13-AF3D-5A28CC799045}" destId="{689EFBB8-9483-4688-BC0A-6B0E5EB4FC38}" srcOrd="0" destOrd="0" presId="urn:microsoft.com/office/officeart/2018/2/layout/IconVerticalSolidList"/>
    <dgm:cxn modelId="{39F2E4BB-4253-4C85-9E1E-56A3E10301CA}" srcId="{E5491AFE-A970-42D9-8406-5723707E3AFC}" destId="{F10D386D-240B-4F13-AF3D-5A28CC799045}" srcOrd="2" destOrd="0" parTransId="{3247B843-A482-41FC-9942-7158DD864C77}" sibTransId="{A2D1ACF9-D3CB-479B-A2AC-A1DB494907B0}"/>
    <dgm:cxn modelId="{B8DFA5E9-A85E-41F8-AE19-8EF8B9E420A9}" type="presOf" srcId="{E5491AFE-A970-42D9-8406-5723707E3AFC}" destId="{420CF400-C03C-4DC6-A174-7D0D55F18B75}" srcOrd="0" destOrd="0" presId="urn:microsoft.com/office/officeart/2018/2/layout/IconVerticalSolidList"/>
    <dgm:cxn modelId="{E5D87E46-96D7-4ABB-8906-551B2859D67C}" type="presParOf" srcId="{420CF400-C03C-4DC6-A174-7D0D55F18B75}" destId="{BD7DCBAE-A752-4EAF-936A-8123AF814252}" srcOrd="0" destOrd="0" presId="urn:microsoft.com/office/officeart/2018/2/layout/IconVerticalSolidList"/>
    <dgm:cxn modelId="{63016A94-E3D3-4471-8B33-A502411CBC69}" type="presParOf" srcId="{BD7DCBAE-A752-4EAF-936A-8123AF814252}" destId="{846E3229-2AC0-46BB-86F0-3918C4C1E0AD}" srcOrd="0" destOrd="0" presId="urn:microsoft.com/office/officeart/2018/2/layout/IconVerticalSolidList"/>
    <dgm:cxn modelId="{4D4696DF-852E-4A20-A18D-95359598A7AD}" type="presParOf" srcId="{BD7DCBAE-A752-4EAF-936A-8123AF814252}" destId="{6A07C775-1DDC-4BBF-9DB4-422BDDCBEDA1}" srcOrd="1" destOrd="0" presId="urn:microsoft.com/office/officeart/2018/2/layout/IconVerticalSolidList"/>
    <dgm:cxn modelId="{ECD462F3-699B-4864-8F7C-C2C3D7AE0C84}" type="presParOf" srcId="{BD7DCBAE-A752-4EAF-936A-8123AF814252}" destId="{1836597B-393D-422B-8043-95417143D257}" srcOrd="2" destOrd="0" presId="urn:microsoft.com/office/officeart/2018/2/layout/IconVerticalSolidList"/>
    <dgm:cxn modelId="{84FFAEB8-A05B-4DEC-B9DD-86ED235050B3}" type="presParOf" srcId="{BD7DCBAE-A752-4EAF-936A-8123AF814252}" destId="{E3A4D7C5-4C0C-4F6B-82CE-60D01A890141}" srcOrd="3" destOrd="0" presId="urn:microsoft.com/office/officeart/2018/2/layout/IconVerticalSolidList"/>
    <dgm:cxn modelId="{16B746C3-01D5-45E6-96FD-453FC2F1E126}" type="presParOf" srcId="{420CF400-C03C-4DC6-A174-7D0D55F18B75}" destId="{D7460798-A8DD-49A7-86C7-590DE5DE76ED}" srcOrd="1" destOrd="0" presId="urn:microsoft.com/office/officeart/2018/2/layout/IconVerticalSolidList"/>
    <dgm:cxn modelId="{41D247B8-3CF7-439F-A4EC-4712C551288B}" type="presParOf" srcId="{420CF400-C03C-4DC6-A174-7D0D55F18B75}" destId="{D41387F9-8E5E-46B3-8909-27520E167F0C}" srcOrd="2" destOrd="0" presId="urn:microsoft.com/office/officeart/2018/2/layout/IconVerticalSolidList"/>
    <dgm:cxn modelId="{9E0A811E-0CD4-4506-9DCA-A4ED499E79FB}" type="presParOf" srcId="{D41387F9-8E5E-46B3-8909-27520E167F0C}" destId="{3BC4AE0B-B129-4967-B117-6C5B2BAF04C5}" srcOrd="0" destOrd="0" presId="urn:microsoft.com/office/officeart/2018/2/layout/IconVerticalSolidList"/>
    <dgm:cxn modelId="{FFBFA756-9B00-4CD1-8EA9-24584036FAA8}" type="presParOf" srcId="{D41387F9-8E5E-46B3-8909-27520E167F0C}" destId="{ED352758-561D-499B-B5BE-FD82DBE10636}" srcOrd="1" destOrd="0" presId="urn:microsoft.com/office/officeart/2018/2/layout/IconVerticalSolidList"/>
    <dgm:cxn modelId="{B4CD67B7-831E-441D-9FCD-D19D7543EF2D}" type="presParOf" srcId="{D41387F9-8E5E-46B3-8909-27520E167F0C}" destId="{23809B14-6732-4F1A-959A-9E0F61FEE6C0}" srcOrd="2" destOrd="0" presId="urn:microsoft.com/office/officeart/2018/2/layout/IconVerticalSolidList"/>
    <dgm:cxn modelId="{926C83DA-E2A7-4A2F-BD94-62F269600A91}" type="presParOf" srcId="{D41387F9-8E5E-46B3-8909-27520E167F0C}" destId="{A06A2B91-3A47-43B5-9572-448430839FBB}" srcOrd="3" destOrd="0" presId="urn:microsoft.com/office/officeart/2018/2/layout/IconVerticalSolidList"/>
    <dgm:cxn modelId="{87CB4DCF-76BB-4813-B316-C46A69DD29D1}" type="presParOf" srcId="{420CF400-C03C-4DC6-A174-7D0D55F18B75}" destId="{6BF66A23-CCC1-4B71-9BAA-23AC70BF5CAA}" srcOrd="3" destOrd="0" presId="urn:microsoft.com/office/officeart/2018/2/layout/IconVerticalSolidList"/>
    <dgm:cxn modelId="{658B7E5B-DA28-49B3-B29F-6B3916D12D3F}" type="presParOf" srcId="{420CF400-C03C-4DC6-A174-7D0D55F18B75}" destId="{0DB35733-B2CD-4306-8764-08EEEE2719D0}" srcOrd="4" destOrd="0" presId="urn:microsoft.com/office/officeart/2018/2/layout/IconVerticalSolidList"/>
    <dgm:cxn modelId="{4233E493-43E5-4258-A2DD-642706EED508}" type="presParOf" srcId="{0DB35733-B2CD-4306-8764-08EEEE2719D0}" destId="{6FAD8DA6-D697-4744-9ABB-3D43FA2E531D}" srcOrd="0" destOrd="0" presId="urn:microsoft.com/office/officeart/2018/2/layout/IconVerticalSolidList"/>
    <dgm:cxn modelId="{FBBBBFF9-AB7D-4ACA-92CE-8FB0D1686166}" type="presParOf" srcId="{0DB35733-B2CD-4306-8764-08EEEE2719D0}" destId="{42908A8A-3E6D-4CEF-BD2C-8B5E798904CE}" srcOrd="1" destOrd="0" presId="urn:microsoft.com/office/officeart/2018/2/layout/IconVerticalSolidList"/>
    <dgm:cxn modelId="{BFFAE0C0-F863-4DA2-933F-B8C2545C1EA5}" type="presParOf" srcId="{0DB35733-B2CD-4306-8764-08EEEE2719D0}" destId="{BEE66BF0-5C95-4128-A443-607DEC8EBF2C}" srcOrd="2" destOrd="0" presId="urn:microsoft.com/office/officeart/2018/2/layout/IconVerticalSolidList"/>
    <dgm:cxn modelId="{D1688A87-8617-4AD6-84A4-F93C12E3375D}" type="presParOf" srcId="{0DB35733-B2CD-4306-8764-08EEEE2719D0}" destId="{689EFBB8-9483-4688-BC0A-6B0E5EB4FC38}" srcOrd="3" destOrd="0" presId="urn:microsoft.com/office/officeart/2018/2/layout/IconVerticalSolidList"/>
    <dgm:cxn modelId="{3E4E301C-97C8-41D8-9079-E03446A93FA4}" type="presParOf" srcId="{420CF400-C03C-4DC6-A174-7D0D55F18B75}" destId="{78D80C66-274B-4F26-BCF5-EA3B1E1D4F4D}" srcOrd="5" destOrd="0" presId="urn:microsoft.com/office/officeart/2018/2/layout/IconVerticalSolidList"/>
    <dgm:cxn modelId="{15068259-F75B-47A5-BD98-A2062BE2EED2}" type="presParOf" srcId="{420CF400-C03C-4DC6-A174-7D0D55F18B75}" destId="{56BC98B4-857F-4810-AEDA-D683223CBC1E}" srcOrd="6" destOrd="0" presId="urn:microsoft.com/office/officeart/2018/2/layout/IconVerticalSolidList"/>
    <dgm:cxn modelId="{98190260-40CB-445B-A4E2-858FF78FC20D}" type="presParOf" srcId="{56BC98B4-857F-4810-AEDA-D683223CBC1E}" destId="{A38F1FFD-2C7F-49ED-84D7-DE60853C488E}" srcOrd="0" destOrd="0" presId="urn:microsoft.com/office/officeart/2018/2/layout/IconVerticalSolidList"/>
    <dgm:cxn modelId="{A95E50DA-C190-4703-9F4E-E3D26E24C203}" type="presParOf" srcId="{56BC98B4-857F-4810-AEDA-D683223CBC1E}" destId="{DD00560D-1730-4423-8ACE-FDD22EC5A950}" srcOrd="1" destOrd="0" presId="urn:microsoft.com/office/officeart/2018/2/layout/IconVerticalSolidList"/>
    <dgm:cxn modelId="{1041E302-C0C1-4209-AB6F-CE0C578A87B8}" type="presParOf" srcId="{56BC98B4-857F-4810-AEDA-D683223CBC1E}" destId="{A734B7BA-94F9-4E5E-8BF6-B3F26E307A28}" srcOrd="2" destOrd="0" presId="urn:microsoft.com/office/officeart/2018/2/layout/IconVerticalSolidList"/>
    <dgm:cxn modelId="{E0DB1ADE-009A-4F95-9F9D-9D817B2DC958}" type="presParOf" srcId="{56BC98B4-857F-4810-AEDA-D683223CBC1E}" destId="{48DBFA48-467D-4F91-BB76-04A40CDB5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42F0E0-0D6E-4C35-9019-CE95231F463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A1F927-58A8-4FD5-9BD8-F1A1F24F3404}">
      <dgm:prSet/>
      <dgm:spPr/>
      <dgm:t>
        <a:bodyPr/>
        <a:lstStyle/>
        <a:p>
          <a:r>
            <a:rPr lang="en-US"/>
            <a:t>There are no missing values</a:t>
          </a:r>
        </a:p>
      </dgm:t>
    </dgm:pt>
    <dgm:pt modelId="{69E17305-7FFD-4B28-A504-928FE99E335E}" type="parTrans" cxnId="{B3BDEE37-7A75-4C11-B347-844EB8D83D4D}">
      <dgm:prSet/>
      <dgm:spPr/>
      <dgm:t>
        <a:bodyPr/>
        <a:lstStyle/>
        <a:p>
          <a:endParaRPr lang="en-US"/>
        </a:p>
      </dgm:t>
    </dgm:pt>
    <dgm:pt modelId="{D45DC8E5-F377-4D76-A141-F972CDCDE367}" type="sibTrans" cxnId="{B3BDEE37-7A75-4C11-B347-844EB8D83D4D}">
      <dgm:prSet/>
      <dgm:spPr/>
      <dgm:t>
        <a:bodyPr/>
        <a:lstStyle/>
        <a:p>
          <a:endParaRPr lang="en-US"/>
        </a:p>
      </dgm:t>
    </dgm:pt>
    <dgm:pt modelId="{6E5E109B-2547-4B80-A19B-255018DAB4B9}">
      <dgm:prSet/>
      <dgm:spPr/>
      <dgm:t>
        <a:bodyPr/>
        <a:lstStyle/>
        <a:p>
          <a:r>
            <a:rPr lang="en-US"/>
            <a:t>There are negative values in some of the billing amounts</a:t>
          </a:r>
        </a:p>
      </dgm:t>
    </dgm:pt>
    <dgm:pt modelId="{4FDB442D-EFE0-481E-B4BE-8C804B46F7B0}" type="parTrans" cxnId="{42DC47E7-37E1-4781-8FA1-83913F9CA23C}">
      <dgm:prSet/>
      <dgm:spPr/>
      <dgm:t>
        <a:bodyPr/>
        <a:lstStyle/>
        <a:p>
          <a:endParaRPr lang="en-US"/>
        </a:p>
      </dgm:t>
    </dgm:pt>
    <dgm:pt modelId="{D0584155-93A9-45B5-9470-FEB50E174CDD}" type="sibTrans" cxnId="{42DC47E7-37E1-4781-8FA1-83913F9CA23C}">
      <dgm:prSet/>
      <dgm:spPr/>
      <dgm:t>
        <a:bodyPr/>
        <a:lstStyle/>
        <a:p>
          <a:endParaRPr lang="en-US"/>
        </a:p>
      </dgm:t>
    </dgm:pt>
    <dgm:pt modelId="{460207F9-A895-43F0-A07E-A9E929A4980B}">
      <dgm:prSet/>
      <dgm:spPr/>
      <dgm:t>
        <a:bodyPr/>
        <a:lstStyle/>
        <a:p>
          <a:r>
            <a:rPr lang="en-US"/>
            <a:t>Run with and without these records and see how it impacts the model</a:t>
          </a:r>
        </a:p>
      </dgm:t>
    </dgm:pt>
    <dgm:pt modelId="{7A4890F3-5A10-46D3-AB2C-2EBFCEBA9494}" type="parTrans" cxnId="{447812AE-4C2B-4CA6-9CFF-E93226DF0E23}">
      <dgm:prSet/>
      <dgm:spPr/>
      <dgm:t>
        <a:bodyPr/>
        <a:lstStyle/>
        <a:p>
          <a:endParaRPr lang="en-US"/>
        </a:p>
      </dgm:t>
    </dgm:pt>
    <dgm:pt modelId="{79202D14-1009-4CAB-BD52-7D4C826A4474}" type="sibTrans" cxnId="{447812AE-4C2B-4CA6-9CFF-E93226DF0E23}">
      <dgm:prSet/>
      <dgm:spPr/>
      <dgm:t>
        <a:bodyPr/>
        <a:lstStyle/>
        <a:p>
          <a:endParaRPr lang="en-US"/>
        </a:p>
      </dgm:t>
    </dgm:pt>
    <dgm:pt modelId="{EFCCF11E-844C-4B11-A080-F590913BD5C3}">
      <dgm:prSet/>
      <dgm:spPr/>
      <dgm:t>
        <a:bodyPr/>
        <a:lstStyle/>
        <a:p>
          <a:r>
            <a:rPr lang="en-US"/>
            <a:t>Some of the customers who defaulted do not have positive billing amounts (ex: 174)</a:t>
          </a:r>
        </a:p>
      </dgm:t>
    </dgm:pt>
    <dgm:pt modelId="{D2235CF2-A055-46AF-8141-06A470715E11}" type="parTrans" cxnId="{834F946C-73A5-4B46-91C8-A5B7A198D6BE}">
      <dgm:prSet/>
      <dgm:spPr/>
      <dgm:t>
        <a:bodyPr/>
        <a:lstStyle/>
        <a:p>
          <a:endParaRPr lang="en-US"/>
        </a:p>
      </dgm:t>
    </dgm:pt>
    <dgm:pt modelId="{9A6DA892-CCC8-4F57-B9B0-ED73130EC90D}" type="sibTrans" cxnId="{834F946C-73A5-4B46-91C8-A5B7A198D6BE}">
      <dgm:prSet/>
      <dgm:spPr/>
      <dgm:t>
        <a:bodyPr/>
        <a:lstStyle/>
        <a:p>
          <a:endParaRPr lang="en-US"/>
        </a:p>
      </dgm:t>
    </dgm:pt>
    <dgm:pt modelId="{30E0A30C-BEFC-42C5-9DC8-612EEE7648AC}">
      <dgm:prSet/>
      <dgm:spPr/>
      <dgm:t>
        <a:bodyPr/>
        <a:lstStyle/>
        <a:p>
          <a:r>
            <a:rPr lang="en-US"/>
            <a:t>May need to be removed or checked</a:t>
          </a:r>
        </a:p>
      </dgm:t>
    </dgm:pt>
    <dgm:pt modelId="{23D333BB-C80A-4C81-8F26-EA40F4DB1FBB}" type="parTrans" cxnId="{8464BB31-B60B-4CCD-B15E-70E7E369CB06}">
      <dgm:prSet/>
      <dgm:spPr/>
      <dgm:t>
        <a:bodyPr/>
        <a:lstStyle/>
        <a:p>
          <a:endParaRPr lang="en-US"/>
        </a:p>
      </dgm:t>
    </dgm:pt>
    <dgm:pt modelId="{8EBD5398-38C1-4F3D-A5DD-6C8C24E6F430}" type="sibTrans" cxnId="{8464BB31-B60B-4CCD-B15E-70E7E369CB06}">
      <dgm:prSet/>
      <dgm:spPr/>
      <dgm:t>
        <a:bodyPr/>
        <a:lstStyle/>
        <a:p>
          <a:endParaRPr lang="en-US"/>
        </a:p>
      </dgm:t>
    </dgm:pt>
    <dgm:pt modelId="{50B66BA7-5B25-4019-92BA-16A314825DCC}" type="pres">
      <dgm:prSet presAssocID="{AA42F0E0-0D6E-4C35-9019-CE95231F46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28071A-A542-40FA-9CE8-B68607602BF4}" type="pres">
      <dgm:prSet presAssocID="{F1A1F927-58A8-4FD5-9BD8-F1A1F24F3404}" presName="hierRoot1" presStyleCnt="0"/>
      <dgm:spPr/>
    </dgm:pt>
    <dgm:pt modelId="{8693D54D-517C-4A12-B227-D5EE1E753481}" type="pres">
      <dgm:prSet presAssocID="{F1A1F927-58A8-4FD5-9BD8-F1A1F24F3404}" presName="composite" presStyleCnt="0"/>
      <dgm:spPr/>
    </dgm:pt>
    <dgm:pt modelId="{9631C1E9-4099-4676-85E9-E44A1DA7E22D}" type="pres">
      <dgm:prSet presAssocID="{F1A1F927-58A8-4FD5-9BD8-F1A1F24F3404}" presName="background" presStyleLbl="node0" presStyleIdx="0" presStyleCnt="3"/>
      <dgm:spPr/>
    </dgm:pt>
    <dgm:pt modelId="{1244AE2C-0ACE-4651-9392-DAF83515F01E}" type="pres">
      <dgm:prSet presAssocID="{F1A1F927-58A8-4FD5-9BD8-F1A1F24F3404}" presName="text" presStyleLbl="fgAcc0" presStyleIdx="0" presStyleCnt="3">
        <dgm:presLayoutVars>
          <dgm:chPref val="3"/>
        </dgm:presLayoutVars>
      </dgm:prSet>
      <dgm:spPr/>
    </dgm:pt>
    <dgm:pt modelId="{7FE620D1-868F-4CD1-BDE2-FE5CCB50B799}" type="pres">
      <dgm:prSet presAssocID="{F1A1F927-58A8-4FD5-9BD8-F1A1F24F3404}" presName="hierChild2" presStyleCnt="0"/>
      <dgm:spPr/>
    </dgm:pt>
    <dgm:pt modelId="{29C66544-B250-4C5D-9065-BAFA660D2791}" type="pres">
      <dgm:prSet presAssocID="{6E5E109B-2547-4B80-A19B-255018DAB4B9}" presName="hierRoot1" presStyleCnt="0"/>
      <dgm:spPr/>
    </dgm:pt>
    <dgm:pt modelId="{C68D2AD3-D562-44E4-BA46-7684CC5FF4F9}" type="pres">
      <dgm:prSet presAssocID="{6E5E109B-2547-4B80-A19B-255018DAB4B9}" presName="composite" presStyleCnt="0"/>
      <dgm:spPr/>
    </dgm:pt>
    <dgm:pt modelId="{3C795AAF-3BAC-4894-8719-A628849CA78C}" type="pres">
      <dgm:prSet presAssocID="{6E5E109B-2547-4B80-A19B-255018DAB4B9}" presName="background" presStyleLbl="node0" presStyleIdx="1" presStyleCnt="3"/>
      <dgm:spPr/>
    </dgm:pt>
    <dgm:pt modelId="{B70CFA30-3CB0-408B-98B9-48F4CE5762FE}" type="pres">
      <dgm:prSet presAssocID="{6E5E109B-2547-4B80-A19B-255018DAB4B9}" presName="text" presStyleLbl="fgAcc0" presStyleIdx="1" presStyleCnt="3">
        <dgm:presLayoutVars>
          <dgm:chPref val="3"/>
        </dgm:presLayoutVars>
      </dgm:prSet>
      <dgm:spPr/>
    </dgm:pt>
    <dgm:pt modelId="{8CCC3555-21F7-48FE-A072-D79FDBAE19AD}" type="pres">
      <dgm:prSet presAssocID="{6E5E109B-2547-4B80-A19B-255018DAB4B9}" presName="hierChild2" presStyleCnt="0"/>
      <dgm:spPr/>
    </dgm:pt>
    <dgm:pt modelId="{B9E61CF7-B6CB-4403-B12D-5B4A8F1B5B80}" type="pres">
      <dgm:prSet presAssocID="{7A4890F3-5A10-46D3-AB2C-2EBFCEBA9494}" presName="Name10" presStyleLbl="parChTrans1D2" presStyleIdx="0" presStyleCnt="2"/>
      <dgm:spPr/>
    </dgm:pt>
    <dgm:pt modelId="{71CBF5DE-2A09-41F9-BF25-D50EEF1F6811}" type="pres">
      <dgm:prSet presAssocID="{460207F9-A895-43F0-A07E-A9E929A4980B}" presName="hierRoot2" presStyleCnt="0"/>
      <dgm:spPr/>
    </dgm:pt>
    <dgm:pt modelId="{88160B06-7EB2-4024-B51D-8B8277CE4159}" type="pres">
      <dgm:prSet presAssocID="{460207F9-A895-43F0-A07E-A9E929A4980B}" presName="composite2" presStyleCnt="0"/>
      <dgm:spPr/>
    </dgm:pt>
    <dgm:pt modelId="{5F193C4E-E12A-4E6A-9389-0AC63C627669}" type="pres">
      <dgm:prSet presAssocID="{460207F9-A895-43F0-A07E-A9E929A4980B}" presName="background2" presStyleLbl="node2" presStyleIdx="0" presStyleCnt="2"/>
      <dgm:spPr/>
    </dgm:pt>
    <dgm:pt modelId="{8B209237-8B0B-40F1-9496-16B2B297C606}" type="pres">
      <dgm:prSet presAssocID="{460207F9-A895-43F0-A07E-A9E929A4980B}" presName="text2" presStyleLbl="fgAcc2" presStyleIdx="0" presStyleCnt="2">
        <dgm:presLayoutVars>
          <dgm:chPref val="3"/>
        </dgm:presLayoutVars>
      </dgm:prSet>
      <dgm:spPr/>
    </dgm:pt>
    <dgm:pt modelId="{6427A1C0-01B0-4816-BA3C-6DF1B19F9980}" type="pres">
      <dgm:prSet presAssocID="{460207F9-A895-43F0-A07E-A9E929A4980B}" presName="hierChild3" presStyleCnt="0"/>
      <dgm:spPr/>
    </dgm:pt>
    <dgm:pt modelId="{9D373537-1738-4C73-B675-DEDB76DA0A99}" type="pres">
      <dgm:prSet presAssocID="{EFCCF11E-844C-4B11-A080-F590913BD5C3}" presName="hierRoot1" presStyleCnt="0"/>
      <dgm:spPr/>
    </dgm:pt>
    <dgm:pt modelId="{2B64A894-F62B-4585-B726-2397750F847A}" type="pres">
      <dgm:prSet presAssocID="{EFCCF11E-844C-4B11-A080-F590913BD5C3}" presName="composite" presStyleCnt="0"/>
      <dgm:spPr/>
    </dgm:pt>
    <dgm:pt modelId="{434EE1A0-4B21-4F6E-8346-33A307FC4BCB}" type="pres">
      <dgm:prSet presAssocID="{EFCCF11E-844C-4B11-A080-F590913BD5C3}" presName="background" presStyleLbl="node0" presStyleIdx="2" presStyleCnt="3"/>
      <dgm:spPr/>
    </dgm:pt>
    <dgm:pt modelId="{F19339A4-C3F6-4C63-A24F-3EC1304337E9}" type="pres">
      <dgm:prSet presAssocID="{EFCCF11E-844C-4B11-A080-F590913BD5C3}" presName="text" presStyleLbl="fgAcc0" presStyleIdx="2" presStyleCnt="3">
        <dgm:presLayoutVars>
          <dgm:chPref val="3"/>
        </dgm:presLayoutVars>
      </dgm:prSet>
      <dgm:spPr/>
    </dgm:pt>
    <dgm:pt modelId="{76704F21-A6BB-4993-9849-41F9307C4908}" type="pres">
      <dgm:prSet presAssocID="{EFCCF11E-844C-4B11-A080-F590913BD5C3}" presName="hierChild2" presStyleCnt="0"/>
      <dgm:spPr/>
    </dgm:pt>
    <dgm:pt modelId="{1169FBB6-EA7F-4175-AFE6-481B281BF547}" type="pres">
      <dgm:prSet presAssocID="{23D333BB-C80A-4C81-8F26-EA40F4DB1FBB}" presName="Name10" presStyleLbl="parChTrans1D2" presStyleIdx="1" presStyleCnt="2"/>
      <dgm:spPr/>
    </dgm:pt>
    <dgm:pt modelId="{CE4F57D3-8F15-4320-8AAD-0F84FFAD9A19}" type="pres">
      <dgm:prSet presAssocID="{30E0A30C-BEFC-42C5-9DC8-612EEE7648AC}" presName="hierRoot2" presStyleCnt="0"/>
      <dgm:spPr/>
    </dgm:pt>
    <dgm:pt modelId="{D8CE19D9-9C26-4FE5-A1A7-A47EB805EBD8}" type="pres">
      <dgm:prSet presAssocID="{30E0A30C-BEFC-42C5-9DC8-612EEE7648AC}" presName="composite2" presStyleCnt="0"/>
      <dgm:spPr/>
    </dgm:pt>
    <dgm:pt modelId="{030CE319-DDD6-4A9E-A641-F7B26C214216}" type="pres">
      <dgm:prSet presAssocID="{30E0A30C-BEFC-42C5-9DC8-612EEE7648AC}" presName="background2" presStyleLbl="node2" presStyleIdx="1" presStyleCnt="2"/>
      <dgm:spPr/>
    </dgm:pt>
    <dgm:pt modelId="{71D83C2D-1CDA-4E51-B959-0FD2C3B71A07}" type="pres">
      <dgm:prSet presAssocID="{30E0A30C-BEFC-42C5-9DC8-612EEE7648AC}" presName="text2" presStyleLbl="fgAcc2" presStyleIdx="1" presStyleCnt="2">
        <dgm:presLayoutVars>
          <dgm:chPref val="3"/>
        </dgm:presLayoutVars>
      </dgm:prSet>
      <dgm:spPr/>
    </dgm:pt>
    <dgm:pt modelId="{AB968AA5-C00C-49AD-A59C-41A284BB75FC}" type="pres">
      <dgm:prSet presAssocID="{30E0A30C-BEFC-42C5-9DC8-612EEE7648AC}" presName="hierChild3" presStyleCnt="0"/>
      <dgm:spPr/>
    </dgm:pt>
  </dgm:ptLst>
  <dgm:cxnLst>
    <dgm:cxn modelId="{B3FAD50F-4F98-4138-9229-2007D6D3AECE}" type="presOf" srcId="{23D333BB-C80A-4C81-8F26-EA40F4DB1FBB}" destId="{1169FBB6-EA7F-4175-AFE6-481B281BF547}" srcOrd="0" destOrd="0" presId="urn:microsoft.com/office/officeart/2005/8/layout/hierarchy1"/>
    <dgm:cxn modelId="{F320FD26-494E-4FF5-AB0F-869781091656}" type="presOf" srcId="{6E5E109B-2547-4B80-A19B-255018DAB4B9}" destId="{B70CFA30-3CB0-408B-98B9-48F4CE5762FE}" srcOrd="0" destOrd="0" presId="urn:microsoft.com/office/officeart/2005/8/layout/hierarchy1"/>
    <dgm:cxn modelId="{8464BB31-B60B-4CCD-B15E-70E7E369CB06}" srcId="{EFCCF11E-844C-4B11-A080-F590913BD5C3}" destId="{30E0A30C-BEFC-42C5-9DC8-612EEE7648AC}" srcOrd="0" destOrd="0" parTransId="{23D333BB-C80A-4C81-8F26-EA40F4DB1FBB}" sibTransId="{8EBD5398-38C1-4F3D-A5DD-6C8C24E6F430}"/>
    <dgm:cxn modelId="{B3BDEE37-7A75-4C11-B347-844EB8D83D4D}" srcId="{AA42F0E0-0D6E-4C35-9019-CE95231F463F}" destId="{F1A1F927-58A8-4FD5-9BD8-F1A1F24F3404}" srcOrd="0" destOrd="0" parTransId="{69E17305-7FFD-4B28-A504-928FE99E335E}" sibTransId="{D45DC8E5-F377-4D76-A141-F972CDCDE367}"/>
    <dgm:cxn modelId="{834F946C-73A5-4B46-91C8-A5B7A198D6BE}" srcId="{AA42F0E0-0D6E-4C35-9019-CE95231F463F}" destId="{EFCCF11E-844C-4B11-A080-F590913BD5C3}" srcOrd="2" destOrd="0" parTransId="{D2235CF2-A055-46AF-8141-06A470715E11}" sibTransId="{9A6DA892-CCC8-4F57-B9B0-ED73130EC90D}"/>
    <dgm:cxn modelId="{447812AE-4C2B-4CA6-9CFF-E93226DF0E23}" srcId="{6E5E109B-2547-4B80-A19B-255018DAB4B9}" destId="{460207F9-A895-43F0-A07E-A9E929A4980B}" srcOrd="0" destOrd="0" parTransId="{7A4890F3-5A10-46D3-AB2C-2EBFCEBA9494}" sibTransId="{79202D14-1009-4CAB-BD52-7D4C826A4474}"/>
    <dgm:cxn modelId="{863CA9AE-01DE-4335-877A-EBF15CD63E9C}" type="presOf" srcId="{F1A1F927-58A8-4FD5-9BD8-F1A1F24F3404}" destId="{1244AE2C-0ACE-4651-9392-DAF83515F01E}" srcOrd="0" destOrd="0" presId="urn:microsoft.com/office/officeart/2005/8/layout/hierarchy1"/>
    <dgm:cxn modelId="{065810D2-6D07-408E-A3AD-EA66F8D0217B}" type="presOf" srcId="{460207F9-A895-43F0-A07E-A9E929A4980B}" destId="{8B209237-8B0B-40F1-9496-16B2B297C606}" srcOrd="0" destOrd="0" presId="urn:microsoft.com/office/officeart/2005/8/layout/hierarchy1"/>
    <dgm:cxn modelId="{CDAFF0D2-C2BF-41FC-BD50-33B410B5A1D1}" type="presOf" srcId="{30E0A30C-BEFC-42C5-9DC8-612EEE7648AC}" destId="{71D83C2D-1CDA-4E51-B959-0FD2C3B71A07}" srcOrd="0" destOrd="0" presId="urn:microsoft.com/office/officeart/2005/8/layout/hierarchy1"/>
    <dgm:cxn modelId="{7F05FEE5-07C9-4252-9E15-FDD205120E3C}" type="presOf" srcId="{EFCCF11E-844C-4B11-A080-F590913BD5C3}" destId="{F19339A4-C3F6-4C63-A24F-3EC1304337E9}" srcOrd="0" destOrd="0" presId="urn:microsoft.com/office/officeart/2005/8/layout/hierarchy1"/>
    <dgm:cxn modelId="{42DC47E7-37E1-4781-8FA1-83913F9CA23C}" srcId="{AA42F0E0-0D6E-4C35-9019-CE95231F463F}" destId="{6E5E109B-2547-4B80-A19B-255018DAB4B9}" srcOrd="1" destOrd="0" parTransId="{4FDB442D-EFE0-481E-B4BE-8C804B46F7B0}" sibTransId="{D0584155-93A9-45B5-9470-FEB50E174CDD}"/>
    <dgm:cxn modelId="{DCDA73EB-7F36-4E75-AA1B-D8C93E3FC2F9}" type="presOf" srcId="{7A4890F3-5A10-46D3-AB2C-2EBFCEBA9494}" destId="{B9E61CF7-B6CB-4403-B12D-5B4A8F1B5B80}" srcOrd="0" destOrd="0" presId="urn:microsoft.com/office/officeart/2005/8/layout/hierarchy1"/>
    <dgm:cxn modelId="{EFED5BF4-C0E1-47C7-B987-D3E2229DE617}" type="presOf" srcId="{AA42F0E0-0D6E-4C35-9019-CE95231F463F}" destId="{50B66BA7-5B25-4019-92BA-16A314825DCC}" srcOrd="0" destOrd="0" presId="urn:microsoft.com/office/officeart/2005/8/layout/hierarchy1"/>
    <dgm:cxn modelId="{7D7CD37C-98CE-4035-9215-097C27F808F6}" type="presParOf" srcId="{50B66BA7-5B25-4019-92BA-16A314825DCC}" destId="{D328071A-A542-40FA-9CE8-B68607602BF4}" srcOrd="0" destOrd="0" presId="urn:microsoft.com/office/officeart/2005/8/layout/hierarchy1"/>
    <dgm:cxn modelId="{D99A0C55-A8A6-4028-947D-C0C6AA96094A}" type="presParOf" srcId="{D328071A-A542-40FA-9CE8-B68607602BF4}" destId="{8693D54D-517C-4A12-B227-D5EE1E753481}" srcOrd="0" destOrd="0" presId="urn:microsoft.com/office/officeart/2005/8/layout/hierarchy1"/>
    <dgm:cxn modelId="{F097A50A-6F14-48B7-9841-454B3113E969}" type="presParOf" srcId="{8693D54D-517C-4A12-B227-D5EE1E753481}" destId="{9631C1E9-4099-4676-85E9-E44A1DA7E22D}" srcOrd="0" destOrd="0" presId="urn:microsoft.com/office/officeart/2005/8/layout/hierarchy1"/>
    <dgm:cxn modelId="{0CA6B1D8-2E2F-4420-BED1-1550DD4E35A8}" type="presParOf" srcId="{8693D54D-517C-4A12-B227-D5EE1E753481}" destId="{1244AE2C-0ACE-4651-9392-DAF83515F01E}" srcOrd="1" destOrd="0" presId="urn:microsoft.com/office/officeart/2005/8/layout/hierarchy1"/>
    <dgm:cxn modelId="{0CDE906D-26DF-46BE-995F-BA9DD8BC44B3}" type="presParOf" srcId="{D328071A-A542-40FA-9CE8-B68607602BF4}" destId="{7FE620D1-868F-4CD1-BDE2-FE5CCB50B799}" srcOrd="1" destOrd="0" presId="urn:microsoft.com/office/officeart/2005/8/layout/hierarchy1"/>
    <dgm:cxn modelId="{81BC3681-3FA6-462E-A579-167D3AA0D543}" type="presParOf" srcId="{50B66BA7-5B25-4019-92BA-16A314825DCC}" destId="{29C66544-B250-4C5D-9065-BAFA660D2791}" srcOrd="1" destOrd="0" presId="urn:microsoft.com/office/officeart/2005/8/layout/hierarchy1"/>
    <dgm:cxn modelId="{95E4DBD8-6950-433D-AFA9-2DF6801ED7D1}" type="presParOf" srcId="{29C66544-B250-4C5D-9065-BAFA660D2791}" destId="{C68D2AD3-D562-44E4-BA46-7684CC5FF4F9}" srcOrd="0" destOrd="0" presId="urn:microsoft.com/office/officeart/2005/8/layout/hierarchy1"/>
    <dgm:cxn modelId="{22A9D5BF-5F31-46CE-B45F-ACE04DF3098C}" type="presParOf" srcId="{C68D2AD3-D562-44E4-BA46-7684CC5FF4F9}" destId="{3C795AAF-3BAC-4894-8719-A628849CA78C}" srcOrd="0" destOrd="0" presId="urn:microsoft.com/office/officeart/2005/8/layout/hierarchy1"/>
    <dgm:cxn modelId="{B1579140-BB6F-4C90-BE4F-65E8CCB11083}" type="presParOf" srcId="{C68D2AD3-D562-44E4-BA46-7684CC5FF4F9}" destId="{B70CFA30-3CB0-408B-98B9-48F4CE5762FE}" srcOrd="1" destOrd="0" presId="urn:microsoft.com/office/officeart/2005/8/layout/hierarchy1"/>
    <dgm:cxn modelId="{0EBBD91C-9D55-4645-A53F-74D75BC2D5A2}" type="presParOf" srcId="{29C66544-B250-4C5D-9065-BAFA660D2791}" destId="{8CCC3555-21F7-48FE-A072-D79FDBAE19AD}" srcOrd="1" destOrd="0" presId="urn:microsoft.com/office/officeart/2005/8/layout/hierarchy1"/>
    <dgm:cxn modelId="{EDAB2CA7-5BDB-4558-A10F-EC92CB42FCA5}" type="presParOf" srcId="{8CCC3555-21F7-48FE-A072-D79FDBAE19AD}" destId="{B9E61CF7-B6CB-4403-B12D-5B4A8F1B5B80}" srcOrd="0" destOrd="0" presId="urn:microsoft.com/office/officeart/2005/8/layout/hierarchy1"/>
    <dgm:cxn modelId="{EB758E55-FF93-4F34-80F1-6403B613F9B0}" type="presParOf" srcId="{8CCC3555-21F7-48FE-A072-D79FDBAE19AD}" destId="{71CBF5DE-2A09-41F9-BF25-D50EEF1F6811}" srcOrd="1" destOrd="0" presId="urn:microsoft.com/office/officeart/2005/8/layout/hierarchy1"/>
    <dgm:cxn modelId="{80A0B7AD-B8D9-41C2-9431-4A19D0FED652}" type="presParOf" srcId="{71CBF5DE-2A09-41F9-BF25-D50EEF1F6811}" destId="{88160B06-7EB2-4024-B51D-8B8277CE4159}" srcOrd="0" destOrd="0" presId="urn:microsoft.com/office/officeart/2005/8/layout/hierarchy1"/>
    <dgm:cxn modelId="{90956DD9-ED6C-4B4D-B605-F9753FB5A429}" type="presParOf" srcId="{88160B06-7EB2-4024-B51D-8B8277CE4159}" destId="{5F193C4E-E12A-4E6A-9389-0AC63C627669}" srcOrd="0" destOrd="0" presId="urn:microsoft.com/office/officeart/2005/8/layout/hierarchy1"/>
    <dgm:cxn modelId="{C1623522-468C-440C-A38B-8456AA88525D}" type="presParOf" srcId="{88160B06-7EB2-4024-B51D-8B8277CE4159}" destId="{8B209237-8B0B-40F1-9496-16B2B297C606}" srcOrd="1" destOrd="0" presId="urn:microsoft.com/office/officeart/2005/8/layout/hierarchy1"/>
    <dgm:cxn modelId="{5C2B4C8E-171C-4509-A3B1-41785BEA2520}" type="presParOf" srcId="{71CBF5DE-2A09-41F9-BF25-D50EEF1F6811}" destId="{6427A1C0-01B0-4816-BA3C-6DF1B19F9980}" srcOrd="1" destOrd="0" presId="urn:microsoft.com/office/officeart/2005/8/layout/hierarchy1"/>
    <dgm:cxn modelId="{0DBC85C0-6BF8-4B56-A7E1-4E20F5E44A0E}" type="presParOf" srcId="{50B66BA7-5B25-4019-92BA-16A314825DCC}" destId="{9D373537-1738-4C73-B675-DEDB76DA0A99}" srcOrd="2" destOrd="0" presId="urn:microsoft.com/office/officeart/2005/8/layout/hierarchy1"/>
    <dgm:cxn modelId="{3132B7E3-F9D5-422D-AC4C-97BE5D5DA5A1}" type="presParOf" srcId="{9D373537-1738-4C73-B675-DEDB76DA0A99}" destId="{2B64A894-F62B-4585-B726-2397750F847A}" srcOrd="0" destOrd="0" presId="urn:microsoft.com/office/officeart/2005/8/layout/hierarchy1"/>
    <dgm:cxn modelId="{F3CE6B9E-86D1-49A0-87AA-0137622D8424}" type="presParOf" srcId="{2B64A894-F62B-4585-B726-2397750F847A}" destId="{434EE1A0-4B21-4F6E-8346-33A307FC4BCB}" srcOrd="0" destOrd="0" presId="urn:microsoft.com/office/officeart/2005/8/layout/hierarchy1"/>
    <dgm:cxn modelId="{2B77167D-F0D4-449D-B0F9-0BAA647D716A}" type="presParOf" srcId="{2B64A894-F62B-4585-B726-2397750F847A}" destId="{F19339A4-C3F6-4C63-A24F-3EC1304337E9}" srcOrd="1" destOrd="0" presId="urn:microsoft.com/office/officeart/2005/8/layout/hierarchy1"/>
    <dgm:cxn modelId="{3EB321D7-E58A-4EC8-9261-5A54A864DBF7}" type="presParOf" srcId="{9D373537-1738-4C73-B675-DEDB76DA0A99}" destId="{76704F21-A6BB-4993-9849-41F9307C4908}" srcOrd="1" destOrd="0" presId="urn:microsoft.com/office/officeart/2005/8/layout/hierarchy1"/>
    <dgm:cxn modelId="{F06DCF13-7B87-4FD9-87CF-49656B1A14DC}" type="presParOf" srcId="{76704F21-A6BB-4993-9849-41F9307C4908}" destId="{1169FBB6-EA7F-4175-AFE6-481B281BF547}" srcOrd="0" destOrd="0" presId="urn:microsoft.com/office/officeart/2005/8/layout/hierarchy1"/>
    <dgm:cxn modelId="{7D3AFA79-2067-4C71-B684-249A0B46CA0E}" type="presParOf" srcId="{76704F21-A6BB-4993-9849-41F9307C4908}" destId="{CE4F57D3-8F15-4320-8AAD-0F84FFAD9A19}" srcOrd="1" destOrd="0" presId="urn:microsoft.com/office/officeart/2005/8/layout/hierarchy1"/>
    <dgm:cxn modelId="{CE93CC86-0259-4D10-9B14-7A2AD8B6E537}" type="presParOf" srcId="{CE4F57D3-8F15-4320-8AAD-0F84FFAD9A19}" destId="{D8CE19D9-9C26-4FE5-A1A7-A47EB805EBD8}" srcOrd="0" destOrd="0" presId="urn:microsoft.com/office/officeart/2005/8/layout/hierarchy1"/>
    <dgm:cxn modelId="{5E5F882B-BC11-4674-9A57-CC06A77B8525}" type="presParOf" srcId="{D8CE19D9-9C26-4FE5-A1A7-A47EB805EBD8}" destId="{030CE319-DDD6-4A9E-A641-F7B26C214216}" srcOrd="0" destOrd="0" presId="urn:microsoft.com/office/officeart/2005/8/layout/hierarchy1"/>
    <dgm:cxn modelId="{44217040-B4FD-443A-8C61-5AA29C9661E9}" type="presParOf" srcId="{D8CE19D9-9C26-4FE5-A1A7-A47EB805EBD8}" destId="{71D83C2D-1CDA-4E51-B959-0FD2C3B71A07}" srcOrd="1" destOrd="0" presId="urn:microsoft.com/office/officeart/2005/8/layout/hierarchy1"/>
    <dgm:cxn modelId="{94B541F7-69CD-4B00-A64C-6C905B129881}" type="presParOf" srcId="{CE4F57D3-8F15-4320-8AAD-0F84FFAD9A19}" destId="{AB968AA5-C00C-49AD-A59C-41A284BB75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0F3B26-FF3D-4791-B19A-FA9A1F71995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46470E-6AA9-438D-9977-C7D984BCABE8}">
      <dgm:prSet/>
      <dgm:spPr/>
      <dgm:t>
        <a:bodyPr/>
        <a:lstStyle/>
        <a:p>
          <a:pPr>
            <a:defRPr cap="all"/>
          </a:pPr>
          <a:r>
            <a:rPr lang="en-US" dirty="0"/>
            <a:t>Business Question</a:t>
          </a:r>
        </a:p>
      </dgm:t>
    </dgm:pt>
    <dgm:pt modelId="{62BE3B1B-14EA-42FB-A0B9-E892D8A3C7CF}" type="parTrans" cxnId="{2B7A20D5-E34E-40E7-BCB2-38596458DEBB}">
      <dgm:prSet/>
      <dgm:spPr/>
      <dgm:t>
        <a:bodyPr/>
        <a:lstStyle/>
        <a:p>
          <a:endParaRPr lang="en-US"/>
        </a:p>
      </dgm:t>
    </dgm:pt>
    <dgm:pt modelId="{5054E474-9FC4-4FB0-9568-7011A52486EE}" type="sibTrans" cxnId="{2B7A20D5-E34E-40E7-BCB2-38596458DEBB}">
      <dgm:prSet/>
      <dgm:spPr/>
      <dgm:t>
        <a:bodyPr/>
        <a:lstStyle/>
        <a:p>
          <a:endParaRPr lang="en-US"/>
        </a:p>
      </dgm:t>
    </dgm:pt>
    <dgm:pt modelId="{6E1A0543-E135-40BA-B9C1-8B264DA1737A}">
      <dgm:prSet/>
      <dgm:spPr/>
      <dgm:t>
        <a:bodyPr/>
        <a:lstStyle/>
        <a:p>
          <a:pPr>
            <a:defRPr cap="all"/>
          </a:pPr>
          <a:r>
            <a:rPr lang="en-US"/>
            <a:t>Analysis Plan</a:t>
          </a:r>
        </a:p>
      </dgm:t>
    </dgm:pt>
    <dgm:pt modelId="{BB7D6637-3967-40A3-B90E-9502B2FC8916}" type="parTrans" cxnId="{9BCE63E0-0117-4CAA-9EE7-24D0B64DC088}">
      <dgm:prSet/>
      <dgm:spPr/>
      <dgm:t>
        <a:bodyPr/>
        <a:lstStyle/>
        <a:p>
          <a:endParaRPr lang="en-US"/>
        </a:p>
      </dgm:t>
    </dgm:pt>
    <dgm:pt modelId="{FD1584E0-367F-4936-A2E1-9DD2D9BCAF14}" type="sibTrans" cxnId="{9BCE63E0-0117-4CAA-9EE7-24D0B64DC088}">
      <dgm:prSet/>
      <dgm:spPr/>
      <dgm:t>
        <a:bodyPr/>
        <a:lstStyle/>
        <a:p>
          <a:endParaRPr lang="en-US"/>
        </a:p>
      </dgm:t>
    </dgm:pt>
    <dgm:pt modelId="{19DB2BBE-A796-4955-A819-6DB9E364501A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80E6DB97-B524-4ED9-81FC-015F16A7398D}" type="parTrans" cxnId="{5A937352-F9AE-4353-8716-58EDC1396DC3}">
      <dgm:prSet/>
      <dgm:spPr/>
      <dgm:t>
        <a:bodyPr/>
        <a:lstStyle/>
        <a:p>
          <a:endParaRPr lang="en-US"/>
        </a:p>
      </dgm:t>
    </dgm:pt>
    <dgm:pt modelId="{6AD0DDD6-7D02-4381-875D-A295E91A2EE6}" type="sibTrans" cxnId="{5A937352-F9AE-4353-8716-58EDC1396DC3}">
      <dgm:prSet/>
      <dgm:spPr/>
      <dgm:t>
        <a:bodyPr/>
        <a:lstStyle/>
        <a:p>
          <a:endParaRPr lang="en-US"/>
        </a:p>
      </dgm:t>
    </dgm:pt>
    <dgm:pt modelId="{5DF8F116-1B44-431A-AEF5-D496A9C61377}">
      <dgm:prSet/>
      <dgm:spPr/>
      <dgm:t>
        <a:bodyPr/>
        <a:lstStyle/>
        <a:p>
          <a:pPr>
            <a:defRPr cap="all"/>
          </a:pPr>
          <a:r>
            <a:rPr lang="en-US"/>
            <a:t>Derive Insights</a:t>
          </a:r>
        </a:p>
      </dgm:t>
    </dgm:pt>
    <dgm:pt modelId="{ADA84432-9FD8-437D-8B2D-0642F40B9A2F}" type="parTrans" cxnId="{61FFF076-8EB6-47B1-9F77-294732C599AB}">
      <dgm:prSet/>
      <dgm:spPr/>
      <dgm:t>
        <a:bodyPr/>
        <a:lstStyle/>
        <a:p>
          <a:endParaRPr lang="en-US"/>
        </a:p>
      </dgm:t>
    </dgm:pt>
    <dgm:pt modelId="{4867B6AB-4797-4028-9CC2-9166A77B3498}" type="sibTrans" cxnId="{61FFF076-8EB6-47B1-9F77-294732C599AB}">
      <dgm:prSet/>
      <dgm:spPr/>
      <dgm:t>
        <a:bodyPr/>
        <a:lstStyle/>
        <a:p>
          <a:endParaRPr lang="en-US"/>
        </a:p>
      </dgm:t>
    </dgm:pt>
    <dgm:pt modelId="{DB9B9F90-8CBC-4B0C-A987-67C80A536549}">
      <dgm:prSet custT="1"/>
      <dgm:spPr/>
      <dgm:t>
        <a:bodyPr/>
        <a:lstStyle/>
        <a:p>
          <a:pPr>
            <a:defRPr cap="all"/>
          </a:pPr>
          <a:r>
            <a:rPr lang="en-US" sz="1200" dirty="0"/>
            <a:t>Recommendations</a:t>
          </a:r>
        </a:p>
      </dgm:t>
    </dgm:pt>
    <dgm:pt modelId="{DC830E8F-6BD7-4C96-82F7-253B0438D65E}" type="parTrans" cxnId="{9F73CF90-C681-4115-90DC-C682C4E0E99B}">
      <dgm:prSet/>
      <dgm:spPr/>
      <dgm:t>
        <a:bodyPr/>
        <a:lstStyle/>
        <a:p>
          <a:endParaRPr lang="en-US"/>
        </a:p>
      </dgm:t>
    </dgm:pt>
    <dgm:pt modelId="{F9571888-CE9E-4801-B362-F96B41E50F71}" type="sibTrans" cxnId="{9F73CF90-C681-4115-90DC-C682C4E0E99B}">
      <dgm:prSet/>
      <dgm:spPr/>
      <dgm:t>
        <a:bodyPr/>
        <a:lstStyle/>
        <a:p>
          <a:endParaRPr lang="en-US"/>
        </a:p>
      </dgm:t>
    </dgm:pt>
    <dgm:pt modelId="{8DC2D09E-ABE6-48C9-BA43-C1A462183327}">
      <dgm:prSet/>
      <dgm:spPr/>
      <dgm:t>
        <a:bodyPr/>
        <a:lstStyle/>
        <a:p>
          <a:pPr>
            <a:defRPr cap="all"/>
          </a:pPr>
          <a:r>
            <a:rPr lang="en-US" dirty="0"/>
            <a:t>If a poor or unexpected outcome occurs, return to the previous step</a:t>
          </a:r>
        </a:p>
      </dgm:t>
    </dgm:pt>
    <dgm:pt modelId="{B397C297-F8E1-47B7-B378-22999B2880C3}" type="parTrans" cxnId="{2B197032-FCE1-4B12-82B3-F0DC168FB68D}">
      <dgm:prSet/>
      <dgm:spPr/>
      <dgm:t>
        <a:bodyPr/>
        <a:lstStyle/>
        <a:p>
          <a:endParaRPr lang="en-US"/>
        </a:p>
      </dgm:t>
    </dgm:pt>
    <dgm:pt modelId="{E5E133E3-C45B-4F67-88A2-89AE7DAEB143}" type="sibTrans" cxnId="{2B197032-FCE1-4B12-82B3-F0DC168FB68D}">
      <dgm:prSet/>
      <dgm:spPr/>
      <dgm:t>
        <a:bodyPr/>
        <a:lstStyle/>
        <a:p>
          <a:endParaRPr lang="en-US"/>
        </a:p>
      </dgm:t>
    </dgm:pt>
    <dgm:pt modelId="{35FCC1C5-FB8F-4609-ABF9-0D5ABD5C5692}" type="pres">
      <dgm:prSet presAssocID="{D10F3B26-FF3D-4791-B19A-FA9A1F71995C}" presName="CompostProcess" presStyleCnt="0">
        <dgm:presLayoutVars>
          <dgm:dir/>
          <dgm:resizeHandles val="exact"/>
        </dgm:presLayoutVars>
      </dgm:prSet>
      <dgm:spPr/>
    </dgm:pt>
    <dgm:pt modelId="{B76E1B03-93AC-46D7-8541-EFB60FD4FE95}" type="pres">
      <dgm:prSet presAssocID="{D10F3B26-FF3D-4791-B19A-FA9A1F71995C}" presName="arrow" presStyleLbl="bgShp" presStyleIdx="0" presStyleCnt="1"/>
      <dgm:spPr/>
    </dgm:pt>
    <dgm:pt modelId="{5CB23BF8-5286-478F-B6A0-6175E93476C0}" type="pres">
      <dgm:prSet presAssocID="{D10F3B26-FF3D-4791-B19A-FA9A1F71995C}" presName="linearProcess" presStyleCnt="0"/>
      <dgm:spPr/>
    </dgm:pt>
    <dgm:pt modelId="{77F9B8C8-D813-4CAB-98C1-09F1873181BA}" type="pres">
      <dgm:prSet presAssocID="{7246470E-6AA9-438D-9977-C7D984BCABE8}" presName="textNode" presStyleLbl="node1" presStyleIdx="0" presStyleCnt="6">
        <dgm:presLayoutVars>
          <dgm:bulletEnabled val="1"/>
        </dgm:presLayoutVars>
      </dgm:prSet>
      <dgm:spPr/>
    </dgm:pt>
    <dgm:pt modelId="{BC26DD4C-2B50-4D3B-AB91-0F6E1F286302}" type="pres">
      <dgm:prSet presAssocID="{5054E474-9FC4-4FB0-9568-7011A52486EE}" presName="sibTrans" presStyleCnt="0"/>
      <dgm:spPr/>
    </dgm:pt>
    <dgm:pt modelId="{7A61418E-CBCD-470B-B6B8-9AFF72052DB8}" type="pres">
      <dgm:prSet presAssocID="{6E1A0543-E135-40BA-B9C1-8B264DA1737A}" presName="textNode" presStyleLbl="node1" presStyleIdx="1" presStyleCnt="6">
        <dgm:presLayoutVars>
          <dgm:bulletEnabled val="1"/>
        </dgm:presLayoutVars>
      </dgm:prSet>
      <dgm:spPr/>
    </dgm:pt>
    <dgm:pt modelId="{DA7F53A5-E5A7-4460-AD9B-0BF1C88D7039}" type="pres">
      <dgm:prSet presAssocID="{FD1584E0-367F-4936-A2E1-9DD2D9BCAF14}" presName="sibTrans" presStyleCnt="0"/>
      <dgm:spPr/>
    </dgm:pt>
    <dgm:pt modelId="{C0FE9F2E-A031-448B-B288-79E142872D65}" type="pres">
      <dgm:prSet presAssocID="{19DB2BBE-A796-4955-A819-6DB9E364501A}" presName="textNode" presStyleLbl="node1" presStyleIdx="2" presStyleCnt="6">
        <dgm:presLayoutVars>
          <dgm:bulletEnabled val="1"/>
        </dgm:presLayoutVars>
      </dgm:prSet>
      <dgm:spPr/>
    </dgm:pt>
    <dgm:pt modelId="{DFBAA36B-C4AA-4BA9-8EFD-66905782559C}" type="pres">
      <dgm:prSet presAssocID="{6AD0DDD6-7D02-4381-875D-A295E91A2EE6}" presName="sibTrans" presStyleCnt="0"/>
      <dgm:spPr/>
    </dgm:pt>
    <dgm:pt modelId="{3963CBD6-2367-4FF1-9BC7-AE4482E35E4C}" type="pres">
      <dgm:prSet presAssocID="{5DF8F116-1B44-431A-AEF5-D496A9C61377}" presName="textNode" presStyleLbl="node1" presStyleIdx="3" presStyleCnt="6">
        <dgm:presLayoutVars>
          <dgm:bulletEnabled val="1"/>
        </dgm:presLayoutVars>
      </dgm:prSet>
      <dgm:spPr/>
    </dgm:pt>
    <dgm:pt modelId="{1A491122-1FE5-4976-B986-3A82B27929A1}" type="pres">
      <dgm:prSet presAssocID="{4867B6AB-4797-4028-9CC2-9166A77B3498}" presName="sibTrans" presStyleCnt="0"/>
      <dgm:spPr/>
    </dgm:pt>
    <dgm:pt modelId="{4824A9F2-CC1C-483B-B290-F22C690D94F2}" type="pres">
      <dgm:prSet presAssocID="{DB9B9F90-8CBC-4B0C-A987-67C80A536549}" presName="textNode" presStyleLbl="node1" presStyleIdx="4" presStyleCnt="6">
        <dgm:presLayoutVars>
          <dgm:bulletEnabled val="1"/>
        </dgm:presLayoutVars>
      </dgm:prSet>
      <dgm:spPr/>
    </dgm:pt>
    <dgm:pt modelId="{D7AD469B-986F-49A2-9DF5-7B360F037035}" type="pres">
      <dgm:prSet presAssocID="{F9571888-CE9E-4801-B362-F96B41E50F71}" presName="sibTrans" presStyleCnt="0"/>
      <dgm:spPr/>
    </dgm:pt>
    <dgm:pt modelId="{7D9B3866-70C5-4CDA-AED0-C3864A0F2650}" type="pres">
      <dgm:prSet presAssocID="{8DC2D09E-ABE6-48C9-BA43-C1A46218332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7022100-EBB6-4B00-ACC5-20DB1771FF11}" type="presOf" srcId="{D10F3B26-FF3D-4791-B19A-FA9A1F71995C}" destId="{35FCC1C5-FB8F-4609-ABF9-0D5ABD5C5692}" srcOrd="0" destOrd="0" presId="urn:microsoft.com/office/officeart/2005/8/layout/hProcess9"/>
    <dgm:cxn modelId="{09285D0E-635F-441F-B8BA-38B11D0FF7EB}" type="presOf" srcId="{8DC2D09E-ABE6-48C9-BA43-C1A462183327}" destId="{7D9B3866-70C5-4CDA-AED0-C3864A0F2650}" srcOrd="0" destOrd="0" presId="urn:microsoft.com/office/officeart/2005/8/layout/hProcess9"/>
    <dgm:cxn modelId="{BB90631F-B3C1-4893-B04D-B4A5056F85CB}" type="presOf" srcId="{5DF8F116-1B44-431A-AEF5-D496A9C61377}" destId="{3963CBD6-2367-4FF1-9BC7-AE4482E35E4C}" srcOrd="0" destOrd="0" presId="urn:microsoft.com/office/officeart/2005/8/layout/hProcess9"/>
    <dgm:cxn modelId="{2B197032-FCE1-4B12-82B3-F0DC168FB68D}" srcId="{D10F3B26-FF3D-4791-B19A-FA9A1F71995C}" destId="{8DC2D09E-ABE6-48C9-BA43-C1A462183327}" srcOrd="5" destOrd="0" parTransId="{B397C297-F8E1-47B7-B378-22999B2880C3}" sibTransId="{E5E133E3-C45B-4F67-88A2-89AE7DAEB143}"/>
    <dgm:cxn modelId="{5A937352-F9AE-4353-8716-58EDC1396DC3}" srcId="{D10F3B26-FF3D-4791-B19A-FA9A1F71995C}" destId="{19DB2BBE-A796-4955-A819-6DB9E364501A}" srcOrd="2" destOrd="0" parTransId="{80E6DB97-B524-4ED9-81FC-015F16A7398D}" sibTransId="{6AD0DDD6-7D02-4381-875D-A295E91A2EE6}"/>
    <dgm:cxn modelId="{61FFF076-8EB6-47B1-9F77-294732C599AB}" srcId="{D10F3B26-FF3D-4791-B19A-FA9A1F71995C}" destId="{5DF8F116-1B44-431A-AEF5-D496A9C61377}" srcOrd="3" destOrd="0" parTransId="{ADA84432-9FD8-437D-8B2D-0642F40B9A2F}" sibTransId="{4867B6AB-4797-4028-9CC2-9166A77B3498}"/>
    <dgm:cxn modelId="{29F9587F-892E-4CF9-85E6-BE2E132C5206}" type="presOf" srcId="{DB9B9F90-8CBC-4B0C-A987-67C80A536549}" destId="{4824A9F2-CC1C-483B-B290-F22C690D94F2}" srcOrd="0" destOrd="0" presId="urn:microsoft.com/office/officeart/2005/8/layout/hProcess9"/>
    <dgm:cxn modelId="{05518684-ABD1-480B-A85F-C37041FB27D3}" type="presOf" srcId="{6E1A0543-E135-40BA-B9C1-8B264DA1737A}" destId="{7A61418E-CBCD-470B-B6B8-9AFF72052DB8}" srcOrd="0" destOrd="0" presId="urn:microsoft.com/office/officeart/2005/8/layout/hProcess9"/>
    <dgm:cxn modelId="{9F73CF90-C681-4115-90DC-C682C4E0E99B}" srcId="{D10F3B26-FF3D-4791-B19A-FA9A1F71995C}" destId="{DB9B9F90-8CBC-4B0C-A987-67C80A536549}" srcOrd="4" destOrd="0" parTransId="{DC830E8F-6BD7-4C96-82F7-253B0438D65E}" sibTransId="{F9571888-CE9E-4801-B362-F96B41E50F71}"/>
    <dgm:cxn modelId="{271AADB6-2EF7-453D-936D-EA23927AA786}" type="presOf" srcId="{7246470E-6AA9-438D-9977-C7D984BCABE8}" destId="{77F9B8C8-D813-4CAB-98C1-09F1873181BA}" srcOrd="0" destOrd="0" presId="urn:microsoft.com/office/officeart/2005/8/layout/hProcess9"/>
    <dgm:cxn modelId="{2B7A20D5-E34E-40E7-BCB2-38596458DEBB}" srcId="{D10F3B26-FF3D-4791-B19A-FA9A1F71995C}" destId="{7246470E-6AA9-438D-9977-C7D984BCABE8}" srcOrd="0" destOrd="0" parTransId="{62BE3B1B-14EA-42FB-A0B9-E892D8A3C7CF}" sibTransId="{5054E474-9FC4-4FB0-9568-7011A52486EE}"/>
    <dgm:cxn modelId="{39A1E7D8-4CB8-46AE-91FF-26FD6FCF1156}" type="presOf" srcId="{19DB2BBE-A796-4955-A819-6DB9E364501A}" destId="{C0FE9F2E-A031-448B-B288-79E142872D65}" srcOrd="0" destOrd="0" presId="urn:microsoft.com/office/officeart/2005/8/layout/hProcess9"/>
    <dgm:cxn modelId="{9BCE63E0-0117-4CAA-9EE7-24D0B64DC088}" srcId="{D10F3B26-FF3D-4791-B19A-FA9A1F71995C}" destId="{6E1A0543-E135-40BA-B9C1-8B264DA1737A}" srcOrd="1" destOrd="0" parTransId="{BB7D6637-3967-40A3-B90E-9502B2FC8916}" sibTransId="{FD1584E0-367F-4936-A2E1-9DD2D9BCAF14}"/>
    <dgm:cxn modelId="{FEF9EB73-76EB-489D-84C5-14C881A65574}" type="presParOf" srcId="{35FCC1C5-FB8F-4609-ABF9-0D5ABD5C5692}" destId="{B76E1B03-93AC-46D7-8541-EFB60FD4FE95}" srcOrd="0" destOrd="0" presId="urn:microsoft.com/office/officeart/2005/8/layout/hProcess9"/>
    <dgm:cxn modelId="{1FCDEBFE-6DE6-46DB-B142-788AFC287BFA}" type="presParOf" srcId="{35FCC1C5-FB8F-4609-ABF9-0D5ABD5C5692}" destId="{5CB23BF8-5286-478F-B6A0-6175E93476C0}" srcOrd="1" destOrd="0" presId="urn:microsoft.com/office/officeart/2005/8/layout/hProcess9"/>
    <dgm:cxn modelId="{8D9B5F72-D745-4904-9F23-EF54ABDDCECF}" type="presParOf" srcId="{5CB23BF8-5286-478F-B6A0-6175E93476C0}" destId="{77F9B8C8-D813-4CAB-98C1-09F1873181BA}" srcOrd="0" destOrd="0" presId="urn:microsoft.com/office/officeart/2005/8/layout/hProcess9"/>
    <dgm:cxn modelId="{0B6E34A0-5174-48AA-8DDE-586A087FD553}" type="presParOf" srcId="{5CB23BF8-5286-478F-B6A0-6175E93476C0}" destId="{BC26DD4C-2B50-4D3B-AB91-0F6E1F286302}" srcOrd="1" destOrd="0" presId="urn:microsoft.com/office/officeart/2005/8/layout/hProcess9"/>
    <dgm:cxn modelId="{07DD8DFB-D496-41FE-BC23-2C4AB9C5AF70}" type="presParOf" srcId="{5CB23BF8-5286-478F-B6A0-6175E93476C0}" destId="{7A61418E-CBCD-470B-B6B8-9AFF72052DB8}" srcOrd="2" destOrd="0" presId="urn:microsoft.com/office/officeart/2005/8/layout/hProcess9"/>
    <dgm:cxn modelId="{4181B806-92EB-4EAF-944C-FC8CCC2123F7}" type="presParOf" srcId="{5CB23BF8-5286-478F-B6A0-6175E93476C0}" destId="{DA7F53A5-E5A7-4460-AD9B-0BF1C88D7039}" srcOrd="3" destOrd="0" presId="urn:microsoft.com/office/officeart/2005/8/layout/hProcess9"/>
    <dgm:cxn modelId="{C63B8D52-4129-4CBC-A5B0-CA756CEFDE9C}" type="presParOf" srcId="{5CB23BF8-5286-478F-B6A0-6175E93476C0}" destId="{C0FE9F2E-A031-448B-B288-79E142872D65}" srcOrd="4" destOrd="0" presId="urn:microsoft.com/office/officeart/2005/8/layout/hProcess9"/>
    <dgm:cxn modelId="{A4517191-FAC0-4067-9176-3875FE2AE39D}" type="presParOf" srcId="{5CB23BF8-5286-478F-B6A0-6175E93476C0}" destId="{DFBAA36B-C4AA-4BA9-8EFD-66905782559C}" srcOrd="5" destOrd="0" presId="urn:microsoft.com/office/officeart/2005/8/layout/hProcess9"/>
    <dgm:cxn modelId="{A1B77342-AF24-4CA4-A90C-2A45385FDB9F}" type="presParOf" srcId="{5CB23BF8-5286-478F-B6A0-6175E93476C0}" destId="{3963CBD6-2367-4FF1-9BC7-AE4482E35E4C}" srcOrd="6" destOrd="0" presId="urn:microsoft.com/office/officeart/2005/8/layout/hProcess9"/>
    <dgm:cxn modelId="{047D9C4C-0433-4B4D-9B97-95E9B0172DF9}" type="presParOf" srcId="{5CB23BF8-5286-478F-B6A0-6175E93476C0}" destId="{1A491122-1FE5-4976-B986-3A82B27929A1}" srcOrd="7" destOrd="0" presId="urn:microsoft.com/office/officeart/2005/8/layout/hProcess9"/>
    <dgm:cxn modelId="{45093708-9F8A-40EC-8DCD-17C86CEBEDA8}" type="presParOf" srcId="{5CB23BF8-5286-478F-B6A0-6175E93476C0}" destId="{4824A9F2-CC1C-483B-B290-F22C690D94F2}" srcOrd="8" destOrd="0" presId="urn:microsoft.com/office/officeart/2005/8/layout/hProcess9"/>
    <dgm:cxn modelId="{6725769D-862F-4CA0-B6C7-01AB5F673BF1}" type="presParOf" srcId="{5CB23BF8-5286-478F-B6A0-6175E93476C0}" destId="{D7AD469B-986F-49A2-9DF5-7B360F037035}" srcOrd="9" destOrd="0" presId="urn:microsoft.com/office/officeart/2005/8/layout/hProcess9"/>
    <dgm:cxn modelId="{7966B434-58A8-41A0-B373-398C3AF0F674}" type="presParOf" srcId="{5CB23BF8-5286-478F-B6A0-6175E93476C0}" destId="{7D9B3866-70C5-4CDA-AED0-C3864A0F265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C95123-CC08-4D2E-99B2-7F6CCFC10C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D0ABAE-D1A8-4198-B81A-EAFABC83EC58}">
      <dgm:prSet/>
      <dgm:spPr/>
      <dgm:t>
        <a:bodyPr/>
        <a:lstStyle/>
        <a:p>
          <a:r>
            <a:rPr lang="en-US"/>
            <a:t>22% of clients defaulted on their credit card (6636 out of 30000)</a:t>
          </a:r>
        </a:p>
      </dgm:t>
    </dgm:pt>
    <dgm:pt modelId="{0FD408FE-4693-41B9-B7FE-54599F7E0579}" type="parTrans" cxnId="{07326676-DD2D-4D0D-A614-34ED06F4ED2A}">
      <dgm:prSet/>
      <dgm:spPr/>
      <dgm:t>
        <a:bodyPr/>
        <a:lstStyle/>
        <a:p>
          <a:endParaRPr lang="en-US"/>
        </a:p>
      </dgm:t>
    </dgm:pt>
    <dgm:pt modelId="{2152F28D-295A-4F9E-9CB3-A3773307B088}" type="sibTrans" cxnId="{07326676-DD2D-4D0D-A614-34ED06F4ED2A}">
      <dgm:prSet/>
      <dgm:spPr/>
      <dgm:t>
        <a:bodyPr/>
        <a:lstStyle/>
        <a:p>
          <a:endParaRPr lang="en-US"/>
        </a:p>
      </dgm:t>
    </dgm:pt>
    <dgm:pt modelId="{3A9588A2-92E1-4C38-9E7C-D5C2650E46DD}">
      <dgm:prSet/>
      <dgm:spPr/>
      <dgm:t>
        <a:bodyPr/>
        <a:lstStyle/>
        <a:p>
          <a:r>
            <a:rPr lang="en-US"/>
            <a:t>40% of clients are male, 60% are female</a:t>
          </a:r>
        </a:p>
      </dgm:t>
    </dgm:pt>
    <dgm:pt modelId="{568776EC-9945-4290-9FB6-D00819BD1DB0}" type="parTrans" cxnId="{E37E975E-FC67-456C-ABDC-FA270DD0AA11}">
      <dgm:prSet/>
      <dgm:spPr/>
      <dgm:t>
        <a:bodyPr/>
        <a:lstStyle/>
        <a:p>
          <a:endParaRPr lang="en-US"/>
        </a:p>
      </dgm:t>
    </dgm:pt>
    <dgm:pt modelId="{75722542-1A0C-43D8-836F-94D619BE85FE}" type="sibTrans" cxnId="{E37E975E-FC67-456C-ABDC-FA270DD0AA11}">
      <dgm:prSet/>
      <dgm:spPr/>
      <dgm:t>
        <a:bodyPr/>
        <a:lstStyle/>
        <a:p>
          <a:endParaRPr lang="en-US"/>
        </a:p>
      </dgm:t>
    </dgm:pt>
    <dgm:pt modelId="{98CBDDCA-081A-40E6-8296-1B4291423A59}">
      <dgm:prSet/>
      <dgm:spPr/>
      <dgm:t>
        <a:bodyPr/>
        <a:lstStyle/>
        <a:p>
          <a:r>
            <a:rPr lang="en-US"/>
            <a:t>46% of clients are married, 53% are single, 1% are divorced</a:t>
          </a:r>
        </a:p>
      </dgm:t>
    </dgm:pt>
    <dgm:pt modelId="{06CC1D3B-5402-477E-BBA9-C357390640C9}" type="parTrans" cxnId="{8E0BF64D-A710-444F-8DC9-891A2B89C3C2}">
      <dgm:prSet/>
      <dgm:spPr/>
      <dgm:t>
        <a:bodyPr/>
        <a:lstStyle/>
        <a:p>
          <a:endParaRPr lang="en-US"/>
        </a:p>
      </dgm:t>
    </dgm:pt>
    <dgm:pt modelId="{AC322A18-3E96-4D9C-973B-E80EA757040D}" type="sibTrans" cxnId="{8E0BF64D-A710-444F-8DC9-891A2B89C3C2}">
      <dgm:prSet/>
      <dgm:spPr/>
      <dgm:t>
        <a:bodyPr/>
        <a:lstStyle/>
        <a:p>
          <a:endParaRPr lang="en-US"/>
        </a:p>
      </dgm:t>
    </dgm:pt>
    <dgm:pt modelId="{8D3891D7-6DD0-4028-89E1-2630EF2A9ACE}">
      <dgm:prSet/>
      <dgm:spPr/>
      <dgm:t>
        <a:bodyPr/>
        <a:lstStyle/>
        <a:p>
          <a:r>
            <a:rPr lang="en-US"/>
            <a:t>The minimum limit balance is $10,000, the maximum limit balance is $1,000,000 and the average is $167, 484</a:t>
          </a:r>
        </a:p>
      </dgm:t>
    </dgm:pt>
    <dgm:pt modelId="{020771A5-B645-42B9-B4D8-53DF1D9186B0}" type="parTrans" cxnId="{992E1499-8EED-465A-A870-33EC5A6EB5D5}">
      <dgm:prSet/>
      <dgm:spPr/>
      <dgm:t>
        <a:bodyPr/>
        <a:lstStyle/>
        <a:p>
          <a:endParaRPr lang="en-US"/>
        </a:p>
      </dgm:t>
    </dgm:pt>
    <dgm:pt modelId="{720832D3-8CCA-46C4-9607-563E4CFEBFD9}" type="sibTrans" cxnId="{992E1499-8EED-465A-A870-33EC5A6EB5D5}">
      <dgm:prSet/>
      <dgm:spPr/>
      <dgm:t>
        <a:bodyPr/>
        <a:lstStyle/>
        <a:p>
          <a:endParaRPr lang="en-US"/>
        </a:p>
      </dgm:t>
    </dgm:pt>
    <dgm:pt modelId="{994E1069-87B0-4A68-818B-687A04882946}" type="pres">
      <dgm:prSet presAssocID="{A5C95123-CC08-4D2E-99B2-7F6CCFC10CA4}" presName="linear" presStyleCnt="0">
        <dgm:presLayoutVars>
          <dgm:animLvl val="lvl"/>
          <dgm:resizeHandles val="exact"/>
        </dgm:presLayoutVars>
      </dgm:prSet>
      <dgm:spPr/>
    </dgm:pt>
    <dgm:pt modelId="{A5D4BEA5-564A-4BCC-8A46-8D98071C6394}" type="pres">
      <dgm:prSet presAssocID="{70D0ABAE-D1A8-4198-B81A-EAFABC83EC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96DBF-475E-4801-972D-E048DAF79501}" type="pres">
      <dgm:prSet presAssocID="{2152F28D-295A-4F9E-9CB3-A3773307B088}" presName="spacer" presStyleCnt="0"/>
      <dgm:spPr/>
    </dgm:pt>
    <dgm:pt modelId="{70C3D1AC-2EFD-4584-85C0-C9A2248D6F75}" type="pres">
      <dgm:prSet presAssocID="{3A9588A2-92E1-4C38-9E7C-D5C2650E46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1FBCBC-CD34-4416-BDFB-11C93B29536A}" type="pres">
      <dgm:prSet presAssocID="{75722542-1A0C-43D8-836F-94D619BE85FE}" presName="spacer" presStyleCnt="0"/>
      <dgm:spPr/>
    </dgm:pt>
    <dgm:pt modelId="{549319B3-51AF-418B-A56D-9A6EA3F8B847}" type="pres">
      <dgm:prSet presAssocID="{98CBDDCA-081A-40E6-8296-1B4291423A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38105B-E6D0-4241-93F1-8B8DF7FA5E7B}" type="pres">
      <dgm:prSet presAssocID="{AC322A18-3E96-4D9C-973B-E80EA757040D}" presName="spacer" presStyleCnt="0"/>
      <dgm:spPr/>
    </dgm:pt>
    <dgm:pt modelId="{D83A5FAF-40C9-4AF3-86A4-503671A345C3}" type="pres">
      <dgm:prSet presAssocID="{8D3891D7-6DD0-4028-89E1-2630EF2A9A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EFAA23-DA13-4E93-B018-2B2AB742A3E8}" type="presOf" srcId="{70D0ABAE-D1A8-4198-B81A-EAFABC83EC58}" destId="{A5D4BEA5-564A-4BCC-8A46-8D98071C6394}" srcOrd="0" destOrd="0" presId="urn:microsoft.com/office/officeart/2005/8/layout/vList2"/>
    <dgm:cxn modelId="{FF11B724-AE35-4385-844A-216A9D54360D}" type="presOf" srcId="{98CBDDCA-081A-40E6-8296-1B4291423A59}" destId="{549319B3-51AF-418B-A56D-9A6EA3F8B847}" srcOrd="0" destOrd="0" presId="urn:microsoft.com/office/officeart/2005/8/layout/vList2"/>
    <dgm:cxn modelId="{E37E975E-FC67-456C-ABDC-FA270DD0AA11}" srcId="{A5C95123-CC08-4D2E-99B2-7F6CCFC10CA4}" destId="{3A9588A2-92E1-4C38-9E7C-D5C2650E46DD}" srcOrd="1" destOrd="0" parTransId="{568776EC-9945-4290-9FB6-D00819BD1DB0}" sibTransId="{75722542-1A0C-43D8-836F-94D619BE85FE}"/>
    <dgm:cxn modelId="{8E0BF64D-A710-444F-8DC9-891A2B89C3C2}" srcId="{A5C95123-CC08-4D2E-99B2-7F6CCFC10CA4}" destId="{98CBDDCA-081A-40E6-8296-1B4291423A59}" srcOrd="2" destOrd="0" parTransId="{06CC1D3B-5402-477E-BBA9-C357390640C9}" sibTransId="{AC322A18-3E96-4D9C-973B-E80EA757040D}"/>
    <dgm:cxn modelId="{07326676-DD2D-4D0D-A614-34ED06F4ED2A}" srcId="{A5C95123-CC08-4D2E-99B2-7F6CCFC10CA4}" destId="{70D0ABAE-D1A8-4198-B81A-EAFABC83EC58}" srcOrd="0" destOrd="0" parTransId="{0FD408FE-4693-41B9-B7FE-54599F7E0579}" sibTransId="{2152F28D-295A-4F9E-9CB3-A3773307B088}"/>
    <dgm:cxn modelId="{992E1499-8EED-465A-A870-33EC5A6EB5D5}" srcId="{A5C95123-CC08-4D2E-99B2-7F6CCFC10CA4}" destId="{8D3891D7-6DD0-4028-89E1-2630EF2A9ACE}" srcOrd="3" destOrd="0" parTransId="{020771A5-B645-42B9-B4D8-53DF1D9186B0}" sibTransId="{720832D3-8CCA-46C4-9607-563E4CFEBFD9}"/>
    <dgm:cxn modelId="{4DC912AA-F5D6-4C09-94FB-930BFFB8D62F}" type="presOf" srcId="{3A9588A2-92E1-4C38-9E7C-D5C2650E46DD}" destId="{70C3D1AC-2EFD-4584-85C0-C9A2248D6F75}" srcOrd="0" destOrd="0" presId="urn:microsoft.com/office/officeart/2005/8/layout/vList2"/>
    <dgm:cxn modelId="{71E41EAB-3CE2-42E9-BA2F-266762537A26}" type="presOf" srcId="{8D3891D7-6DD0-4028-89E1-2630EF2A9ACE}" destId="{D83A5FAF-40C9-4AF3-86A4-503671A345C3}" srcOrd="0" destOrd="0" presId="urn:microsoft.com/office/officeart/2005/8/layout/vList2"/>
    <dgm:cxn modelId="{F56FD1DA-0638-41DC-9CE2-36C75C43F4AF}" type="presOf" srcId="{A5C95123-CC08-4D2E-99B2-7F6CCFC10CA4}" destId="{994E1069-87B0-4A68-818B-687A04882946}" srcOrd="0" destOrd="0" presId="urn:microsoft.com/office/officeart/2005/8/layout/vList2"/>
    <dgm:cxn modelId="{037A79E5-62E2-44C7-817E-23860D4F6FA5}" type="presParOf" srcId="{994E1069-87B0-4A68-818B-687A04882946}" destId="{A5D4BEA5-564A-4BCC-8A46-8D98071C6394}" srcOrd="0" destOrd="0" presId="urn:microsoft.com/office/officeart/2005/8/layout/vList2"/>
    <dgm:cxn modelId="{C6E40D07-48F7-4292-8226-0BCD7C856B5C}" type="presParOf" srcId="{994E1069-87B0-4A68-818B-687A04882946}" destId="{0A196DBF-475E-4801-972D-E048DAF79501}" srcOrd="1" destOrd="0" presId="urn:microsoft.com/office/officeart/2005/8/layout/vList2"/>
    <dgm:cxn modelId="{8B380797-7AB2-49B2-A593-54A108131702}" type="presParOf" srcId="{994E1069-87B0-4A68-818B-687A04882946}" destId="{70C3D1AC-2EFD-4584-85C0-C9A2248D6F75}" srcOrd="2" destOrd="0" presId="urn:microsoft.com/office/officeart/2005/8/layout/vList2"/>
    <dgm:cxn modelId="{9CBEBF63-EA03-44AF-88DD-21F63B8E7817}" type="presParOf" srcId="{994E1069-87B0-4A68-818B-687A04882946}" destId="{361FBCBC-CD34-4416-BDFB-11C93B29536A}" srcOrd="3" destOrd="0" presId="urn:microsoft.com/office/officeart/2005/8/layout/vList2"/>
    <dgm:cxn modelId="{7D518545-7F1B-42B9-97CA-612D075532F8}" type="presParOf" srcId="{994E1069-87B0-4A68-818B-687A04882946}" destId="{549319B3-51AF-418B-A56D-9A6EA3F8B847}" srcOrd="4" destOrd="0" presId="urn:microsoft.com/office/officeart/2005/8/layout/vList2"/>
    <dgm:cxn modelId="{90EC36F4-A5A2-4696-AAA6-DE23457C1171}" type="presParOf" srcId="{994E1069-87B0-4A68-818B-687A04882946}" destId="{9138105B-E6D0-4241-93F1-8B8DF7FA5E7B}" srcOrd="5" destOrd="0" presId="urn:microsoft.com/office/officeart/2005/8/layout/vList2"/>
    <dgm:cxn modelId="{1169F17E-8184-4E73-8EF1-75E8C02623C1}" type="presParOf" srcId="{994E1069-87B0-4A68-818B-687A04882946}" destId="{D83A5FAF-40C9-4AF3-86A4-503671A345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56DB1-D480-47CE-84EC-0D2FF44A3F35}">
      <dsp:nvSpPr>
        <dsp:cNvPr id="0" name=""/>
        <dsp:cNvSpPr/>
      </dsp:nvSpPr>
      <dsp:spPr>
        <a:xfrm>
          <a:off x="0" y="2842210"/>
          <a:ext cx="7012370" cy="18647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Benefits of BADIR:</a:t>
          </a:r>
        </a:p>
      </dsp:txBody>
      <dsp:txXfrm>
        <a:off x="0" y="2842210"/>
        <a:ext cx="7012370" cy="1006990"/>
      </dsp:txXfrm>
    </dsp:sp>
    <dsp:sp modelId="{450B81EC-684D-451E-8FA6-F3443783694E}">
      <dsp:nvSpPr>
        <dsp:cNvPr id="0" name=""/>
        <dsp:cNvSpPr/>
      </dsp:nvSpPr>
      <dsp:spPr>
        <a:xfrm>
          <a:off x="856" y="3811904"/>
          <a:ext cx="1402131" cy="857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Actionable results &amp; insights</a:t>
          </a:r>
        </a:p>
      </dsp:txBody>
      <dsp:txXfrm>
        <a:off x="856" y="3811904"/>
        <a:ext cx="1402131" cy="857806"/>
      </dsp:txXfrm>
    </dsp:sp>
    <dsp:sp modelId="{DEBB795C-7A98-417F-A639-EA2C8C2CF13E}">
      <dsp:nvSpPr>
        <dsp:cNvPr id="0" name=""/>
        <dsp:cNvSpPr/>
      </dsp:nvSpPr>
      <dsp:spPr>
        <a:xfrm>
          <a:off x="1402987" y="3811904"/>
          <a:ext cx="1402131" cy="857806"/>
        </a:xfrm>
        <a:prstGeom prst="rect">
          <a:avLst/>
        </a:prstGeom>
        <a:solidFill>
          <a:schemeClr val="accent2">
            <a:tint val="40000"/>
            <a:alpha val="90000"/>
            <a:hueOff val="-181321"/>
            <a:satOff val="9306"/>
            <a:lumOff val="78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81321"/>
              <a:satOff val="9306"/>
              <a:lumOff val="7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Connects data science with decision science</a:t>
          </a:r>
        </a:p>
      </dsp:txBody>
      <dsp:txXfrm>
        <a:off x="1402987" y="3811904"/>
        <a:ext cx="1402131" cy="857806"/>
      </dsp:txXfrm>
    </dsp:sp>
    <dsp:sp modelId="{0C5712CA-7FCA-4F73-A04A-11BD51E7E46F}">
      <dsp:nvSpPr>
        <dsp:cNvPr id="0" name=""/>
        <dsp:cNvSpPr/>
      </dsp:nvSpPr>
      <dsp:spPr>
        <a:xfrm>
          <a:off x="2805119" y="3811904"/>
          <a:ext cx="1402131" cy="857806"/>
        </a:xfrm>
        <a:prstGeom prst="rect">
          <a:avLst/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Faster results &amp; focus on accelerated improvement </a:t>
          </a:r>
        </a:p>
      </dsp:txBody>
      <dsp:txXfrm>
        <a:off x="2805119" y="3811904"/>
        <a:ext cx="1402131" cy="857806"/>
      </dsp:txXfrm>
    </dsp:sp>
    <dsp:sp modelId="{0AAF2701-2546-4202-A1B5-C1D97BBB9173}">
      <dsp:nvSpPr>
        <dsp:cNvPr id="0" name=""/>
        <dsp:cNvSpPr/>
      </dsp:nvSpPr>
      <dsp:spPr>
        <a:xfrm>
          <a:off x="4207250" y="3811904"/>
          <a:ext cx="1402131" cy="857806"/>
        </a:xfrm>
        <a:prstGeom prst="rect">
          <a:avLst/>
        </a:prstGeom>
        <a:solidFill>
          <a:schemeClr val="accent2">
            <a:tint val="40000"/>
            <a:alpha val="90000"/>
            <a:hueOff val="-543963"/>
            <a:satOff val="27916"/>
            <a:lumOff val="2365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543963"/>
              <a:satOff val="27916"/>
              <a:lumOff val="23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Bigger impact by focusing on top drivers</a:t>
          </a:r>
        </a:p>
      </dsp:txBody>
      <dsp:txXfrm>
        <a:off x="4207250" y="3811904"/>
        <a:ext cx="1402131" cy="857806"/>
      </dsp:txXfrm>
    </dsp:sp>
    <dsp:sp modelId="{03B00D83-A72B-4A23-963F-E6F3926F7F80}">
      <dsp:nvSpPr>
        <dsp:cNvPr id="0" name=""/>
        <dsp:cNvSpPr/>
      </dsp:nvSpPr>
      <dsp:spPr>
        <a:xfrm>
          <a:off x="5609382" y="3811904"/>
          <a:ext cx="1402131" cy="857806"/>
        </a:xfrm>
        <a:prstGeom prst="rect">
          <a:avLst/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to apply</a:t>
          </a:r>
        </a:p>
      </dsp:txBody>
      <dsp:txXfrm>
        <a:off x="5609382" y="3811904"/>
        <a:ext cx="1402131" cy="857806"/>
      </dsp:txXfrm>
    </dsp:sp>
    <dsp:sp modelId="{2E5B207B-32CB-4E95-8121-7607FF044936}">
      <dsp:nvSpPr>
        <dsp:cNvPr id="0" name=""/>
        <dsp:cNvSpPr/>
      </dsp:nvSpPr>
      <dsp:spPr>
        <a:xfrm rot="10800000">
          <a:off x="0" y="2123"/>
          <a:ext cx="7012370" cy="2868058"/>
        </a:xfrm>
        <a:prstGeom prst="upArrowCallou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Framework chosen because it works well for business projects</a:t>
          </a:r>
        </a:p>
      </dsp:txBody>
      <dsp:txXfrm rot="10800000">
        <a:off x="0" y="2123"/>
        <a:ext cx="7012370" cy="18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B5CD4-AAFD-4C50-ADB4-3FEEF5871CF9}">
      <dsp:nvSpPr>
        <dsp:cNvPr id="0" name=""/>
        <dsp:cNvSpPr/>
      </dsp:nvSpPr>
      <dsp:spPr>
        <a:xfrm>
          <a:off x="0" y="375555"/>
          <a:ext cx="701237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8283A-73EC-4B7D-9BA6-0A2761540E2C}">
      <dsp:nvSpPr>
        <dsp:cNvPr id="0" name=""/>
        <dsp:cNvSpPr/>
      </dsp:nvSpPr>
      <dsp:spPr>
        <a:xfrm>
          <a:off x="350618" y="50835"/>
          <a:ext cx="4908659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is historical data from Taiwan </a:t>
          </a:r>
        </a:p>
      </dsp:txBody>
      <dsp:txXfrm>
        <a:off x="382321" y="82538"/>
        <a:ext cx="4845253" cy="586034"/>
      </dsp:txXfrm>
    </dsp:sp>
    <dsp:sp modelId="{06402204-76E2-4938-A122-6D7A38582A77}">
      <dsp:nvSpPr>
        <dsp:cNvPr id="0" name=""/>
        <dsp:cNvSpPr/>
      </dsp:nvSpPr>
      <dsp:spPr>
        <a:xfrm>
          <a:off x="0" y="1373475"/>
          <a:ext cx="701237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58216" rIns="5442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4 attributes about the client (Sex, Education, Marriage, Age)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1 attribute of limit balance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18 attributes of payment &amp; billing amounts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Dependent: whether the client defaulted </a:t>
          </a:r>
        </a:p>
      </dsp:txBody>
      <dsp:txXfrm>
        <a:off x="0" y="1373475"/>
        <a:ext cx="7012370" cy="2286900"/>
      </dsp:txXfrm>
    </dsp:sp>
    <dsp:sp modelId="{AF059B17-553A-40F8-A971-FFC5F0B27EEB}">
      <dsp:nvSpPr>
        <dsp:cNvPr id="0" name=""/>
        <dsp:cNvSpPr/>
      </dsp:nvSpPr>
      <dsp:spPr>
        <a:xfrm>
          <a:off x="350618" y="1048755"/>
          <a:ext cx="4908659" cy="64944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24 attributes included </a:t>
          </a:r>
        </a:p>
      </dsp:txBody>
      <dsp:txXfrm>
        <a:off x="382321" y="1080458"/>
        <a:ext cx="4845253" cy="586034"/>
      </dsp:txXfrm>
    </dsp:sp>
    <dsp:sp modelId="{8DC78149-DB8F-4944-B2A1-494C3FC45662}">
      <dsp:nvSpPr>
        <dsp:cNvPr id="0" name=""/>
        <dsp:cNvSpPr/>
      </dsp:nvSpPr>
      <dsp:spPr>
        <a:xfrm>
          <a:off x="0" y="4103895"/>
          <a:ext cx="701237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0BE6D-A7D5-4894-9B05-E8BA662A3530}">
      <dsp:nvSpPr>
        <dsp:cNvPr id="0" name=""/>
        <dsp:cNvSpPr/>
      </dsp:nvSpPr>
      <dsp:spPr>
        <a:xfrm>
          <a:off x="350618" y="3779175"/>
          <a:ext cx="4908659" cy="64944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30,000 records</a:t>
          </a:r>
        </a:p>
      </dsp:txBody>
      <dsp:txXfrm>
        <a:off x="382321" y="3810878"/>
        <a:ext cx="4845253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3229-2AC0-46BB-86F0-3918C4C1E0AD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7C775-1DDC-4BBF-9DB4-422BDDCBEDA1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D7C5-4C0C-4F6B-82CE-60D01A890141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was acquired from Credit One</a:t>
          </a:r>
        </a:p>
      </dsp:txBody>
      <dsp:txXfrm>
        <a:off x="1144111" y="1954"/>
        <a:ext cx="5868258" cy="990573"/>
      </dsp:txXfrm>
    </dsp:sp>
    <dsp:sp modelId="{3BC4AE0B-B129-4967-B117-6C5B2BAF04C5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2758-561D-499B-B5BE-FD82DBE10636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2B91-3A47-43B5-9572-448430839FBB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will be analyzed by the Credit One data analysis team</a:t>
          </a:r>
        </a:p>
      </dsp:txBody>
      <dsp:txXfrm>
        <a:off x="1144111" y="1240170"/>
        <a:ext cx="5868258" cy="990573"/>
      </dsp:txXfrm>
    </dsp:sp>
    <dsp:sp modelId="{6FAD8DA6-D697-4744-9ABB-3D43FA2E531D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8A8A-3E6D-4CEF-BD2C-8B5E798904CE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FBB8-9483-4688-BC0A-6B0E5EB4FC38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will be used to analyze the data &amp; create visualizations</a:t>
          </a:r>
        </a:p>
      </dsp:txBody>
      <dsp:txXfrm>
        <a:off x="1144111" y="2478387"/>
        <a:ext cx="5868258" cy="990573"/>
      </dsp:txXfrm>
    </dsp:sp>
    <dsp:sp modelId="{A38F1FFD-2C7F-49ED-84D7-DE60853C488E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560D-1730-4423-8ACE-FDD22EC5A950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BFA48-467D-4F91-BB76-04A40CDB50DE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will be secure throughout the project and only accessed by Credit One data analysts</a:t>
          </a:r>
        </a:p>
      </dsp:txBody>
      <dsp:txXfrm>
        <a:off x="1144111" y="3716603"/>
        <a:ext cx="5868258" cy="990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9FBB6-EA7F-4175-AFE6-481B281BF547}">
      <dsp:nvSpPr>
        <dsp:cNvPr id="0" name=""/>
        <dsp:cNvSpPr/>
      </dsp:nvSpPr>
      <dsp:spPr>
        <a:xfrm>
          <a:off x="8042281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61CF7-B6CB-4403-B12D-5B4A8F1B5B80}">
      <dsp:nvSpPr>
        <dsp:cNvPr id="0" name=""/>
        <dsp:cNvSpPr/>
      </dsp:nvSpPr>
      <dsp:spPr>
        <a:xfrm>
          <a:off x="5346729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1C1E9-4099-4676-85E9-E44A1DA7E22D}">
      <dsp:nvSpPr>
        <dsp:cNvPr id="0" name=""/>
        <dsp:cNvSpPr/>
      </dsp:nvSpPr>
      <dsp:spPr>
        <a:xfrm>
          <a:off x="1594172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4AE2C-0ACE-4651-9392-DAF83515F01E}">
      <dsp:nvSpPr>
        <dsp:cNvPr id="0" name=""/>
        <dsp:cNvSpPr/>
      </dsp:nvSpPr>
      <dsp:spPr>
        <a:xfrm>
          <a:off x="1839222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no missing values</a:t>
          </a:r>
        </a:p>
      </dsp:txBody>
      <dsp:txXfrm>
        <a:off x="1880240" y="275364"/>
        <a:ext cx="2123415" cy="1318425"/>
      </dsp:txXfrm>
    </dsp:sp>
    <dsp:sp modelId="{3C795AAF-3BAC-4894-8719-A628849CA78C}">
      <dsp:nvSpPr>
        <dsp:cNvPr id="0" name=""/>
        <dsp:cNvSpPr/>
      </dsp:nvSpPr>
      <dsp:spPr>
        <a:xfrm>
          <a:off x="4289724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CFA30-3CB0-408B-98B9-48F4CE5762FE}">
      <dsp:nvSpPr>
        <dsp:cNvPr id="0" name=""/>
        <dsp:cNvSpPr/>
      </dsp:nvSpPr>
      <dsp:spPr>
        <a:xfrm>
          <a:off x="4534774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negative values in some of the billing amounts</a:t>
          </a:r>
        </a:p>
      </dsp:txBody>
      <dsp:txXfrm>
        <a:off x="4575792" y="275364"/>
        <a:ext cx="2123415" cy="1318425"/>
      </dsp:txXfrm>
    </dsp:sp>
    <dsp:sp modelId="{5F193C4E-E12A-4E6A-9389-0AC63C627669}">
      <dsp:nvSpPr>
        <dsp:cNvPr id="0" name=""/>
        <dsp:cNvSpPr/>
      </dsp:nvSpPr>
      <dsp:spPr>
        <a:xfrm>
          <a:off x="4289724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9237-8B0B-40F1-9496-16B2B297C606}">
      <dsp:nvSpPr>
        <dsp:cNvPr id="0" name=""/>
        <dsp:cNvSpPr/>
      </dsp:nvSpPr>
      <dsp:spPr>
        <a:xfrm>
          <a:off x="4534774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 with and without these records and see how it impacts the model</a:t>
          </a:r>
        </a:p>
      </dsp:txBody>
      <dsp:txXfrm>
        <a:off x="4575792" y="2317245"/>
        <a:ext cx="2123415" cy="1318425"/>
      </dsp:txXfrm>
    </dsp:sp>
    <dsp:sp modelId="{434EE1A0-4B21-4F6E-8346-33A307FC4BCB}">
      <dsp:nvSpPr>
        <dsp:cNvPr id="0" name=""/>
        <dsp:cNvSpPr/>
      </dsp:nvSpPr>
      <dsp:spPr>
        <a:xfrm>
          <a:off x="6985275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339A4-C3F6-4C63-A24F-3EC1304337E9}">
      <dsp:nvSpPr>
        <dsp:cNvPr id="0" name=""/>
        <dsp:cNvSpPr/>
      </dsp:nvSpPr>
      <dsp:spPr>
        <a:xfrm>
          <a:off x="7230326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of the customers who defaulted do not have positive billing amounts (ex: 174)</a:t>
          </a:r>
        </a:p>
      </dsp:txBody>
      <dsp:txXfrm>
        <a:off x="7271344" y="275364"/>
        <a:ext cx="2123415" cy="1318425"/>
      </dsp:txXfrm>
    </dsp:sp>
    <dsp:sp modelId="{030CE319-DDD6-4A9E-A641-F7B26C214216}">
      <dsp:nvSpPr>
        <dsp:cNvPr id="0" name=""/>
        <dsp:cNvSpPr/>
      </dsp:nvSpPr>
      <dsp:spPr>
        <a:xfrm>
          <a:off x="6985275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83C2D-1CDA-4E51-B959-0FD2C3B71A07}">
      <dsp:nvSpPr>
        <dsp:cNvPr id="0" name=""/>
        <dsp:cNvSpPr/>
      </dsp:nvSpPr>
      <dsp:spPr>
        <a:xfrm>
          <a:off x="7230326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May need to be removed or checked</a:t>
          </a:r>
        </a:p>
      </dsp:txBody>
      <dsp:txXfrm>
        <a:off x="7271344" y="2317245"/>
        <a:ext cx="2123415" cy="1318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E1B03-93AC-46D7-8541-EFB60FD4FE95}">
      <dsp:nvSpPr>
        <dsp:cNvPr id="0" name=""/>
        <dsp:cNvSpPr/>
      </dsp:nvSpPr>
      <dsp:spPr>
        <a:xfrm>
          <a:off x="827246" y="0"/>
          <a:ext cx="9375457" cy="36782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8C8-D813-4CAB-98C1-09F1873181BA}">
      <dsp:nvSpPr>
        <dsp:cNvPr id="0" name=""/>
        <dsp:cNvSpPr/>
      </dsp:nvSpPr>
      <dsp:spPr>
        <a:xfrm>
          <a:off x="3029" y="1103471"/>
          <a:ext cx="1763822" cy="1471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Business Question</a:t>
          </a:r>
        </a:p>
      </dsp:txBody>
      <dsp:txXfrm>
        <a:off x="74852" y="1175294"/>
        <a:ext cx="1620176" cy="1327649"/>
      </dsp:txXfrm>
    </dsp:sp>
    <dsp:sp modelId="{7A61418E-CBCD-470B-B6B8-9AFF72052DB8}">
      <dsp:nvSpPr>
        <dsp:cNvPr id="0" name=""/>
        <dsp:cNvSpPr/>
      </dsp:nvSpPr>
      <dsp:spPr>
        <a:xfrm>
          <a:off x="1855043" y="1103471"/>
          <a:ext cx="1763822" cy="14712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Analysis Plan</a:t>
          </a:r>
        </a:p>
      </dsp:txBody>
      <dsp:txXfrm>
        <a:off x="1926866" y="1175294"/>
        <a:ext cx="1620176" cy="1327649"/>
      </dsp:txXfrm>
    </dsp:sp>
    <dsp:sp modelId="{C0FE9F2E-A031-448B-B288-79E142872D65}">
      <dsp:nvSpPr>
        <dsp:cNvPr id="0" name=""/>
        <dsp:cNvSpPr/>
      </dsp:nvSpPr>
      <dsp:spPr>
        <a:xfrm>
          <a:off x="3707056" y="1103471"/>
          <a:ext cx="1763822" cy="14712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Collection</a:t>
          </a:r>
        </a:p>
      </dsp:txBody>
      <dsp:txXfrm>
        <a:off x="3778879" y="1175294"/>
        <a:ext cx="1620176" cy="1327649"/>
      </dsp:txXfrm>
    </dsp:sp>
    <dsp:sp modelId="{3963CBD6-2367-4FF1-9BC7-AE4482E35E4C}">
      <dsp:nvSpPr>
        <dsp:cNvPr id="0" name=""/>
        <dsp:cNvSpPr/>
      </dsp:nvSpPr>
      <dsp:spPr>
        <a:xfrm>
          <a:off x="5559070" y="1103471"/>
          <a:ext cx="1763822" cy="1471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Derive Insights</a:t>
          </a:r>
        </a:p>
      </dsp:txBody>
      <dsp:txXfrm>
        <a:off x="5630893" y="1175294"/>
        <a:ext cx="1620176" cy="1327649"/>
      </dsp:txXfrm>
    </dsp:sp>
    <dsp:sp modelId="{4824A9F2-CC1C-483B-B290-F22C690D94F2}">
      <dsp:nvSpPr>
        <dsp:cNvPr id="0" name=""/>
        <dsp:cNvSpPr/>
      </dsp:nvSpPr>
      <dsp:spPr>
        <a:xfrm>
          <a:off x="7411084" y="1103471"/>
          <a:ext cx="1763822" cy="14712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Recommendations</a:t>
          </a:r>
        </a:p>
      </dsp:txBody>
      <dsp:txXfrm>
        <a:off x="7482907" y="1175294"/>
        <a:ext cx="1620176" cy="1327649"/>
      </dsp:txXfrm>
    </dsp:sp>
    <dsp:sp modelId="{7D9B3866-70C5-4CDA-AED0-C3864A0F2650}">
      <dsp:nvSpPr>
        <dsp:cNvPr id="0" name=""/>
        <dsp:cNvSpPr/>
      </dsp:nvSpPr>
      <dsp:spPr>
        <a:xfrm>
          <a:off x="9263097" y="1103471"/>
          <a:ext cx="1763822" cy="1471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If a poor or unexpected outcome occurs, return to the previous step</a:t>
          </a:r>
        </a:p>
      </dsp:txBody>
      <dsp:txXfrm>
        <a:off x="9334920" y="1175294"/>
        <a:ext cx="1620176" cy="1327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BEA5-564A-4BCC-8A46-8D98071C6394}">
      <dsp:nvSpPr>
        <dsp:cNvPr id="0" name=""/>
        <dsp:cNvSpPr/>
      </dsp:nvSpPr>
      <dsp:spPr>
        <a:xfrm>
          <a:off x="0" y="479145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22% of clients defaulted on their credit card (6636 out of 30000)</a:t>
          </a:r>
        </a:p>
      </dsp:txBody>
      <dsp:txXfrm>
        <a:off x="43350" y="522495"/>
        <a:ext cx="6925670" cy="801330"/>
      </dsp:txXfrm>
    </dsp:sp>
    <dsp:sp modelId="{70C3D1AC-2EFD-4584-85C0-C9A2248D6F75}">
      <dsp:nvSpPr>
        <dsp:cNvPr id="0" name=""/>
        <dsp:cNvSpPr/>
      </dsp:nvSpPr>
      <dsp:spPr>
        <a:xfrm>
          <a:off x="0" y="1433415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40% of clients are male, 60% are female</a:t>
          </a:r>
        </a:p>
      </dsp:txBody>
      <dsp:txXfrm>
        <a:off x="43350" y="1476765"/>
        <a:ext cx="6925670" cy="801330"/>
      </dsp:txXfrm>
    </dsp:sp>
    <dsp:sp modelId="{549319B3-51AF-418B-A56D-9A6EA3F8B847}">
      <dsp:nvSpPr>
        <dsp:cNvPr id="0" name=""/>
        <dsp:cNvSpPr/>
      </dsp:nvSpPr>
      <dsp:spPr>
        <a:xfrm>
          <a:off x="0" y="2387685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46% of clients are married, 53% are single, 1% are divorced</a:t>
          </a:r>
        </a:p>
      </dsp:txBody>
      <dsp:txXfrm>
        <a:off x="43350" y="2431035"/>
        <a:ext cx="6925670" cy="801330"/>
      </dsp:txXfrm>
    </dsp:sp>
    <dsp:sp modelId="{D83A5FAF-40C9-4AF3-86A4-503671A345C3}">
      <dsp:nvSpPr>
        <dsp:cNvPr id="0" name=""/>
        <dsp:cNvSpPr/>
      </dsp:nvSpPr>
      <dsp:spPr>
        <a:xfrm>
          <a:off x="0" y="3341955"/>
          <a:ext cx="7012370" cy="88803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minimum limit balance is $10,000, the maximum limit balance is $1,000,000 and the average is $167, 484</a:t>
          </a:r>
        </a:p>
      </dsp:txBody>
      <dsp:txXfrm>
        <a:off x="43350" y="3385305"/>
        <a:ext cx="6925670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FEBFA-86E0-4001-B1B0-93F0E9E5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Improving predictions of customer Credit card default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2690C-5E71-402C-A637-F6C703AF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Credit one										</a:t>
            </a:r>
          </a:p>
          <a:p>
            <a:r>
              <a:rPr lang="en-US" dirty="0">
                <a:solidFill>
                  <a:srgbClr val="FFFF00"/>
                </a:solidFill>
              </a:rPr>
              <a:t>Genevieve Walsh</a:t>
            </a:r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A0DC6474-936A-4A53-8EF4-E6F5A75E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F25A6-6726-43F0-BC6E-1A1843FB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E2E3-5229-450F-9579-A7745B32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The goal of this project is the identify traits related to default rates and build a predictive model to more accurately identify “at risk” customers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Credit One has seen an increase in the number of customers defaulting on loans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Credit One will lose business if the problem is not solved soon</a:t>
            </a:r>
          </a:p>
        </p:txBody>
      </p:sp>
    </p:spTree>
    <p:extLst>
      <p:ext uri="{BB962C8B-B14F-4D97-AF65-F5344CB8AC3E}">
        <p14:creationId xmlns:p14="http://schemas.microsoft.com/office/powerpoint/2010/main" val="25475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6DE5-2AC4-42B4-AB0A-E8CE772A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science Process framework: BADIR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4C75A2-B4F8-4758-B64E-E6E9B1985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3706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2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09EE8-8623-4538-B626-FF764334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6FFBB-D460-4CB2-A096-F999416AA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9620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EA57-B129-46FB-9DE3-E693E77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1C0EE-9358-4339-99D5-618B74D76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9767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03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71D6-4ADD-498E-9F84-FFDF90FD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issues to be addressed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162E607-5B91-4A38-A0EA-0FD805EC9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4501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CFD297-D1AB-4A9E-9DD2-20560FF8E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F9B0B-559F-4DEB-BE09-8CB6C87B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653BB-8104-4496-BA4F-6D7299B5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DA8682-5D58-471F-ABF5-86935C442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686BF-39CA-4117-85DD-9C82FA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B71F4-8B40-4666-8746-8D783D38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D17F56-1891-407E-8789-AEC8FC03F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978241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4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FC399-7964-4586-8E06-56845525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Initial insights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C0DEC3A-9A20-47F9-9160-494EF7D0A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6440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52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Improving predictions of customer Credit card default </vt:lpstr>
      <vt:lpstr>Goal</vt:lpstr>
      <vt:lpstr>Data science Process framework: BADIR</vt:lpstr>
      <vt:lpstr>Data</vt:lpstr>
      <vt:lpstr>Data management</vt:lpstr>
      <vt:lpstr>Data issues to be addressed</vt:lpstr>
      <vt:lpstr>process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predictions of customer Credit card default </dc:title>
  <dc:creator>Ginny</dc:creator>
  <cp:lastModifiedBy>Ginny</cp:lastModifiedBy>
  <cp:revision>1</cp:revision>
  <dcterms:created xsi:type="dcterms:W3CDTF">2019-11-15T15:55:23Z</dcterms:created>
  <dcterms:modified xsi:type="dcterms:W3CDTF">2019-11-15T15:55:24Z</dcterms:modified>
</cp:coreProperties>
</file>