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8"/>
  </p:normalViewPr>
  <p:slideViewPr>
    <p:cSldViewPr snapToGrid="0">
      <p:cViewPr>
        <p:scale>
          <a:sx n="95" d="100"/>
          <a:sy n="95" d="100"/>
        </p:scale>
        <p:origin x="9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0D6B-35CE-D4DA-923A-C1A6428BB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CED53-35A4-4FCD-C015-335892FBB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1AEC-6067-FD7D-90F0-D340E795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F0AB-44F3-EC57-A660-66208056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8CD9-B072-8688-5032-BEAA64DE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69F1-F48E-246C-5059-7E9A0F53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1A3D0-CE4B-D82B-2CEB-8566FB4E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F6E5-E099-D395-2867-F07C422C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873F-68E7-CD75-40E4-8F1A9110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3F2C-4633-0A2D-C9E9-58B2BFDE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586A5-864C-3826-E80F-6614121D4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52F20-1D86-8637-DB21-038AE66B9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A6B9-E239-4090-D1D9-89AB2EE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6609-B342-528F-1B64-9DC45E2F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F90F-A80A-B96D-0797-A49519F3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1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7A03-FB35-20AD-623E-AABE420B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687B-56F1-BBA4-3DB1-F9D1915C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9143-D263-B339-8643-F89D7ECE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292F-9AEA-CBEA-FB67-624CE6F9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BF05-9DEE-2CEF-D485-3CA4D3A5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6AF8-70D4-CEDD-6E23-D10C3FE3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1A63-F3C7-B59B-79A3-3DB79B6C4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BA9F-46CF-53A8-5959-44418A43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0B7E-095A-BB16-7D42-F0F8C6D1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BDCF-5B63-225D-4A93-4B69B302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6EB0-1DA4-13A4-243D-E358C70E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92AF-6287-6DED-6418-9312B0D65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DBA70-1267-97B9-FD06-B083047B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5E522-132D-6244-8DD6-7300EF68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8161-2312-65C1-2CC0-7E57A18D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092A-295E-3758-7AF8-EBDC0CCD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86D1-75D0-C84D-9751-0645F8AB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82E61-0913-DCF0-901F-A4F99C70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4B9AB-DE63-0309-E6BB-CA3E6B19D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1A595-91E8-8BD3-69EC-ED078D049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13E66-C457-480C-D5B8-5E90942F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4E13F-BB49-E631-881E-7E79C746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BF279-8CFC-2C10-2363-2B813FA2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54B96-2978-B8A6-F08A-7410E1AE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ACA6-2403-16A1-CEDD-0430983B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BB123-FBDA-D277-F3BF-B669CB56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A7C34-E88F-89C0-E780-023E4C1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EEA4C-41BB-E664-9D2F-68F685D4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58A2E-0A3B-5818-6692-E2193755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DCE1-D16B-8F0A-98AF-28C86884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0274A-F706-A7B5-DBC2-0EEAD9AA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1430-A420-3076-1A55-FFA67A2F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9F66-D0F5-E91E-4985-093E9D32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9A36F-8CE9-D150-F3E9-0953A1BC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D3EC-AF99-DED2-34B1-B24E4768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622E8-9536-BE0D-F1D9-2FF348AE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EE1E7-931A-517C-46EB-E53A6FDE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4298-BA85-739C-0EF6-52146847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D011F-D3CD-2DD6-DF16-E127E6918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17367-3542-C658-FF56-E8E67668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226D5-D2E3-5AC6-877D-8060789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E4384-7309-3AD4-D278-006D77F2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58D69-FB0C-E8A8-452B-9C39674F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C620B-4041-782F-1CAE-3EEC3EE2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9E64E-C6CD-54FA-DC6C-C1F2AC11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444B-8B37-E23F-1BDB-65620AB1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8D03-6CFB-AD42-B6EC-55DE606A09C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00DE-29DF-248D-02D4-D9146CF08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C6C68-6C9B-1315-FCA0-E48680EC3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C0DF-1B77-8B48-BABA-10E5F4C7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9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43A80A6-EAE2-8697-B4E3-EF7B472C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88" y="741293"/>
            <a:ext cx="7772400" cy="602087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AC2F0A-68F4-0DA8-9253-26F0319E6D0E}"/>
              </a:ext>
            </a:extLst>
          </p:cNvPr>
          <p:cNvCxnSpPr>
            <a:cxnSpLocks/>
          </p:cNvCxnSpPr>
          <p:nvPr/>
        </p:nvCxnSpPr>
        <p:spPr>
          <a:xfrm>
            <a:off x="2528047" y="741293"/>
            <a:ext cx="0" cy="6034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3B86AD-4B5C-2A21-A768-A33419739CAD}"/>
              </a:ext>
            </a:extLst>
          </p:cNvPr>
          <p:cNvSpPr txBox="1"/>
          <p:nvPr/>
        </p:nvSpPr>
        <p:spPr>
          <a:xfrm>
            <a:off x="2050680" y="95835"/>
            <a:ext cx="95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 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CA43F-86C6-A0BE-3989-B0CE31272A9A}"/>
              </a:ext>
            </a:extLst>
          </p:cNvPr>
          <p:cNvSpPr txBox="1"/>
          <p:nvPr/>
        </p:nvSpPr>
        <p:spPr>
          <a:xfrm>
            <a:off x="3220575" y="234334"/>
            <a:ext cx="123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Side Bar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CD291B-6CF5-AFAD-1415-029466C80A3E}"/>
              </a:ext>
            </a:extLst>
          </p:cNvPr>
          <p:cNvCxnSpPr>
            <a:cxnSpLocks/>
          </p:cNvCxnSpPr>
          <p:nvPr/>
        </p:nvCxnSpPr>
        <p:spPr>
          <a:xfrm>
            <a:off x="3845859" y="741293"/>
            <a:ext cx="0" cy="6034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45E5C3-BC7E-0E11-336E-2A37C5E3D307}"/>
              </a:ext>
            </a:extLst>
          </p:cNvPr>
          <p:cNvCxnSpPr>
            <a:cxnSpLocks/>
          </p:cNvCxnSpPr>
          <p:nvPr/>
        </p:nvCxnSpPr>
        <p:spPr>
          <a:xfrm>
            <a:off x="6952129" y="741293"/>
            <a:ext cx="0" cy="6034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2E302B-6FB9-0D78-8F5D-3812BDF81925}"/>
              </a:ext>
            </a:extLst>
          </p:cNvPr>
          <p:cNvSpPr txBox="1"/>
          <p:nvPr/>
        </p:nvSpPr>
        <p:spPr>
          <a:xfrm>
            <a:off x="6187902" y="234334"/>
            <a:ext cx="155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7E27-869D-A44A-9141-290438D9D41D}"/>
              </a:ext>
            </a:extLst>
          </p:cNvPr>
          <p:cNvSpPr txBox="1"/>
          <p:nvPr/>
        </p:nvSpPr>
        <p:spPr>
          <a:xfrm>
            <a:off x="457200" y="5972636"/>
            <a:ext cx="135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Bar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82AD25-3D45-E2AA-2AA5-983275C29091}"/>
              </a:ext>
            </a:extLst>
          </p:cNvPr>
          <p:cNvCxnSpPr>
            <a:cxnSpLocks/>
          </p:cNvCxnSpPr>
          <p:nvPr/>
        </p:nvCxnSpPr>
        <p:spPr>
          <a:xfrm>
            <a:off x="1770531" y="6170749"/>
            <a:ext cx="54684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C212BE-826A-735F-098A-7A94DD46920D}"/>
              </a:ext>
            </a:extLst>
          </p:cNvPr>
          <p:cNvCxnSpPr>
            <a:cxnSpLocks/>
          </p:cNvCxnSpPr>
          <p:nvPr/>
        </p:nvCxnSpPr>
        <p:spPr>
          <a:xfrm flipH="1">
            <a:off x="8216153" y="4950222"/>
            <a:ext cx="134470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8C038D-52D1-A449-7972-312799C5E153}"/>
              </a:ext>
            </a:extLst>
          </p:cNvPr>
          <p:cNvSpPr txBox="1"/>
          <p:nvPr/>
        </p:nvSpPr>
        <p:spPr>
          <a:xfrm>
            <a:off x="9560860" y="4765556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13208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74F10A-62F6-B792-51F2-A6E4FD24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82" y="672352"/>
            <a:ext cx="7772400" cy="60208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B86AD-4B5C-2A21-A768-A33419739CAD}"/>
              </a:ext>
            </a:extLst>
          </p:cNvPr>
          <p:cNvSpPr txBox="1"/>
          <p:nvPr/>
        </p:nvSpPr>
        <p:spPr>
          <a:xfrm>
            <a:off x="535648" y="1202657"/>
            <a:ext cx="1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 explorer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0E87D-BE5B-679D-04D4-DACB04A92740}"/>
              </a:ext>
            </a:extLst>
          </p:cNvPr>
          <p:cNvSpPr txBox="1"/>
          <p:nvPr/>
        </p:nvSpPr>
        <p:spPr>
          <a:xfrm>
            <a:off x="535648" y="1565728"/>
            <a:ext cx="1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DA825-585A-5A82-BDA1-56FC68D27BA3}"/>
              </a:ext>
            </a:extLst>
          </p:cNvPr>
          <p:cNvSpPr txBox="1"/>
          <p:nvPr/>
        </p:nvSpPr>
        <p:spPr>
          <a:xfrm>
            <a:off x="0" y="1955692"/>
            <a:ext cx="21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version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F08CB-8281-2C4F-9240-36CBF1ACB235}"/>
              </a:ext>
            </a:extLst>
          </p:cNvPr>
          <p:cNvSpPr txBox="1"/>
          <p:nvPr/>
        </p:nvSpPr>
        <p:spPr>
          <a:xfrm>
            <a:off x="0" y="2345657"/>
            <a:ext cx="21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Debugging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305DE-37A0-73AA-5CC0-65E2ECF2C80B}"/>
              </a:ext>
            </a:extLst>
          </p:cNvPr>
          <p:cNvSpPr txBox="1"/>
          <p:nvPr/>
        </p:nvSpPr>
        <p:spPr>
          <a:xfrm>
            <a:off x="0" y="5596439"/>
            <a:ext cx="21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settings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6E066-6777-5E40-6AD9-6239B38D8774}"/>
              </a:ext>
            </a:extLst>
          </p:cNvPr>
          <p:cNvSpPr txBox="1"/>
          <p:nvPr/>
        </p:nvSpPr>
        <p:spPr>
          <a:xfrm>
            <a:off x="0" y="5260262"/>
            <a:ext cx="21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accounts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7DB446-363A-605B-A32C-9493D1F9F182}"/>
              </a:ext>
            </a:extLst>
          </p:cNvPr>
          <p:cNvCxnSpPr>
            <a:cxnSpLocks/>
          </p:cNvCxnSpPr>
          <p:nvPr/>
        </p:nvCxnSpPr>
        <p:spPr>
          <a:xfrm>
            <a:off x="2149287" y="1387323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88AA97-9D94-7CCB-4CB7-F34A993365C6}"/>
              </a:ext>
            </a:extLst>
          </p:cNvPr>
          <p:cNvCxnSpPr>
            <a:cxnSpLocks/>
          </p:cNvCxnSpPr>
          <p:nvPr/>
        </p:nvCxnSpPr>
        <p:spPr>
          <a:xfrm>
            <a:off x="2149287" y="1777287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BD14EC-CC52-1C2A-9EA0-A9FE1D7DFAB9}"/>
              </a:ext>
            </a:extLst>
          </p:cNvPr>
          <p:cNvCxnSpPr>
            <a:cxnSpLocks/>
          </p:cNvCxnSpPr>
          <p:nvPr/>
        </p:nvCxnSpPr>
        <p:spPr>
          <a:xfrm>
            <a:off x="2149287" y="2167252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C2AF3B-72EE-C93E-79AE-C5D33A000478}"/>
              </a:ext>
            </a:extLst>
          </p:cNvPr>
          <p:cNvCxnSpPr>
            <a:cxnSpLocks/>
          </p:cNvCxnSpPr>
          <p:nvPr/>
        </p:nvCxnSpPr>
        <p:spPr>
          <a:xfrm>
            <a:off x="2149287" y="2557216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05C4E7-0ED3-4B3C-0C11-16C4E8B7BB9F}"/>
              </a:ext>
            </a:extLst>
          </p:cNvPr>
          <p:cNvCxnSpPr>
            <a:cxnSpLocks/>
          </p:cNvCxnSpPr>
          <p:nvPr/>
        </p:nvCxnSpPr>
        <p:spPr>
          <a:xfrm>
            <a:off x="2149287" y="5448334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A2DC78-2E25-1942-15C6-D39D7062AA07}"/>
              </a:ext>
            </a:extLst>
          </p:cNvPr>
          <p:cNvCxnSpPr>
            <a:cxnSpLocks/>
          </p:cNvCxnSpPr>
          <p:nvPr/>
        </p:nvCxnSpPr>
        <p:spPr>
          <a:xfrm>
            <a:off x="2149287" y="5811405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1A7C4-0C83-489F-8E59-771BCD84478F}"/>
              </a:ext>
            </a:extLst>
          </p:cNvPr>
          <p:cNvCxnSpPr>
            <a:cxnSpLocks/>
          </p:cNvCxnSpPr>
          <p:nvPr/>
        </p:nvCxnSpPr>
        <p:spPr>
          <a:xfrm flipH="1">
            <a:off x="9842125" y="1012128"/>
            <a:ext cx="746313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D57F0F-1679-346B-FE9A-5199CC8BC816}"/>
              </a:ext>
            </a:extLst>
          </p:cNvPr>
          <p:cNvSpPr txBox="1"/>
          <p:nvPr/>
        </p:nvSpPr>
        <p:spPr>
          <a:xfrm>
            <a:off x="10588438" y="814835"/>
            <a:ext cx="212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controls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A4840-1581-ABBA-852B-36F4BDC569C5}"/>
              </a:ext>
            </a:extLst>
          </p:cNvPr>
          <p:cNvCxnSpPr>
            <a:cxnSpLocks/>
          </p:cNvCxnSpPr>
          <p:nvPr/>
        </p:nvCxnSpPr>
        <p:spPr>
          <a:xfrm>
            <a:off x="9115983" y="672352"/>
            <a:ext cx="0" cy="530305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88E7D4-A79E-1394-5BCD-01E3BC3F3D46}"/>
              </a:ext>
            </a:extLst>
          </p:cNvPr>
          <p:cNvSpPr txBox="1"/>
          <p:nvPr/>
        </p:nvSpPr>
        <p:spPr>
          <a:xfrm>
            <a:off x="8907556" y="276953"/>
            <a:ext cx="212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current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C74FDB-2CA4-244F-33D1-547ABC0A892A}"/>
              </a:ext>
            </a:extLst>
          </p:cNvPr>
          <p:cNvCxnSpPr>
            <a:cxnSpLocks/>
          </p:cNvCxnSpPr>
          <p:nvPr/>
        </p:nvCxnSpPr>
        <p:spPr>
          <a:xfrm flipH="1">
            <a:off x="9573184" y="1307963"/>
            <a:ext cx="1015254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C1C653A-6346-3B64-A81A-B13C825EF902}"/>
              </a:ext>
            </a:extLst>
          </p:cNvPr>
          <p:cNvSpPr txBox="1"/>
          <p:nvPr/>
        </p:nvSpPr>
        <p:spPr>
          <a:xfrm>
            <a:off x="10588438" y="1124118"/>
            <a:ext cx="212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editor pane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13F04-01A5-9041-BCC9-C7D5B4E90363}"/>
              </a:ext>
            </a:extLst>
          </p:cNvPr>
          <p:cNvCxnSpPr>
            <a:cxnSpLocks/>
          </p:cNvCxnSpPr>
          <p:nvPr/>
        </p:nvCxnSpPr>
        <p:spPr>
          <a:xfrm flipH="1">
            <a:off x="7516905" y="5982817"/>
            <a:ext cx="3071533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A7D0DF-C133-E653-48DC-3CFAA90CFE0D}"/>
              </a:ext>
            </a:extLst>
          </p:cNvPr>
          <p:cNvSpPr txBox="1"/>
          <p:nvPr/>
        </p:nvSpPr>
        <p:spPr>
          <a:xfrm>
            <a:off x="10588438" y="5790247"/>
            <a:ext cx="212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environment</a:t>
            </a:r>
          </a:p>
        </p:txBody>
      </p:sp>
    </p:spTree>
    <p:extLst>
      <p:ext uri="{BB962C8B-B14F-4D97-AF65-F5344CB8AC3E}">
        <p14:creationId xmlns:p14="http://schemas.microsoft.com/office/powerpoint/2010/main" val="36549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D6B608-0455-6135-EAF8-F3D3E129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82" y="672352"/>
            <a:ext cx="7772400" cy="60208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B86AD-4B5C-2A21-A768-A33419739CAD}"/>
              </a:ext>
            </a:extLst>
          </p:cNvPr>
          <p:cNvSpPr txBox="1"/>
          <p:nvPr/>
        </p:nvSpPr>
        <p:spPr>
          <a:xfrm>
            <a:off x="535648" y="1202657"/>
            <a:ext cx="1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 explorer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0E87D-BE5B-679D-04D4-DACB04A92740}"/>
              </a:ext>
            </a:extLst>
          </p:cNvPr>
          <p:cNvSpPr txBox="1"/>
          <p:nvPr/>
        </p:nvSpPr>
        <p:spPr>
          <a:xfrm>
            <a:off x="535648" y="1565728"/>
            <a:ext cx="1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DA825-585A-5A82-BDA1-56FC68D27BA3}"/>
              </a:ext>
            </a:extLst>
          </p:cNvPr>
          <p:cNvSpPr txBox="1"/>
          <p:nvPr/>
        </p:nvSpPr>
        <p:spPr>
          <a:xfrm>
            <a:off x="0" y="1955692"/>
            <a:ext cx="21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version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F08CB-8281-2C4F-9240-36CBF1ACB235}"/>
              </a:ext>
            </a:extLst>
          </p:cNvPr>
          <p:cNvSpPr txBox="1"/>
          <p:nvPr/>
        </p:nvSpPr>
        <p:spPr>
          <a:xfrm>
            <a:off x="0" y="2345657"/>
            <a:ext cx="21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Debugging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305DE-37A0-73AA-5CC0-65E2ECF2C80B}"/>
              </a:ext>
            </a:extLst>
          </p:cNvPr>
          <p:cNvSpPr txBox="1"/>
          <p:nvPr/>
        </p:nvSpPr>
        <p:spPr>
          <a:xfrm>
            <a:off x="0" y="5596439"/>
            <a:ext cx="21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settings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6E066-6777-5E40-6AD9-6239B38D8774}"/>
              </a:ext>
            </a:extLst>
          </p:cNvPr>
          <p:cNvSpPr txBox="1"/>
          <p:nvPr/>
        </p:nvSpPr>
        <p:spPr>
          <a:xfrm>
            <a:off x="0" y="5260262"/>
            <a:ext cx="21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accounts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7DB446-363A-605B-A32C-9493D1F9F182}"/>
              </a:ext>
            </a:extLst>
          </p:cNvPr>
          <p:cNvCxnSpPr>
            <a:cxnSpLocks/>
          </p:cNvCxnSpPr>
          <p:nvPr/>
        </p:nvCxnSpPr>
        <p:spPr>
          <a:xfrm>
            <a:off x="2149287" y="1387323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88AA97-9D94-7CCB-4CB7-F34A993365C6}"/>
              </a:ext>
            </a:extLst>
          </p:cNvPr>
          <p:cNvCxnSpPr>
            <a:cxnSpLocks/>
          </p:cNvCxnSpPr>
          <p:nvPr/>
        </p:nvCxnSpPr>
        <p:spPr>
          <a:xfrm>
            <a:off x="2149287" y="1777287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BD14EC-CC52-1C2A-9EA0-A9FE1D7DFAB9}"/>
              </a:ext>
            </a:extLst>
          </p:cNvPr>
          <p:cNvCxnSpPr>
            <a:cxnSpLocks/>
          </p:cNvCxnSpPr>
          <p:nvPr/>
        </p:nvCxnSpPr>
        <p:spPr>
          <a:xfrm>
            <a:off x="2149287" y="2167252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C2AF3B-72EE-C93E-79AE-C5D33A000478}"/>
              </a:ext>
            </a:extLst>
          </p:cNvPr>
          <p:cNvCxnSpPr>
            <a:cxnSpLocks/>
          </p:cNvCxnSpPr>
          <p:nvPr/>
        </p:nvCxnSpPr>
        <p:spPr>
          <a:xfrm>
            <a:off x="2149287" y="2557216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05C4E7-0ED3-4B3C-0C11-16C4E8B7BB9F}"/>
              </a:ext>
            </a:extLst>
          </p:cNvPr>
          <p:cNvCxnSpPr>
            <a:cxnSpLocks/>
          </p:cNvCxnSpPr>
          <p:nvPr/>
        </p:nvCxnSpPr>
        <p:spPr>
          <a:xfrm>
            <a:off x="2149287" y="5448334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A2DC78-2E25-1942-15C6-D39D7062AA07}"/>
              </a:ext>
            </a:extLst>
          </p:cNvPr>
          <p:cNvCxnSpPr>
            <a:cxnSpLocks/>
          </p:cNvCxnSpPr>
          <p:nvPr/>
        </p:nvCxnSpPr>
        <p:spPr>
          <a:xfrm>
            <a:off x="2149287" y="5811405"/>
            <a:ext cx="65218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1A7C4-0C83-489F-8E59-771BCD84478F}"/>
              </a:ext>
            </a:extLst>
          </p:cNvPr>
          <p:cNvCxnSpPr>
            <a:cxnSpLocks/>
          </p:cNvCxnSpPr>
          <p:nvPr/>
        </p:nvCxnSpPr>
        <p:spPr>
          <a:xfrm flipH="1">
            <a:off x="9842125" y="1012128"/>
            <a:ext cx="746313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D57F0F-1679-346B-FE9A-5199CC8BC816}"/>
              </a:ext>
            </a:extLst>
          </p:cNvPr>
          <p:cNvSpPr txBox="1"/>
          <p:nvPr/>
        </p:nvSpPr>
        <p:spPr>
          <a:xfrm>
            <a:off x="10588438" y="814835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controls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A4840-1581-ABBA-852B-36F4BDC569C5}"/>
              </a:ext>
            </a:extLst>
          </p:cNvPr>
          <p:cNvCxnSpPr>
            <a:cxnSpLocks/>
          </p:cNvCxnSpPr>
          <p:nvPr/>
        </p:nvCxnSpPr>
        <p:spPr>
          <a:xfrm>
            <a:off x="9115983" y="672352"/>
            <a:ext cx="0" cy="530305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88E7D4-A79E-1394-5BCD-01E3BC3F3D46}"/>
              </a:ext>
            </a:extLst>
          </p:cNvPr>
          <p:cNvSpPr txBox="1"/>
          <p:nvPr/>
        </p:nvSpPr>
        <p:spPr>
          <a:xfrm>
            <a:off x="8907556" y="276953"/>
            <a:ext cx="212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current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C74FDB-2CA4-244F-33D1-547ABC0A892A}"/>
              </a:ext>
            </a:extLst>
          </p:cNvPr>
          <p:cNvCxnSpPr>
            <a:cxnSpLocks/>
          </p:cNvCxnSpPr>
          <p:nvPr/>
        </p:nvCxnSpPr>
        <p:spPr>
          <a:xfrm flipH="1">
            <a:off x="9573184" y="1307963"/>
            <a:ext cx="1015254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C1C653A-6346-3B64-A81A-B13C825EF902}"/>
              </a:ext>
            </a:extLst>
          </p:cNvPr>
          <p:cNvSpPr txBox="1"/>
          <p:nvPr/>
        </p:nvSpPr>
        <p:spPr>
          <a:xfrm>
            <a:off x="10588438" y="1124118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editor pane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13F04-01A5-9041-BCC9-C7D5B4E90363}"/>
              </a:ext>
            </a:extLst>
          </p:cNvPr>
          <p:cNvCxnSpPr>
            <a:cxnSpLocks/>
          </p:cNvCxnSpPr>
          <p:nvPr/>
        </p:nvCxnSpPr>
        <p:spPr>
          <a:xfrm flipH="1">
            <a:off x="7516905" y="5982817"/>
            <a:ext cx="3071533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A7D0DF-C133-E653-48DC-3CFAA90CFE0D}"/>
              </a:ext>
            </a:extLst>
          </p:cNvPr>
          <p:cNvSpPr txBox="1"/>
          <p:nvPr/>
        </p:nvSpPr>
        <p:spPr>
          <a:xfrm>
            <a:off x="10588438" y="5790247"/>
            <a:ext cx="160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environment selector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752A5F-D252-9B24-EBD3-7F39986BAFE8}"/>
              </a:ext>
            </a:extLst>
          </p:cNvPr>
          <p:cNvCxnSpPr>
            <a:cxnSpLocks/>
          </p:cNvCxnSpPr>
          <p:nvPr/>
        </p:nvCxnSpPr>
        <p:spPr>
          <a:xfrm flipH="1">
            <a:off x="7516905" y="5108758"/>
            <a:ext cx="3071533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A04171-8BB0-FA64-E161-CD4A96F2F268}"/>
              </a:ext>
            </a:extLst>
          </p:cNvPr>
          <p:cNvSpPr txBox="1"/>
          <p:nvPr/>
        </p:nvSpPr>
        <p:spPr>
          <a:xfrm>
            <a:off x="10588438" y="4902741"/>
            <a:ext cx="160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AEEB4C-07F8-120F-9559-5909AA035683}"/>
              </a:ext>
            </a:extLst>
          </p:cNvPr>
          <p:cNvCxnSpPr>
            <a:cxnSpLocks/>
          </p:cNvCxnSpPr>
          <p:nvPr/>
        </p:nvCxnSpPr>
        <p:spPr>
          <a:xfrm flipH="1">
            <a:off x="8471646" y="3885076"/>
            <a:ext cx="2116792" cy="0"/>
          </a:xfrm>
          <a:prstGeom prst="straightConnector1">
            <a:avLst/>
          </a:prstGeom>
          <a:ln w="381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675F5A-FE7A-82E7-F22D-58C21A33FCFD}"/>
              </a:ext>
            </a:extLst>
          </p:cNvPr>
          <p:cNvSpPr txBox="1"/>
          <p:nvPr/>
        </p:nvSpPr>
        <p:spPr>
          <a:xfrm>
            <a:off x="10588438" y="3682788"/>
            <a:ext cx="160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new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411761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57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3</cp:revision>
  <dcterms:created xsi:type="dcterms:W3CDTF">2023-02-06T14:50:17Z</dcterms:created>
  <dcterms:modified xsi:type="dcterms:W3CDTF">2023-02-06T17:07:45Z</dcterms:modified>
</cp:coreProperties>
</file>