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8" r:id="rId3"/>
    <p:sldId id="279" r:id="rId4"/>
    <p:sldId id="280" r:id="rId5"/>
    <p:sldId id="286" r:id="rId6"/>
    <p:sldId id="285" r:id="rId7"/>
    <p:sldId id="275" r:id="rId8"/>
    <p:sldId id="282" r:id="rId9"/>
    <p:sldId id="281" r:id="rId10"/>
    <p:sldId id="283" r:id="rId11"/>
    <p:sldId id="284" r:id="rId12"/>
    <p:sldId id="287" r:id="rId13"/>
    <p:sldId id="264" r:id="rId14"/>
    <p:sldId id="267" r:id="rId15"/>
    <p:sldId id="265" r:id="rId16"/>
    <p:sldId id="266" r:id="rId17"/>
    <p:sldId id="268" r:id="rId18"/>
    <p:sldId id="273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09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09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71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17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13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54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0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318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825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43596-A3DE-4B76-89B5-96CFB5F8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BB50F-3319-43CD-850E-94DFB862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79845-89A9-451F-B3E6-473BFA05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F6FEC9-9323-438A-A8BB-23E1CD6C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8E4E79-6EA1-49C9-9FAA-309243E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9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43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06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4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58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03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76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5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3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08246E-6F06-4557-B258-F9880AFD8409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247F521-59D4-49D3-90A0-A8037FF50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1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ewang0929/JavaProject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SOwCclpHSs&amp;t=120s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yCroSu6Vo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11D1D-B2EC-4820-8858-195E43BF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3576"/>
            <a:ext cx="9144000" cy="1050848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自動選課</a:t>
            </a:r>
            <a:r>
              <a:rPr lang="en-US" altLang="zh-TW" sz="6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&amp;</a:t>
            </a:r>
            <a:r>
              <a:rPr lang="zh-TW" altLang="en-US" sz="6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評鑑系統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F72FC7F-FADE-497C-935A-23D5BE2BF57E}"/>
              </a:ext>
            </a:extLst>
          </p:cNvPr>
          <p:cNvSpPr txBox="1"/>
          <p:nvPr/>
        </p:nvSpPr>
        <p:spPr>
          <a:xfrm>
            <a:off x="3601374" y="3888408"/>
            <a:ext cx="658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JAVA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程式設計期末專案報告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第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19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409788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06BE17C-9FA5-4AD5-8333-62A18838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45347"/>
            <a:ext cx="10515600" cy="513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登入教學務系統後，我們一直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無法點主頁上的任何按鈕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。一開始以為是學校教學務網站本身和其他網站不同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因試過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FACEBOOK, LINKEDIN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等網站都可以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後來又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以為和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COOKIE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相關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。但試過很多次，也找了很多資料一直沒辦法成功。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4DAD5E7-0C5D-4E72-9C23-27815ABF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49000"/>
            <a:ext cx="10364451" cy="1277199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問題一</a:t>
            </a:r>
          </a:p>
        </p:txBody>
      </p:sp>
    </p:spTree>
    <p:extLst>
      <p:ext uri="{BB962C8B-B14F-4D97-AF65-F5344CB8AC3E}">
        <p14:creationId xmlns:p14="http://schemas.microsoft.com/office/powerpoint/2010/main" val="141349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642CF8-A039-4B22-9D80-A85020EE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通常如果頁面有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iframe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就很容易無法直接定位，</a:t>
            </a:r>
            <a:r>
              <a:rPr lang="en-US" altLang="zh-TW" sz="2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xpath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</a:t>
            </a:r>
            <a:r>
              <a:rPr lang="en-US" altLang="zh-TW" sz="2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css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selector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都會無法抓到要找的元件。這個時候就需要先跳到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iframe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裡面。</a:t>
            </a:r>
          </a:p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如果有多層則要一層一層跳進去。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</a:t>
            </a:r>
            <a:r>
              <a:rPr lang="en-US" altLang="zh-TW" sz="2400" dirty="0" err="1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driver.findelement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在加一行</a:t>
            </a:r>
            <a:r>
              <a:rPr lang="en-US" altLang="zh-TW" sz="2400" dirty="0" err="1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driver.switchTo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().frame()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0FDBF92-681C-443C-B7FC-0A17ECEA957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解決方法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driver.switchTo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().frame();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5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D5280-C585-48B3-8EF7-D1A2B8AC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4326"/>
            <a:ext cx="10515600" cy="513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JAVA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</a:t>
            </a:r>
            <a:r>
              <a:rPr lang="en-US" altLang="zh-TW" sz="2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jfRAME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與</a:t>
            </a:r>
            <a:r>
              <a:rPr lang="en-US" altLang="zh-TW" sz="2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Chromedriver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會有在線程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(threading)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方面的衝突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以導致前者或後者會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很慢才跑完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，或甚至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無法執行下一步程式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的狀況。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跑很慢的問題尚未解決，但是透過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排列先後順序可以解決程式無法執行下一步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的情況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先讓</a:t>
            </a:r>
            <a:r>
              <a:rPr lang="en-US" altLang="zh-TW" sz="2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jframe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更新，再刷新頁面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DEBD97F-1A22-4AF4-8EDC-EE992C32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13489"/>
            <a:ext cx="10364451" cy="1277199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問題二</a:t>
            </a:r>
          </a:p>
        </p:txBody>
      </p:sp>
    </p:spTree>
    <p:extLst>
      <p:ext uri="{BB962C8B-B14F-4D97-AF65-F5344CB8AC3E}">
        <p14:creationId xmlns:p14="http://schemas.microsoft.com/office/powerpoint/2010/main" val="33691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D5280-C585-48B3-8EF7-D1A2B8AC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4326"/>
            <a:ext cx="10515600" cy="513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原本的評論區資料庫是儲存在某台主機裡，以至於對外開放需要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提供該主機的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位址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但對於浮動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來說，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每次重新開機的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皆不同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，也就是說如果要維持有效連線，必須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永遠都不能關機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DEBD97F-1A22-4AF4-8EDC-EE992C32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13489"/>
            <a:ext cx="10364451" cy="1277199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問題三</a:t>
            </a:r>
          </a:p>
        </p:txBody>
      </p:sp>
    </p:spTree>
    <p:extLst>
      <p:ext uri="{BB962C8B-B14F-4D97-AF65-F5344CB8AC3E}">
        <p14:creationId xmlns:p14="http://schemas.microsoft.com/office/powerpoint/2010/main" val="10822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6452C-29C6-4604-A827-2D769F40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13489"/>
            <a:ext cx="10364451" cy="1277199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本地端新增資料庫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608A4D-1D8E-485C-A5F2-7D7630D5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72" y="1690688"/>
            <a:ext cx="3583168" cy="39238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92DAE8D-25F9-4484-AE00-D7F1A6776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2" y="3867726"/>
            <a:ext cx="10362854" cy="2086195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0C5FDA7-A320-4BC9-BFA2-ECA01E346A0D}"/>
              </a:ext>
            </a:extLst>
          </p:cNvPr>
          <p:cNvCxnSpPr>
            <a:cxnSpLocks/>
          </p:cNvCxnSpPr>
          <p:nvPr/>
        </p:nvCxnSpPr>
        <p:spPr>
          <a:xfrm flipH="1">
            <a:off x="7084382" y="2299317"/>
            <a:ext cx="18287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FD62AD-AFFC-4F53-A441-8B6A65A90BED}"/>
              </a:ext>
            </a:extLst>
          </p:cNvPr>
          <p:cNvSpPr txBox="1"/>
          <p:nvPr/>
        </p:nvSpPr>
        <p:spPr>
          <a:xfrm>
            <a:off x="9044475" y="2136572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輸入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6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9BDDA-1E24-4776-8E8C-9D3C4000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5477" y="280383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解決提案 </a:t>
            </a:r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1:</a:t>
            </a:r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尋找區域網路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E9F10-8D83-4BEE-8D23-3DCF2F40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5736"/>
            <a:ext cx="6397101" cy="4561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初期為了讓內部成員可以遠端操作採取的方式，用了知名遊戲</a:t>
            </a:r>
            <a:r>
              <a:rPr lang="en-US" altLang="zh-TW" sz="2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MineCraft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玩家常用的虛擬區域網路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”HAMACHI”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其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固定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，成員可暫時在區網內進行連線。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問題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HAMACHI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的人數限制是五個人。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必須安裝</a:t>
            </a:r>
            <a:r>
              <a:rPr lang="en-US" altLang="zh-TW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HAMACHI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才能留言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，對於使用者來說極不合理。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E57622-6074-4779-AA98-C3DF99DF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421" y="1297872"/>
            <a:ext cx="3072592" cy="48790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A1D32F1-5E57-4C46-B3A5-C05F7801EB2D}"/>
              </a:ext>
            </a:extLst>
          </p:cNvPr>
          <p:cNvSpPr/>
          <p:nvPr/>
        </p:nvSpPr>
        <p:spPr>
          <a:xfrm>
            <a:off x="8930937" y="2015230"/>
            <a:ext cx="798990" cy="106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0AC50E4-D266-4172-B959-3BC3ABB15F5F}"/>
              </a:ext>
            </a:extLst>
          </p:cNvPr>
          <p:cNvCxnSpPr>
            <a:cxnSpLocks/>
          </p:cNvCxnSpPr>
          <p:nvPr/>
        </p:nvCxnSpPr>
        <p:spPr>
          <a:xfrm flipV="1">
            <a:off x="8296185" y="2170632"/>
            <a:ext cx="798990" cy="125508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FC2D3D-F9C5-42F2-ACE3-4B0FAC6EDC59}"/>
              </a:ext>
            </a:extLst>
          </p:cNvPr>
          <p:cNvSpPr txBox="1"/>
          <p:nvPr/>
        </p:nvSpPr>
        <p:spPr>
          <a:xfrm>
            <a:off x="7115453" y="3489254"/>
            <a:ext cx="14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區域網路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AB98EA-8E75-4FCF-BC1B-5F19EE00E55F}"/>
              </a:ext>
            </a:extLst>
          </p:cNvPr>
          <p:cNvCxnSpPr>
            <a:cxnSpLocks/>
          </p:cNvCxnSpPr>
          <p:nvPr/>
        </p:nvCxnSpPr>
        <p:spPr>
          <a:xfrm flipV="1">
            <a:off x="11272429" y="2717226"/>
            <a:ext cx="2220" cy="154405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335182-0F27-4BC4-A547-4BB6A23AF26B}"/>
              </a:ext>
            </a:extLst>
          </p:cNvPr>
          <p:cNvSpPr txBox="1"/>
          <p:nvPr/>
        </p:nvSpPr>
        <p:spPr>
          <a:xfrm>
            <a:off x="10684458" y="4261282"/>
            <a:ext cx="126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人數限制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158781-0854-4725-B6E9-8499BE77DA96}"/>
              </a:ext>
            </a:extLst>
          </p:cNvPr>
          <p:cNvSpPr/>
          <p:nvPr/>
        </p:nvSpPr>
        <p:spPr>
          <a:xfrm>
            <a:off x="9934113" y="2816185"/>
            <a:ext cx="641407" cy="86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B8E474-3D3F-454D-88A1-AB5A82FEB3D7}"/>
              </a:ext>
            </a:extLst>
          </p:cNvPr>
          <p:cNvSpPr txBox="1"/>
          <p:nvPr/>
        </p:nvSpPr>
        <p:spPr>
          <a:xfrm>
            <a:off x="7244178" y="606464"/>
            <a:ext cx="1405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5235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3351F1-00AD-4A30-907D-CCA31D8E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1276" cy="4140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可自動抓取主機浮動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，不需要人工搜尋。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問題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在本地端需手動按照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位址建資料庫，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此過程無法自動化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即每次抓取到新的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後，仍需手動用新的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再建一次資料庫。如此一來根本問題仍未解決。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C42E220-C759-49FA-9C37-CAEEAD2EBD5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解決提案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2: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使用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NO IP</a:t>
            </a:r>
            <a:endParaRPr lang="zh-TW" altLang="en-US" dirty="0"/>
          </a:p>
        </p:txBody>
      </p:sp>
      <p:pic>
        <p:nvPicPr>
          <p:cNvPr id="1026" name="Picture 2" descr="熱門遊戲超詳細安裝教學-鬼貓的遊戲城堡: 【教學】當個創世神(minecraft) NO-IP 1.8+版本伺服器(Spigot Bukkit)  詳細安裝">
            <a:extLst>
              <a:ext uri="{FF2B5EF4-FFF2-40B4-BE49-F238E27FC236}">
                <a16:creationId xmlns:a16="http://schemas.microsoft.com/office/drawing/2014/main" id="{54A0711D-2676-4A18-A2D8-A6F44CAB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22" y="1818674"/>
            <a:ext cx="4458578" cy="22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FE6D42E-5C03-41CC-B534-2B557D56F79D}"/>
              </a:ext>
            </a:extLst>
          </p:cNvPr>
          <p:cNvSpPr txBox="1"/>
          <p:nvPr/>
        </p:nvSpPr>
        <p:spPr>
          <a:xfrm>
            <a:off x="8338836" y="4210482"/>
            <a:ext cx="215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圖片來源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網路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B101DE-18B9-4163-AA10-0D4ED8BEEF4A}"/>
              </a:ext>
            </a:extLst>
          </p:cNvPr>
          <p:cNvSpPr txBox="1"/>
          <p:nvPr/>
        </p:nvSpPr>
        <p:spPr>
          <a:xfrm>
            <a:off x="6569476" y="756077"/>
            <a:ext cx="1405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18561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A638A8-6336-4EEF-ABE0-AEE56DE838E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解決提案 </a:t>
            </a:r>
            <a:r>
              <a:rPr lang="en-US" altLang="zh-TW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3: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在雲端伺服器架設資料庫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F6A998F-D0B8-45A3-BD35-31B90F34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6423"/>
            <a:ext cx="10515600" cy="4734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使用美國雲端平台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”Heroku”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，選擇免費方案即可架設伺服器。輸入一些指令後，該平台會提供固定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IP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以及使用者帳號、密碼。操作容易。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F777B16-9107-4770-B645-939C85F6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38" y="2482730"/>
            <a:ext cx="8220722" cy="38577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E166A4E-AEE5-4029-8C46-3BDDA8335291}"/>
              </a:ext>
            </a:extLst>
          </p:cNvPr>
          <p:cNvSpPr/>
          <p:nvPr/>
        </p:nvSpPr>
        <p:spPr>
          <a:xfrm>
            <a:off x="8495929" y="3080552"/>
            <a:ext cx="1793289" cy="30272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D3407A-C143-4E6D-B082-18F399E5A1EE}"/>
              </a:ext>
            </a:extLst>
          </p:cNvPr>
          <p:cNvSpPr txBox="1"/>
          <p:nvPr/>
        </p:nvSpPr>
        <p:spPr>
          <a:xfrm>
            <a:off x="10206360" y="733372"/>
            <a:ext cx="1405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40830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D69F8A4-7847-47CF-8959-14EBDCC392B8}"/>
              </a:ext>
            </a:extLst>
          </p:cNvPr>
          <p:cNvSpPr txBox="1">
            <a:spLocks/>
          </p:cNvSpPr>
          <p:nvPr/>
        </p:nvSpPr>
        <p:spPr>
          <a:xfrm>
            <a:off x="1524000" y="2921331"/>
            <a:ext cx="9144000" cy="101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團體分工</a:t>
            </a:r>
          </a:p>
        </p:txBody>
      </p:sp>
    </p:spTree>
    <p:extLst>
      <p:ext uri="{BB962C8B-B14F-4D97-AF65-F5344CB8AC3E}">
        <p14:creationId xmlns:p14="http://schemas.microsoft.com/office/powerpoint/2010/main" val="319472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DA6BA-5D6B-4ADA-B9AA-A465CD3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347" y="392165"/>
            <a:ext cx="3045666" cy="1087230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原計畫分工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0A949-A8CC-448B-8588-FD478B91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60" y="1479395"/>
            <a:ext cx="4177677" cy="516998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王俊瀚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 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查詢此堂課相關資訊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歷屆傳承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不良課警告系統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自動登入教學務系統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呂宗祐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 GUI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介面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依照課號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關鍵字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時段搜索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批量選課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自動掛網裝置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選課提示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自動判定是否有空缺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4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彭翊嘉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 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資料庫、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ASP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檔案處理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線上評價系統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帳號密碼功能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•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讚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倒讚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6D5BF7D-5E66-49C6-AA9D-C9F0558BAFC7}"/>
              </a:ext>
            </a:extLst>
          </p:cNvPr>
          <p:cNvSpPr txBox="1">
            <a:spLocks/>
          </p:cNvSpPr>
          <p:nvPr/>
        </p:nvSpPr>
        <p:spPr>
          <a:xfrm>
            <a:off x="5951395" y="1523356"/>
            <a:ext cx="5278514" cy="486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王俊瀚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評論區，資料庫相關。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架設</a:t>
            </a:r>
            <a:r>
              <a:rPr lang="en-US" altLang="zh-TW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PostgreSQL</a:t>
            </a:r>
            <a:r>
              <a:rPr lang="zh-TW" altLang="en-US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資料庫</a:t>
            </a:r>
            <a:endParaRPr lang="en-US" altLang="zh-TW" sz="17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評論區</a:t>
            </a:r>
            <a:r>
              <a:rPr lang="en-US" altLang="zh-TW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GUI</a:t>
            </a:r>
          </a:p>
          <a:p>
            <a:pPr lvl="1"/>
            <a:r>
              <a:rPr lang="zh-TW" altLang="en-US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新增課程、插入留言，讀取課程評論相關資訊</a:t>
            </a:r>
            <a:endParaRPr lang="en-US" altLang="zh-TW" sz="17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呂宗祐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主程式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GUI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Selenium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相關協助。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登入頁面，保持登入模式</a:t>
            </a:r>
            <a:endParaRPr lang="en-US" altLang="zh-TW" sz="17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輸入課號、批量選課</a:t>
            </a:r>
            <a:endParaRPr lang="en-US" altLang="zh-TW" sz="17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自動掛網懸浮視窗、選課提示</a:t>
            </a:r>
            <a:endParaRPr lang="en-US" altLang="zh-TW" sz="17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彭益嘉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ASP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網頁，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Selenium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主程式。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前期</a:t>
            </a:r>
            <a:r>
              <a:rPr lang="en-US" altLang="zh-TW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ASP</a:t>
            </a:r>
            <a:r>
              <a:rPr lang="zh-TW" altLang="en-US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網頁介面撰寫</a:t>
            </a:r>
            <a:endParaRPr lang="en-US" altLang="zh-TW" sz="17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en-US" altLang="zh-TW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Selenium</a:t>
            </a:r>
            <a:r>
              <a:rPr lang="zh-TW" altLang="en-US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模擬登入、填入課號</a:t>
            </a:r>
            <a:endParaRPr lang="en-US" altLang="zh-TW" sz="17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en-US" altLang="zh-TW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Selenium</a:t>
            </a:r>
            <a:r>
              <a:rPr lang="zh-TW" altLang="en-US" sz="17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爬蟲抓取選課課程、人數資訊</a:t>
            </a:r>
            <a:endParaRPr lang="en-US" altLang="zh-TW" sz="17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5D39F79-B579-41B0-B97D-4AE8F4C9A21D}"/>
              </a:ext>
            </a:extLst>
          </p:cNvPr>
          <p:cNvSpPr txBox="1">
            <a:spLocks/>
          </p:cNvSpPr>
          <p:nvPr/>
        </p:nvSpPr>
        <p:spPr>
          <a:xfrm>
            <a:off x="6096000" y="348204"/>
            <a:ext cx="3979298" cy="1175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實際分工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8B9255D-593A-477D-9B54-A95B34B6B79E}"/>
              </a:ext>
            </a:extLst>
          </p:cNvPr>
          <p:cNvCxnSpPr>
            <a:cxnSpLocks/>
          </p:cNvCxnSpPr>
          <p:nvPr/>
        </p:nvCxnSpPr>
        <p:spPr>
          <a:xfrm>
            <a:off x="5353234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2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D53EC-AB06-412D-B2EA-FCBEA4E2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251" y="372861"/>
            <a:ext cx="10364451" cy="1255906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簡介與特色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0BF259-693B-49F9-8830-E5BE953B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776186"/>
          </a:xfrm>
        </p:spPr>
        <p:txBody>
          <a:bodyPr/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自動選課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自動登入教學物系統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記住我的帳號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自動批量選多門指定課程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檢查目前選課人數，若有空額則發出聲音提醒，由使用者手動確認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課程評論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可檢視所有課程中的評論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可新增課程與建立相關評論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E01E9F-0243-49CF-BEA7-186D78AE86D6}"/>
              </a:ext>
            </a:extLst>
          </p:cNvPr>
          <p:cNvSpPr txBox="1"/>
          <p:nvPr/>
        </p:nvSpPr>
        <p:spPr>
          <a:xfrm>
            <a:off x="2014492" y="5610689"/>
            <a:ext cx="9339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https://github.com/genewang0929/JavaProject</a:t>
            </a:r>
            <a:endParaRPr lang="zh-TW" altLang="en-US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5050E6-7161-41CC-8977-57F8B6E68C4D}"/>
              </a:ext>
            </a:extLst>
          </p:cNvPr>
          <p:cNvSpPr txBox="1"/>
          <p:nvPr/>
        </p:nvSpPr>
        <p:spPr>
          <a:xfrm>
            <a:off x="1006251" y="5610688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GitHub: </a:t>
            </a:r>
            <a:endParaRPr lang="zh-TW" altLang="en-US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40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1BBD9-1E9C-49D0-9A51-CCFA16A2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THANK YOU</a:t>
            </a:r>
            <a:endParaRPr lang="zh-TW" altLang="en-US" sz="6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24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32678-EA5D-4806-9561-4B95C736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3574" y="502552"/>
            <a:ext cx="4988989" cy="1325563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系統架構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FD05C6-FEE7-4141-A44D-EE1D85257E21}"/>
              </a:ext>
            </a:extLst>
          </p:cNvPr>
          <p:cNvSpPr/>
          <p:nvPr/>
        </p:nvSpPr>
        <p:spPr>
          <a:xfrm>
            <a:off x="6137913" y="5298881"/>
            <a:ext cx="2379215" cy="665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DC278C-1F07-4145-B2B4-5F9B2714F227}"/>
              </a:ext>
            </a:extLst>
          </p:cNvPr>
          <p:cNvSpPr txBox="1"/>
          <p:nvPr/>
        </p:nvSpPr>
        <p:spPr>
          <a:xfrm>
            <a:off x="6137913" y="5387658"/>
            <a:ext cx="237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使用者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C10129D-0B68-4808-8785-8A31FF867E2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327521" y="4517646"/>
            <a:ext cx="0" cy="781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8CDAEFB-AF16-464B-8D89-58B00EEA0EA7}"/>
              </a:ext>
            </a:extLst>
          </p:cNvPr>
          <p:cNvSpPr/>
          <p:nvPr/>
        </p:nvSpPr>
        <p:spPr>
          <a:xfrm>
            <a:off x="6147530" y="3844435"/>
            <a:ext cx="2379215" cy="665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A3B1181-E721-4B77-B5A0-F6E556F6F34D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5694029" y="3091531"/>
            <a:ext cx="958790" cy="768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A04A561-2F07-4A02-86B7-41B91E3188D8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922324" y="3091531"/>
            <a:ext cx="914400" cy="788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75B73E5-7A2E-44D0-9C63-509F38DC8880}"/>
              </a:ext>
            </a:extLst>
          </p:cNvPr>
          <p:cNvSpPr/>
          <p:nvPr/>
        </p:nvSpPr>
        <p:spPr>
          <a:xfrm>
            <a:off x="4504421" y="2425705"/>
            <a:ext cx="2379215" cy="665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197EDB-9031-4288-B2A3-249BB05C94CD}"/>
              </a:ext>
            </a:extLst>
          </p:cNvPr>
          <p:cNvSpPr/>
          <p:nvPr/>
        </p:nvSpPr>
        <p:spPr>
          <a:xfrm>
            <a:off x="7647116" y="2425705"/>
            <a:ext cx="2379215" cy="665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5FA90E-1CAD-45B2-AF96-90007A1047D2}"/>
              </a:ext>
            </a:extLst>
          </p:cNvPr>
          <p:cNvSpPr txBox="1"/>
          <p:nvPr/>
        </p:nvSpPr>
        <p:spPr>
          <a:xfrm>
            <a:off x="4504420" y="2520125"/>
            <a:ext cx="237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自動選課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2E9AFC3-B5E0-4BFE-940E-FE7AF71549C3}"/>
              </a:ext>
            </a:extLst>
          </p:cNvPr>
          <p:cNvSpPr txBox="1"/>
          <p:nvPr/>
        </p:nvSpPr>
        <p:spPr>
          <a:xfrm>
            <a:off x="6087607" y="3954176"/>
            <a:ext cx="237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GUI</a:t>
            </a: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5FC16BF-F61A-4E95-BD87-E971B67036E0}"/>
              </a:ext>
            </a:extLst>
          </p:cNvPr>
          <p:cNvSpPr txBox="1"/>
          <p:nvPr/>
        </p:nvSpPr>
        <p:spPr>
          <a:xfrm>
            <a:off x="7611604" y="2520125"/>
            <a:ext cx="237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評論區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37D9D74-B930-4ADC-BBE7-8752125E1A2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836724" y="1485414"/>
            <a:ext cx="0" cy="940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532E0CD-73B6-44A9-BEC1-21EECD7DCB71}"/>
              </a:ext>
            </a:extLst>
          </p:cNvPr>
          <p:cNvSpPr/>
          <p:nvPr/>
        </p:nvSpPr>
        <p:spPr>
          <a:xfrm>
            <a:off x="7647116" y="845663"/>
            <a:ext cx="2379215" cy="665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07020D5-CF96-4650-B592-0E88D383BE62}"/>
              </a:ext>
            </a:extLst>
          </p:cNvPr>
          <p:cNvSpPr txBox="1"/>
          <p:nvPr/>
        </p:nvSpPr>
        <p:spPr>
          <a:xfrm>
            <a:off x="7647115" y="947743"/>
            <a:ext cx="237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資料庫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1CC8215-5352-4F45-B73C-6E927245EEF6}"/>
              </a:ext>
            </a:extLst>
          </p:cNvPr>
          <p:cNvCxnSpPr>
            <a:cxnSpLocks/>
          </p:cNvCxnSpPr>
          <p:nvPr/>
        </p:nvCxnSpPr>
        <p:spPr>
          <a:xfrm>
            <a:off x="9113413" y="1511489"/>
            <a:ext cx="0" cy="914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B355666-1552-4568-89D6-05D5698E3F32}"/>
              </a:ext>
            </a:extLst>
          </p:cNvPr>
          <p:cNvSpPr/>
          <p:nvPr/>
        </p:nvSpPr>
        <p:spPr>
          <a:xfrm>
            <a:off x="4504420" y="832422"/>
            <a:ext cx="2379215" cy="665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E8718AD-46C7-4C0D-BBEA-3CA18FC62278}"/>
              </a:ext>
            </a:extLst>
          </p:cNvPr>
          <p:cNvCxnSpPr>
            <a:cxnSpLocks/>
          </p:cNvCxnSpPr>
          <p:nvPr/>
        </p:nvCxnSpPr>
        <p:spPr>
          <a:xfrm flipV="1">
            <a:off x="5420301" y="1485413"/>
            <a:ext cx="0" cy="940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3E1E885-D4E0-4CB4-948E-72DB12FFD040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694028" y="1498248"/>
            <a:ext cx="0" cy="936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F8F6B04-EB54-4EC7-8DB5-2D7DDA0B6B3A}"/>
              </a:ext>
            </a:extLst>
          </p:cNvPr>
          <p:cNvSpPr txBox="1"/>
          <p:nvPr/>
        </p:nvSpPr>
        <p:spPr>
          <a:xfrm>
            <a:off x="4504419" y="934502"/>
            <a:ext cx="237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網頁</a:t>
            </a:r>
          </a:p>
        </p:txBody>
      </p:sp>
    </p:spTree>
    <p:extLst>
      <p:ext uri="{BB962C8B-B14F-4D97-AF65-F5344CB8AC3E}">
        <p14:creationId xmlns:p14="http://schemas.microsoft.com/office/powerpoint/2010/main" val="346538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79BCA40-9548-4B3C-B451-23E2B18F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730" y="50143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系統需求與達成情況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549E0C-16CE-4802-97A2-043516EFD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30" y="1544715"/>
            <a:ext cx="10364452" cy="531328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自動選課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自動模擬登入、選課✔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自動檢查最新人數資訊✔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自動聲音提醒✔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評論區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新增課程✔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新增評論✔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讀取先前評論✔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刪除留言❌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按讚❌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星星❌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123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9F83C-77D5-4496-949A-99682870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92853"/>
            <a:ext cx="7005107" cy="1147894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系統設計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1377C-F51A-46F9-B611-F29C1BDF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410748"/>
            <a:ext cx="277153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類別圖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UML</a:t>
            </a:r>
          </a:p>
          <a:p>
            <a:pPr marL="0" indent="0">
              <a:buNone/>
            </a:pP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CB0A17-F072-4392-AA12-493E32B03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83" y="0"/>
            <a:ext cx="4474205" cy="56443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226CEBC-868E-40FA-BB7D-8E0B7AF09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81" y="5644382"/>
            <a:ext cx="1118378" cy="11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4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9F83C-77D5-4496-949A-99682870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92853"/>
            <a:ext cx="7005107" cy="1147894"/>
          </a:xfrm>
        </p:spPr>
        <p:txBody>
          <a:bodyPr>
            <a:normAutofit/>
          </a:bodyPr>
          <a:lstStyle/>
          <a:p>
            <a:pPr algn="l"/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系統設計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1377C-F51A-46F9-B611-F29C1BDF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410748"/>
            <a:ext cx="277153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資料傳遞圖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72FDAF-AF2E-4F4A-96D8-82234D71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59" y="25482"/>
            <a:ext cx="6350699" cy="67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99ED6A1-1BD8-492C-A286-CC6270156309}"/>
              </a:ext>
            </a:extLst>
          </p:cNvPr>
          <p:cNvSpPr txBox="1">
            <a:spLocks/>
          </p:cNvSpPr>
          <p:nvPr/>
        </p:nvSpPr>
        <p:spPr>
          <a:xfrm>
            <a:off x="1524000" y="2903576"/>
            <a:ext cx="9144000" cy="1050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自動搶課提醒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CA8B48F-AA0F-40CA-883C-8EF30308264E}"/>
              </a:ext>
            </a:extLst>
          </p:cNvPr>
          <p:cNvSpPr txBox="1"/>
          <p:nvPr/>
        </p:nvSpPr>
        <p:spPr>
          <a:xfrm>
            <a:off x="2056659" y="3954424"/>
            <a:ext cx="861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影片網址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https://www.youtube.com/watch?v=mSOwCclpHSs&amp;t=120s</a:t>
            </a: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46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99ED6A1-1BD8-492C-A286-CC6270156309}"/>
              </a:ext>
            </a:extLst>
          </p:cNvPr>
          <p:cNvSpPr txBox="1">
            <a:spLocks/>
          </p:cNvSpPr>
          <p:nvPr/>
        </p:nvSpPr>
        <p:spPr>
          <a:xfrm>
            <a:off x="1524000" y="2903576"/>
            <a:ext cx="9144000" cy="1050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課程評論區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CA8B48F-AA0F-40CA-883C-8EF30308264E}"/>
              </a:ext>
            </a:extLst>
          </p:cNvPr>
          <p:cNvSpPr txBox="1"/>
          <p:nvPr/>
        </p:nvSpPr>
        <p:spPr>
          <a:xfrm>
            <a:off x="2056659" y="3954424"/>
            <a:ext cx="861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影片網址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https://www.youtube.com/watch?v=xfyCroSu6Vo</a:t>
            </a: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04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6E67D-8AC2-4D63-A034-CA8416BC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遭遇到的問題</a:t>
            </a:r>
          </a:p>
        </p:txBody>
      </p:sp>
    </p:spTree>
    <p:extLst>
      <p:ext uri="{BB962C8B-B14F-4D97-AF65-F5344CB8AC3E}">
        <p14:creationId xmlns:p14="http://schemas.microsoft.com/office/powerpoint/2010/main" val="1865308443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424</TotalTime>
  <Words>823</Words>
  <Application>Microsoft Office PowerPoint</Application>
  <PresentationFormat>寬螢幕</PresentationFormat>
  <Paragraphs>109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Adobe 繁黑體 Std B</vt:lpstr>
      <vt:lpstr>新細明體</vt:lpstr>
      <vt:lpstr>Arial</vt:lpstr>
      <vt:lpstr>Tw Cen MT</vt:lpstr>
      <vt:lpstr>小水滴</vt:lpstr>
      <vt:lpstr>自動選課&amp;評鑑系統</vt:lpstr>
      <vt:lpstr>簡介與特色</vt:lpstr>
      <vt:lpstr>系統架構</vt:lpstr>
      <vt:lpstr>系統需求與達成情況</vt:lpstr>
      <vt:lpstr>系統設計</vt:lpstr>
      <vt:lpstr>系統設計</vt:lpstr>
      <vt:lpstr>PowerPoint 簡報</vt:lpstr>
      <vt:lpstr>PowerPoint 簡報</vt:lpstr>
      <vt:lpstr>遭遇到的問題</vt:lpstr>
      <vt:lpstr>問題一</vt:lpstr>
      <vt:lpstr>PowerPoint 簡報</vt:lpstr>
      <vt:lpstr>問題二</vt:lpstr>
      <vt:lpstr>問題三</vt:lpstr>
      <vt:lpstr>本地端新增資料庫</vt:lpstr>
      <vt:lpstr>解決提案 1: 尋找區域網路</vt:lpstr>
      <vt:lpstr>PowerPoint 簡報</vt:lpstr>
      <vt:lpstr>PowerPoint 簡報</vt:lpstr>
      <vt:lpstr>PowerPoint 簡報</vt:lpstr>
      <vt:lpstr>原計畫分工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課程評論區</dc:title>
  <dc:creator>genewang</dc:creator>
  <cp:lastModifiedBy>genewang</cp:lastModifiedBy>
  <cp:revision>61</cp:revision>
  <dcterms:created xsi:type="dcterms:W3CDTF">2021-06-13T05:12:43Z</dcterms:created>
  <dcterms:modified xsi:type="dcterms:W3CDTF">2021-06-23T06:00:18Z</dcterms:modified>
</cp:coreProperties>
</file>