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ABD1-4A55-2BB2-992A-726FC9048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243BA8-B2EF-DBC4-99FC-DA5215A85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5E959A-B531-CCF5-8DFB-4D15C55B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8EFE-FCB2-4F88-BAD0-977720BD6CED}" type="datetimeFigureOut">
              <a:rPr lang="es-MX" smtClean="0"/>
              <a:t>02/08/2023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ADC456-7BCD-4647-86A1-8CA10CD3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1C8F10-CDCE-45D3-0E57-300DD584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C4A3-0174-41FD-B03D-4670B9901C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76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D4705-5E7D-663F-B928-E1B9FDAB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0C8FA8-B3AE-5D9B-7EE8-0C1C84B0B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499DCD-CCFE-1243-8E43-F2FC1F41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8EFE-FCB2-4F88-BAD0-977720BD6CED}" type="datetimeFigureOut">
              <a:rPr lang="es-MX" smtClean="0"/>
              <a:t>02/08/2023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C67EC8-AB2F-F386-3BA0-5A96D837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248916-7325-8FD8-5964-8FA284DB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C4A3-0174-41FD-B03D-4670B9901C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084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937452-9521-705B-C5E3-87754077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6CD1FC-6010-1313-748B-D5ADC2980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043D0A-45DD-8BEF-CC19-E8D61993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8EFE-FCB2-4F88-BAD0-977720BD6CED}" type="datetimeFigureOut">
              <a:rPr lang="es-MX" smtClean="0"/>
              <a:t>02/08/2023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41D824-EE3C-D28E-F356-D4C03D72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2191A9-300A-D161-F251-D892C97D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C4A3-0174-41FD-B03D-4670B9901C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32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B704F-2542-18D3-D920-5BA779F9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49B6C-759F-F710-B5F6-3C3CD479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1713B2-92CF-8A4C-81F3-66F45D00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8EFE-FCB2-4F88-BAD0-977720BD6CED}" type="datetimeFigureOut">
              <a:rPr lang="es-MX" smtClean="0"/>
              <a:t>02/08/2023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9146E-62EC-2635-F33E-14ACCD14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CA35B-00E6-1A66-581A-40169A0D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C4A3-0174-41FD-B03D-4670B9901C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588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9343B-CED3-5B62-CB45-F5DC7207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B3E8C8-26D4-CCCE-E24E-70555C8A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E36205-17E9-4A8B-658D-F0A51152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8EFE-FCB2-4F88-BAD0-977720BD6CED}" type="datetimeFigureOut">
              <a:rPr lang="es-MX" smtClean="0"/>
              <a:t>02/08/2023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EE00D-D83B-1499-DBA2-AE4E26FF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5BC01C-B440-6D22-D497-2A3A5736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C4A3-0174-41FD-B03D-4670B9901C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736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B7586-6D7E-E6CF-522B-9DB09B9E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200C43-65E3-2055-4884-A7E7BB0E3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A4D59B-2749-02EC-982E-70813132D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B126BA-58BB-E8AC-E7EB-6D8E1E6A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8EFE-FCB2-4F88-BAD0-977720BD6CED}" type="datetimeFigureOut">
              <a:rPr lang="es-MX" smtClean="0"/>
              <a:t>02/08/2023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4932D4-7FF4-2551-01A7-B6341415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325880-06DE-FACE-EC3B-337E9E44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C4A3-0174-41FD-B03D-4670B9901C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3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4E6E5-38CB-058B-7D17-4A98196C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C4EFC3-3AD2-E5A4-1F03-D8E27F1D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32295B-A497-5BDB-5679-563CC29C7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7E802F-7BBC-F7FC-FD48-B39FEE7FE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A22D33-5101-375F-718D-B34B27913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9EA80C-EAC8-A52D-72D1-AB7EAEA8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8EFE-FCB2-4F88-BAD0-977720BD6CED}" type="datetimeFigureOut">
              <a:rPr lang="es-MX" smtClean="0"/>
              <a:t>02/08/2023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DE66F4-75EE-4BC5-8E4F-5662D8F4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EAF65A-885A-054C-76B0-02C9D855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C4A3-0174-41FD-B03D-4670B9901C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31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47061-DD57-FF30-2D02-01BAF080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5BA336-CC12-F656-D5A6-3CD315AF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8EFE-FCB2-4F88-BAD0-977720BD6CED}" type="datetimeFigureOut">
              <a:rPr lang="es-MX" smtClean="0"/>
              <a:t>02/08/2023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116746-096B-DE5C-E0D4-CEC550F5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E51A2C-3E3D-B937-6A89-493DDEBE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C4A3-0174-41FD-B03D-4670B9901C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54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B059B7-9420-A751-4907-28D6008F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8EFE-FCB2-4F88-BAD0-977720BD6CED}" type="datetimeFigureOut">
              <a:rPr lang="es-MX" smtClean="0"/>
              <a:t>02/08/2023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B657FA-18B9-70D5-30A1-35B2F44F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0AE12-FCE7-FE28-81AB-02DFC8FD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C4A3-0174-41FD-B03D-4670B9901C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585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B6D0A-A6FB-3255-159E-264ABDD8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7F184-CB76-A6B0-7884-ABE99F270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EDD783-04AD-07DB-8FB8-8876EEDC7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5EB6C1-FD48-BD43-6E85-1DA02D77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8EFE-FCB2-4F88-BAD0-977720BD6CED}" type="datetimeFigureOut">
              <a:rPr lang="es-MX" smtClean="0"/>
              <a:t>02/08/2023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2161BB-9E00-30FF-D727-28BE3F59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1497D2-D9DD-E933-4773-1547CBF4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C4A3-0174-41FD-B03D-4670B9901C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18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0E81B-C154-70D2-5D4F-CAEAF412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DC441B-7402-9B8C-559E-593B6F7D9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E26F99-88FA-8A00-8127-01AEC9FC9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BAD31C-D540-3007-746E-D623C260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8EFE-FCB2-4F88-BAD0-977720BD6CED}" type="datetimeFigureOut">
              <a:rPr lang="es-MX" smtClean="0"/>
              <a:t>02/08/2023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39ED07-7CEA-D0A0-B6A2-47B320BC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DFCE8C-4A59-D325-3DEF-CA8E2757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C4A3-0174-41FD-B03D-4670B9901C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999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766808-D193-381B-014D-D4C4DB13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6356E5-19D9-0490-F08E-809B45C7B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6AFFEA-1CE1-E04F-E8CB-3C6C3F7C3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8EFE-FCB2-4F88-BAD0-977720BD6CED}" type="datetimeFigureOut">
              <a:rPr lang="es-MX" smtClean="0"/>
              <a:t>02/08/2023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FC465-4C01-7B23-7952-8A800958F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41DA77-A315-DD07-E452-0FAAF7C39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CC4A3-0174-41FD-B03D-4670B9901C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310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byinstaller.org/downloads/" TargetMode="External"/><Relationship Id="rId2" Type="http://schemas.openxmlformats.org/officeDocument/2006/relationships/hyperlink" Target="https://jekyllrb.com/docs/installation/window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tucuenta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47389-50DB-E8D7-D594-17B260776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FB458D-1B0D-0032-3B4A-C05946442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https://docs.github.com/es/pages/setting-up-a-github-pages-site-with-jekyll/creating-a-github-pages-site-with-jekyll</a:t>
            </a:r>
          </a:p>
        </p:txBody>
      </p:sp>
    </p:spTree>
    <p:extLst>
      <p:ext uri="{BB962C8B-B14F-4D97-AF65-F5344CB8AC3E}">
        <p14:creationId xmlns:p14="http://schemas.microsoft.com/office/powerpoint/2010/main" val="405247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979CF-D35E-9B6C-DA3D-6CE8BEDB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E42316-2761-978B-C82B-D3BAC43C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Instalar Jekyll</a:t>
            </a:r>
          </a:p>
          <a:p>
            <a:pPr lvl="1"/>
            <a:r>
              <a:rPr lang="es-MX" dirty="0"/>
              <a:t>https://jekyllrb.com/docs/installation/windows/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Crea un repositorio de GitHub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Clonar el repositorio en tu computadora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Configurar Jekyll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Crear contenido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/>
              <a:t>Generar el sitio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/>
              <a:t>Publicar el sitio en GitHub Pages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Configurar GitHub Pages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36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102C3-83C1-6865-9CE5-CD760C2E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 Instalar Jekyll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DE05FF-A9D1-1746-2C0D-5FD2EAD3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https://jekyllrb.com/docs/installation/windows/</a:t>
            </a:r>
            <a:endParaRPr lang="es-MX" dirty="0"/>
          </a:p>
          <a:p>
            <a:r>
              <a:rPr lang="es-MX" dirty="0"/>
              <a:t>Descargar e instalar </a:t>
            </a:r>
            <a:r>
              <a:rPr lang="es-MX" dirty="0" err="1"/>
              <a:t>Ruby+Devkit</a:t>
            </a:r>
            <a:r>
              <a:rPr lang="es-MX" dirty="0"/>
              <a:t> (</a:t>
            </a:r>
            <a:r>
              <a:rPr lang="es-MX" dirty="0">
                <a:hlinkClick r:id="rId3"/>
              </a:rPr>
              <a:t>https://rubyinstaller.org/downloads/</a:t>
            </a:r>
            <a:r>
              <a:rPr lang="es-MX" dirty="0"/>
              <a:t>)</a:t>
            </a:r>
          </a:p>
          <a:p>
            <a:r>
              <a:rPr lang="es-MX" dirty="0"/>
              <a:t>En el ultimo paso dejar </a:t>
            </a:r>
            <a:r>
              <a:rPr lang="es-MX" dirty="0" err="1"/>
              <a:t>checkeado</a:t>
            </a:r>
            <a:r>
              <a:rPr lang="es-MX" dirty="0"/>
              <a:t> </a:t>
            </a:r>
            <a:r>
              <a:rPr lang="es-MX" dirty="0" err="1"/>
              <a:t>ridk</a:t>
            </a:r>
            <a:r>
              <a:rPr lang="es-MX" dirty="0"/>
              <a:t> </a:t>
            </a:r>
            <a:r>
              <a:rPr lang="es-MX" dirty="0" err="1"/>
              <a:t>install</a:t>
            </a:r>
            <a:endParaRPr lang="es-MX" dirty="0"/>
          </a:p>
          <a:p>
            <a:pPr lvl="1"/>
            <a:r>
              <a:rPr lang="es-MX" dirty="0"/>
              <a:t>Seleccione la opción </a:t>
            </a:r>
            <a:r>
              <a:rPr lang="en-US" dirty="0"/>
              <a:t>MSYS2 and MINGW development tool chain</a:t>
            </a:r>
          </a:p>
          <a:p>
            <a:r>
              <a:rPr lang="en-US" dirty="0" err="1"/>
              <a:t>Abra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ventana</a:t>
            </a:r>
            <a:r>
              <a:rPr lang="en-US" dirty="0"/>
              <a:t> del </a:t>
            </a:r>
            <a:r>
              <a:rPr lang="en-US" dirty="0" err="1"/>
              <a:t>símbolo</a:t>
            </a:r>
            <a:r>
              <a:rPr lang="en-US" dirty="0"/>
              <a:t> del Sistema</a:t>
            </a:r>
          </a:p>
          <a:p>
            <a:pPr lvl="1"/>
            <a:r>
              <a:rPr lang="en-US" dirty="0" err="1"/>
              <a:t>Instale</a:t>
            </a:r>
            <a:r>
              <a:rPr lang="en-US" dirty="0"/>
              <a:t> Jekyll y Bundler </a:t>
            </a:r>
            <a:r>
              <a:rPr lang="en-US" dirty="0" err="1"/>
              <a:t>usando</a:t>
            </a:r>
            <a:r>
              <a:rPr lang="en-US" dirty="0"/>
              <a:t>: </a:t>
            </a:r>
            <a:r>
              <a:rPr lang="en-US" b="1" dirty="0"/>
              <a:t>gem install </a:t>
            </a:r>
            <a:r>
              <a:rPr lang="en-US" b="1" dirty="0" err="1"/>
              <a:t>jekyll</a:t>
            </a:r>
            <a:r>
              <a:rPr lang="en-US" b="1" dirty="0"/>
              <a:t> bundler</a:t>
            </a:r>
          </a:p>
          <a:p>
            <a:r>
              <a:rPr lang="es-MX" dirty="0"/>
              <a:t>Comprobar Jekyll </a:t>
            </a:r>
            <a:r>
              <a:rPr lang="es-MX" dirty="0" err="1"/>
              <a:t>ejecuntando</a:t>
            </a:r>
            <a:r>
              <a:rPr lang="es-MX" dirty="0"/>
              <a:t>: </a:t>
            </a:r>
            <a:r>
              <a:rPr lang="es-MX" b="1" dirty="0" err="1"/>
              <a:t>jekyll</a:t>
            </a:r>
            <a:r>
              <a:rPr lang="es-MX" b="1" dirty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149925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9357D-90E0-7F76-1E42-6D569E3B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2. Crea un repositorio de GitHub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F6086D6-80C1-2E05-EEF2-91C573535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592" y="1771837"/>
            <a:ext cx="4586016" cy="4351338"/>
          </a:xfrm>
        </p:spPr>
      </p:pic>
    </p:spTree>
    <p:extLst>
      <p:ext uri="{BB962C8B-B14F-4D97-AF65-F5344CB8AC3E}">
        <p14:creationId xmlns:p14="http://schemas.microsoft.com/office/powerpoint/2010/main" val="337228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232B1-7D10-9A6A-9C42-AA89D5E2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 Clonar el repositorio en tu computadora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554888-3D00-E7E1-ED92-7B31B2E2C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Requisitos previos</a:t>
            </a:r>
          </a:p>
          <a:p>
            <a:pPr lvl="1"/>
            <a:r>
              <a:rPr lang="de-DE" dirty="0"/>
              <a:t>Generar un clave ssh para tu equipo</a:t>
            </a:r>
          </a:p>
          <a:p>
            <a:pPr lvl="2"/>
            <a:r>
              <a:rPr lang="de-DE" dirty="0"/>
              <a:t>Abrir powershell y ejcutar el comando:</a:t>
            </a:r>
          </a:p>
          <a:p>
            <a:pPr lvl="3"/>
            <a:r>
              <a:rPr lang="de-DE" dirty="0"/>
              <a:t>ssh-keygen -t rsa -b 4096 -C </a:t>
            </a:r>
            <a:r>
              <a:rPr lang="de-DE" dirty="0">
                <a:hlinkClick r:id="rId2"/>
              </a:rPr>
              <a:t>tucuenta@gmail.com</a:t>
            </a:r>
            <a:endParaRPr lang="de-DE" dirty="0"/>
          </a:p>
          <a:p>
            <a:pPr lvl="1"/>
            <a:r>
              <a:rPr lang="es-MX" dirty="0"/>
              <a:t>Ir a la ubicación donde se genero el </a:t>
            </a:r>
            <a:r>
              <a:rPr lang="es-MX" dirty="0" err="1"/>
              <a:t>ssh</a:t>
            </a:r>
            <a:endParaRPr lang="es-MX" dirty="0"/>
          </a:p>
          <a:p>
            <a:pPr lvl="2"/>
            <a:r>
              <a:rPr lang="es-MX" dirty="0"/>
              <a:t>Abrir el archivo </a:t>
            </a:r>
            <a:r>
              <a:rPr lang="es-MX" b="1" dirty="0"/>
              <a:t>id_rsa.pub</a:t>
            </a:r>
            <a:r>
              <a:rPr lang="es-MX" dirty="0"/>
              <a:t> y copiar el contenido</a:t>
            </a:r>
            <a:endParaRPr lang="es-MX" b="1" dirty="0"/>
          </a:p>
          <a:p>
            <a:pPr lvl="1"/>
            <a:r>
              <a:rPr lang="es-MX" dirty="0"/>
              <a:t>En el </a:t>
            </a:r>
            <a:r>
              <a:rPr lang="es-MX" dirty="0" err="1"/>
              <a:t>github</a:t>
            </a:r>
            <a:r>
              <a:rPr lang="es-MX" dirty="0"/>
              <a:t> agregar el SSH </a:t>
            </a:r>
            <a:r>
              <a:rPr lang="es-MX" dirty="0" err="1"/>
              <a:t>Keys</a:t>
            </a:r>
            <a:r>
              <a:rPr lang="es-MX" dirty="0"/>
              <a:t> </a:t>
            </a:r>
          </a:p>
          <a:p>
            <a:pPr lvl="2"/>
            <a:r>
              <a:rPr lang="es-MX" dirty="0"/>
              <a:t>Agregar un titulo, por ejemplo mi laptop</a:t>
            </a:r>
          </a:p>
          <a:p>
            <a:pPr lvl="2"/>
            <a:r>
              <a:rPr lang="es-MX" dirty="0"/>
              <a:t>Copiar el contenido de </a:t>
            </a:r>
            <a:r>
              <a:rPr lang="es-MX" b="1" dirty="0"/>
              <a:t>id_rsa.pub </a:t>
            </a:r>
            <a:r>
              <a:rPr lang="es-MX" dirty="0"/>
              <a:t>en el cuadro de texto </a:t>
            </a:r>
            <a:r>
              <a:rPr lang="es-MX" b="1" dirty="0"/>
              <a:t>“Key”</a:t>
            </a:r>
            <a:endParaRPr lang="es-MX" dirty="0"/>
          </a:p>
          <a:p>
            <a:r>
              <a:rPr lang="es-MX" dirty="0"/>
              <a:t>En la ventana de </a:t>
            </a:r>
            <a:r>
              <a:rPr lang="es-MX" dirty="0" err="1"/>
              <a:t>powershell</a:t>
            </a:r>
            <a:r>
              <a:rPr lang="es-MX" dirty="0"/>
              <a:t> ejecutar el comando</a:t>
            </a:r>
          </a:p>
          <a:p>
            <a:pPr lvl="1"/>
            <a:r>
              <a:rPr lang="es-MX" dirty="0"/>
              <a:t>cd </a:t>
            </a:r>
            <a:r>
              <a:rPr lang="es-MX" dirty="0" err="1"/>
              <a:t>tusrepositorios</a:t>
            </a:r>
            <a:r>
              <a:rPr lang="es-MX" dirty="0"/>
              <a:t> (ejemplo cd GitHub)</a:t>
            </a:r>
          </a:p>
          <a:p>
            <a:pPr lvl="1"/>
            <a:r>
              <a:rPr lang="es-MX" dirty="0"/>
              <a:t>Ya que estas en el directorio donde vas a clonar el repositorio ejecuta:</a:t>
            </a:r>
          </a:p>
          <a:p>
            <a:pPr lvl="2"/>
            <a:r>
              <a:rPr lang="es-MX" dirty="0" err="1"/>
              <a:t>git</a:t>
            </a:r>
            <a:r>
              <a:rPr lang="es-MX" dirty="0"/>
              <a:t> clone </a:t>
            </a:r>
            <a:r>
              <a:rPr lang="es-MX" dirty="0" err="1"/>
              <a:t>git@github.com:genexusmancilla</a:t>
            </a:r>
            <a:r>
              <a:rPr lang="es-MX" dirty="0"/>
              <a:t>/</a:t>
            </a:r>
            <a:r>
              <a:rPr lang="es-MX" dirty="0" err="1"/>
              <a:t>holaJekyll.git</a:t>
            </a:r>
            <a:endParaRPr lang="es-MX" dirty="0"/>
          </a:p>
          <a:p>
            <a:r>
              <a:rPr lang="es-MX" dirty="0"/>
              <a:t>Ejecutar cd tu-repositorio para entrar al repositorio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058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BBBA8-5AD9-8412-FF6A-723C35B3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7515003C-8F2F-D713-661E-B7EE44E31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4070"/>
            <a:ext cx="10515600" cy="2514447"/>
          </a:xfrm>
        </p:spPr>
      </p:pic>
    </p:spTree>
    <p:extLst>
      <p:ext uri="{BB962C8B-B14F-4D97-AF65-F5344CB8AC3E}">
        <p14:creationId xmlns:p14="http://schemas.microsoft.com/office/powerpoint/2010/main" val="151993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29161-21CC-3D60-1949-516CF73D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Configurar Jekyll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11791-8B91-EE04-1FBE-B9F9570B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Ejecutar en una ventana de </a:t>
            </a:r>
            <a:r>
              <a:rPr lang="es-MX" dirty="0" err="1"/>
              <a:t>powershell</a:t>
            </a:r>
            <a:endParaRPr lang="es-MX" dirty="0"/>
          </a:p>
          <a:p>
            <a:pPr lvl="1"/>
            <a:r>
              <a:rPr lang="es-MX" dirty="0"/>
              <a:t>gem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github-pages</a:t>
            </a:r>
            <a:endParaRPr lang="es-MX" dirty="0"/>
          </a:p>
          <a:p>
            <a:pPr lvl="1"/>
            <a:r>
              <a:rPr lang="es-MX" dirty="0" err="1"/>
              <a:t>mkdir</a:t>
            </a:r>
            <a:r>
              <a:rPr lang="es-MX" dirty="0"/>
              <a:t> </a:t>
            </a:r>
            <a:r>
              <a:rPr lang="es-MX" dirty="0" err="1"/>
              <a:t>docs</a:t>
            </a:r>
            <a:endParaRPr lang="es-MX" dirty="0"/>
          </a:p>
          <a:p>
            <a:pPr lvl="1"/>
            <a:r>
              <a:rPr lang="es-MX" dirty="0"/>
              <a:t>cd </a:t>
            </a:r>
            <a:r>
              <a:rPr lang="es-MX" dirty="0" err="1"/>
              <a:t>docs</a:t>
            </a:r>
            <a:endParaRPr lang="es-MX" dirty="0"/>
          </a:p>
          <a:p>
            <a:pPr lvl="1"/>
            <a:r>
              <a:rPr lang="es-MX" dirty="0" err="1"/>
              <a:t>jekyll</a:t>
            </a:r>
            <a:r>
              <a:rPr lang="es-MX" dirty="0"/>
              <a:t> new --</a:t>
            </a:r>
            <a:r>
              <a:rPr lang="es-MX" dirty="0" err="1"/>
              <a:t>skip-bundle</a:t>
            </a:r>
            <a:r>
              <a:rPr lang="es-MX" dirty="0"/>
              <a:t> .</a:t>
            </a:r>
          </a:p>
          <a:p>
            <a:pPr lvl="1"/>
            <a:r>
              <a:rPr lang="en-US" dirty="0"/>
              <a:t>git submodule add https://github.com/jekyll/minima.git _sass/minima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r>
              <a:rPr lang="es-MX" dirty="0"/>
              <a:t>Modifica el archivo _</a:t>
            </a:r>
            <a:r>
              <a:rPr lang="es-MX" dirty="0" err="1"/>
              <a:t>config.yml</a:t>
            </a:r>
            <a:r>
              <a:rPr lang="es-MX" dirty="0"/>
              <a:t> </a:t>
            </a:r>
          </a:p>
          <a:p>
            <a:pPr marL="457200" lvl="1" indent="0">
              <a:buNone/>
            </a:pPr>
            <a:r>
              <a:rPr lang="es-MX" dirty="0" err="1">
                <a:latin typeface="Consolas" panose="020B0609020204030204" pitchFamily="49" charset="0"/>
              </a:rPr>
              <a:t>title</a:t>
            </a:r>
            <a:r>
              <a:rPr lang="es-MX" dirty="0">
                <a:latin typeface="Consolas" panose="020B0609020204030204" pitchFamily="49" charset="0"/>
              </a:rPr>
              <a:t>: Jekyll en Acción</a:t>
            </a:r>
          </a:p>
          <a:p>
            <a:pPr marL="457200" lvl="1" indent="0">
              <a:buNone/>
            </a:pPr>
            <a:r>
              <a:rPr lang="es-MX" dirty="0" err="1">
                <a:latin typeface="Consolas" panose="020B0609020204030204" pitchFamily="49" charset="0"/>
              </a:rPr>
              <a:t>description</a:t>
            </a:r>
            <a:r>
              <a:rPr lang="es-MX" dirty="0">
                <a:latin typeface="Consolas" panose="020B0609020204030204" pitchFamily="49" charset="0"/>
              </a:rPr>
              <a:t>: Bienvenido a mi sitio web creado con GitHub Pages y Jekyll.</a:t>
            </a:r>
          </a:p>
          <a:p>
            <a:pPr marL="457200" lvl="1" indent="0">
              <a:buNone/>
            </a:pPr>
            <a:r>
              <a:rPr lang="es-MX" dirty="0" err="1">
                <a:latin typeface="Consolas" panose="020B0609020204030204" pitchFamily="49" charset="0"/>
              </a:rPr>
              <a:t>baseurl</a:t>
            </a:r>
            <a:r>
              <a:rPr lang="es-MX" dirty="0">
                <a:latin typeface="Consolas" panose="020B0609020204030204" pitchFamily="49" charset="0"/>
              </a:rPr>
              <a:t>: "/</a:t>
            </a:r>
            <a:r>
              <a:rPr lang="es-MX" dirty="0" err="1">
                <a:latin typeface="Consolas" panose="020B0609020204030204" pitchFamily="49" charset="0"/>
              </a:rPr>
              <a:t>holaJekyll</a:t>
            </a:r>
            <a:r>
              <a:rPr lang="es-MX" dirty="0">
                <a:latin typeface="Consolas" panose="020B0609020204030204" pitchFamily="49" charset="0"/>
              </a:rPr>
              <a:t>“</a:t>
            </a:r>
          </a:p>
          <a:p>
            <a:pPr marL="457200" lvl="1" indent="0">
              <a:buNone/>
            </a:pPr>
            <a:r>
              <a:rPr lang="es-MX" dirty="0">
                <a:latin typeface="Consolas" panose="020B0609020204030204" pitchFamily="49" charset="0"/>
              </a:rPr>
              <a:t>url: "https://genexusmancilla.github.io/"</a:t>
            </a:r>
          </a:p>
          <a:p>
            <a:pPr marL="457200" lvl="1" indent="0">
              <a:buNone/>
            </a:pPr>
            <a:r>
              <a:rPr lang="es-MX" dirty="0" err="1">
                <a:latin typeface="Consolas" panose="020B0609020204030204" pitchFamily="49" charset="0"/>
              </a:rPr>
              <a:t>theme</a:t>
            </a:r>
            <a:r>
              <a:rPr lang="es-MX" dirty="0">
                <a:latin typeface="Consolas" panose="020B0609020204030204" pitchFamily="49" charset="0"/>
              </a:rPr>
              <a:t>: </a:t>
            </a:r>
            <a:r>
              <a:rPr lang="es-MX" dirty="0" err="1">
                <a:latin typeface="Consolas" panose="020B0609020204030204" pitchFamily="49" charset="0"/>
              </a:rPr>
              <a:t>minima</a:t>
            </a:r>
            <a:endParaRPr lang="es-MX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3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FCC93-BB3F-DEEA-9FC6-F89CBBF0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 Crear 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F0A6E-BE1D-04A8-949E-8D93CF52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Modifica el archivo </a:t>
            </a:r>
            <a:r>
              <a:rPr lang="es-MX" dirty="0" err="1"/>
              <a:t>index.markdown</a:t>
            </a:r>
            <a:endParaRPr lang="es-MX" dirty="0"/>
          </a:p>
          <a:p>
            <a:r>
              <a:rPr lang="es-MX" dirty="0"/>
              <a:t>Agrega archivos </a:t>
            </a:r>
            <a:r>
              <a:rPr lang="es-MX" dirty="0" err="1"/>
              <a:t>Markdown</a:t>
            </a:r>
            <a:r>
              <a:rPr lang="es-MX" dirty="0"/>
              <a:t> (con extensión .</a:t>
            </a:r>
            <a:r>
              <a:rPr lang="es-MX" dirty="0" err="1"/>
              <a:t>md</a:t>
            </a:r>
            <a:r>
              <a:rPr lang="es-MX" dirty="0"/>
              <a:t>)</a:t>
            </a:r>
          </a:p>
          <a:p>
            <a:r>
              <a:rPr lang="es-MX" dirty="0"/>
              <a:t>Agrega o modifica según </a:t>
            </a:r>
            <a:r>
              <a:rPr lang="es-MX" dirty="0" err="1"/>
              <a:t>requiras</a:t>
            </a:r>
            <a:r>
              <a:rPr lang="es-MX" dirty="0"/>
              <a:t> tu sitio</a:t>
            </a:r>
          </a:p>
        </p:txBody>
      </p:sp>
    </p:spTree>
    <p:extLst>
      <p:ext uri="{BB962C8B-B14F-4D97-AF65-F5344CB8AC3E}">
        <p14:creationId xmlns:p14="http://schemas.microsoft.com/office/powerpoint/2010/main" val="110397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3F201-8414-72D5-6D92-2634BD17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6. Generar el sitio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AEFBC-03C7-A67A-CDE4-310DBA61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 .</a:t>
            </a:r>
          </a:p>
          <a:p>
            <a:r>
              <a:rPr lang="en-US" dirty="0"/>
              <a:t>git commit -m 'Initial GitHub pages site with Jekyll’</a:t>
            </a:r>
            <a:endParaRPr lang="es-MX" dirty="0"/>
          </a:p>
          <a:p>
            <a:r>
              <a:rPr lang="en-US" dirty="0"/>
              <a:t>git push -u origin main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845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412</Words>
  <Application>Microsoft Office PowerPoint</Application>
  <PresentationFormat>Panorámica</PresentationFormat>
  <Paragraphs>57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1. Instalar Jekyll</vt:lpstr>
      <vt:lpstr>2. Crea un repositorio de GitHub</vt:lpstr>
      <vt:lpstr>3. Clonar el repositorio en tu computadora</vt:lpstr>
      <vt:lpstr>Presentación de PowerPoint</vt:lpstr>
      <vt:lpstr>4. Configurar Jekyll</vt:lpstr>
      <vt:lpstr>5. Crear contenido</vt:lpstr>
      <vt:lpstr>6. Generar el sitio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Mancilla</dc:creator>
  <cp:lastModifiedBy>Mancilla</cp:lastModifiedBy>
  <cp:revision>5</cp:revision>
  <dcterms:created xsi:type="dcterms:W3CDTF">2023-08-03T04:48:15Z</dcterms:created>
  <dcterms:modified xsi:type="dcterms:W3CDTF">2023-08-03T07:24:47Z</dcterms:modified>
</cp:coreProperties>
</file>