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87B8-5BAB-AB61-ED3B-931A7B91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9173E-CA30-2B37-E733-83CD9867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FDC47-D8B1-EC7B-56DE-7204B7E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4D481-3894-3ABF-0A26-31E9957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62160-FF12-AEB5-5556-10BBDB79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1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1442B-3126-B4F6-D5FC-D394EDDD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385C8-314A-5E9D-2B2D-5BF79C97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4AE05-B4BF-1557-6F05-4CEE23E0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11B4D-75E0-CDF3-1B0A-0787C38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C2D95-8150-A24A-E043-349F5153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6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1E9FF3-476E-EE2E-5741-0C9695749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FA1A1E-9921-9F06-9427-64AB1EE8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90A11-60B4-E7AE-61D7-238E9C3E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6AE94-A063-A8E4-9FBA-123F61B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89987-26D1-6845-685B-1AC3177D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8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942B8-C03A-9D75-1295-3B746BF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8F29A-4111-B795-4663-BD7D3595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83B9F-13B7-8CFF-87E1-D57CF69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C4E7B-5BA9-3DD8-4760-B7B8D424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7FB95-D753-73E4-B8BE-B13B29F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42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6F6D-CB2A-BCCD-131F-77895860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EDAE4-BB87-CFA7-902B-28759140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7F755-C7D2-A8BA-5E8A-D421B586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B7F8E-290A-1E08-2640-B2DBF15C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A03FF-0B7C-591D-5573-74380642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0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385F-EF63-DCE5-0873-D3616A3B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BF793-444B-5BB3-656A-EC24CCE7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234FE-515D-3EA5-AA62-CEE2C075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7C6B8-21B2-14B7-0CBD-5B68016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3077EB-2847-47EE-5B85-E81284D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A8DD12-B992-166C-57E3-50BB4DBA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6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E1177-2196-922C-E6F7-07570840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43322-6151-0511-36BC-BFE5EFD9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C61505-BF2D-4224-B29E-C7F5CCC86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A6C931-03AA-C864-86FB-3BCA7787B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1426FB-9A84-F15A-28A8-B71C39E01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AF7491-8982-D946-0668-89C76EA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B98D0C-C404-1001-B86C-6A2D9190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E14C83-5B8B-E808-E8DA-F0FDB39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5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80AAE-6DD0-23AB-AEE0-BF7BBD0A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64B5A8-457D-CBC1-7191-30225D0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5A0A5C-246C-A7E7-0378-1007AB6E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D579A-4115-0637-9631-0D4549DF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6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48486D-4AC1-C3A6-0D4F-ED1D9B8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9AB43B-EF4D-6807-2621-48C4C387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0C3A23-A410-9851-3C56-0503DB2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72A7C-E232-A164-8B08-128EAC4C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FD56D-068B-F48D-023B-7EED0999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B33475-C62A-C981-C897-6524F38A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125474-A703-62B9-F216-A9C04CC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EA6BFE-C0CE-C82E-B288-ECEBEE44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C234E-C63C-F7DF-C7BB-B499B872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5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9A14F-F3A8-F4E4-620D-3E3387FE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75C9AF-6345-8C69-74EF-260EDB2B4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224FEA-1767-7B67-BCAD-2282008A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E06F7-5E74-20B1-4BE3-5844F545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71FBB-0E36-1760-F79C-DDEAB0B4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3CD81-11A5-871A-50F6-A98029AD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906C-9E05-DDE1-DCB8-C504DEB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E496D-5E7F-AADF-97ED-14DB58C3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133EC-8B9D-4698-CA6E-0B6D19170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B2F2-D2AF-4ED6-A11B-97E8759D2E68}" type="datetimeFigureOut">
              <a:rPr lang="es-MX" smtClean="0"/>
              <a:t>03/08/2023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A60C2-F347-FF82-B0AC-1B95A873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77FFD-DC0D-B435-5269-BD123385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4A06-7AAD-4DA8-9990-22186C329A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87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68-6E94-391D-304C-7F5675C7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1: Instala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FC431-B2F4-5584-59FF-B362E56A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Descarga </a:t>
            </a:r>
            <a:r>
              <a:rPr lang="es-MX" dirty="0">
                <a:hlinkClick r:id="rId2"/>
              </a:rPr>
              <a:t>https://www.docker.com/products/docker-desktop/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26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080F-D1BD-5054-5FCC-7FA3196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2: Crea un archivo de configuración para el servidor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E566D-8635-AB68-E330-8829A732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 un archivo llamado index.html con el siguiente contenido.</a:t>
            </a:r>
          </a:p>
          <a:p>
            <a:pPr marL="457200" lvl="1" indent="0">
              <a:buNone/>
            </a:pPr>
            <a:r>
              <a:rPr lang="es-MX" sz="1200" dirty="0"/>
              <a:t>&lt;!DOCTYPE </a:t>
            </a:r>
            <a:r>
              <a:rPr lang="es-MX" sz="1200" dirty="0" err="1"/>
              <a:t>html</a:t>
            </a:r>
            <a:r>
              <a:rPr lang="es-MX" sz="1200" dirty="0"/>
              <a:t>&gt;</a:t>
            </a:r>
          </a:p>
          <a:p>
            <a:pPr marL="457200" lvl="1" indent="0">
              <a:buNone/>
            </a:pPr>
            <a:r>
              <a:rPr lang="es-MX" sz="1200" dirty="0"/>
              <a:t>&lt;</a:t>
            </a:r>
            <a:r>
              <a:rPr lang="es-MX" sz="1200" dirty="0" err="1"/>
              <a:t>html</a:t>
            </a:r>
            <a:r>
              <a:rPr lang="es-MX" sz="1200" dirty="0"/>
              <a:t>&gt;</a:t>
            </a:r>
          </a:p>
          <a:p>
            <a:pPr marL="457200" lvl="1" indent="0">
              <a:buNone/>
            </a:pPr>
            <a:r>
              <a:rPr lang="es-MX" sz="1200" dirty="0"/>
              <a:t>&lt;head&gt;</a:t>
            </a:r>
          </a:p>
          <a:p>
            <a:pPr marL="457200" lvl="1" indent="0">
              <a:buNone/>
            </a:pPr>
            <a:r>
              <a:rPr lang="es-MX" sz="1200" dirty="0"/>
              <a:t>    &lt;</a:t>
            </a:r>
            <a:r>
              <a:rPr lang="es-MX" sz="1200" dirty="0" err="1"/>
              <a:t>title</a:t>
            </a:r>
            <a:r>
              <a:rPr lang="es-MX" sz="1200" dirty="0"/>
              <a:t>&gt;Mi Servidor Web </a:t>
            </a:r>
            <a:r>
              <a:rPr lang="es-MX" sz="1200" dirty="0" err="1"/>
              <a:t>Dockerizado</a:t>
            </a:r>
            <a:r>
              <a:rPr lang="es-MX" sz="1200" dirty="0"/>
              <a:t>&lt;/</a:t>
            </a:r>
            <a:r>
              <a:rPr lang="es-MX" sz="1200" dirty="0" err="1"/>
              <a:t>title</a:t>
            </a:r>
            <a:r>
              <a:rPr lang="es-MX" sz="1200" dirty="0"/>
              <a:t>&gt;</a:t>
            </a:r>
          </a:p>
          <a:p>
            <a:pPr marL="457200" lvl="1" indent="0">
              <a:buNone/>
            </a:pPr>
            <a:r>
              <a:rPr lang="es-MX" sz="1200" dirty="0"/>
              <a:t>&lt;/head&gt;</a:t>
            </a:r>
          </a:p>
          <a:p>
            <a:pPr marL="457200" lvl="1" indent="0">
              <a:buNone/>
            </a:pPr>
            <a:r>
              <a:rPr lang="es-MX" sz="1200" dirty="0"/>
              <a:t>&lt;</a:t>
            </a:r>
            <a:r>
              <a:rPr lang="es-MX" sz="1200" dirty="0" err="1"/>
              <a:t>body</a:t>
            </a:r>
            <a:r>
              <a:rPr lang="es-MX" sz="1200" dirty="0"/>
              <a:t>&gt;</a:t>
            </a:r>
          </a:p>
          <a:p>
            <a:pPr marL="457200" lvl="1" indent="0">
              <a:buNone/>
            </a:pPr>
            <a:r>
              <a:rPr lang="es-MX" sz="1200" dirty="0"/>
              <a:t>    &lt;h1&gt;Bienvenido al servidor web </a:t>
            </a:r>
            <a:r>
              <a:rPr lang="es-MX" sz="1200" dirty="0" err="1"/>
              <a:t>Dockerizado</a:t>
            </a:r>
            <a:r>
              <a:rPr lang="es-MX" sz="1200" dirty="0"/>
              <a:t>&lt;/h1&gt;</a:t>
            </a:r>
          </a:p>
          <a:p>
            <a:pPr marL="457200" lvl="1" indent="0">
              <a:buNone/>
            </a:pPr>
            <a:r>
              <a:rPr lang="es-MX" sz="1200" dirty="0"/>
              <a:t>    &lt;p&gt;Este es un ejemplo sencillo de Docker.&lt;/p&gt;</a:t>
            </a:r>
          </a:p>
          <a:p>
            <a:pPr marL="457200" lvl="1" indent="0">
              <a:buNone/>
            </a:pPr>
            <a:r>
              <a:rPr lang="es-MX" sz="1200" dirty="0"/>
              <a:t>&lt;/</a:t>
            </a:r>
            <a:r>
              <a:rPr lang="es-MX" sz="1200" dirty="0" err="1"/>
              <a:t>body</a:t>
            </a:r>
            <a:r>
              <a:rPr lang="es-MX" sz="1200" dirty="0"/>
              <a:t>&gt;</a:t>
            </a:r>
          </a:p>
          <a:p>
            <a:pPr marL="457200" lvl="1" indent="0">
              <a:buNone/>
            </a:pPr>
            <a:r>
              <a:rPr lang="es-MX" sz="1200" dirty="0"/>
              <a:t>&lt;/</a:t>
            </a:r>
            <a:r>
              <a:rPr lang="es-MX" sz="1200" dirty="0" err="1"/>
              <a:t>html</a:t>
            </a:r>
            <a:r>
              <a:rPr lang="es-MX" sz="1200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33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5A14B-5728-4DA4-32AA-50453869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3: Crea un archivo </a:t>
            </a:r>
            <a:r>
              <a:rPr lang="es-MX" dirty="0" err="1"/>
              <a:t>Dockerfile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3D7A1-AD2B-5E89-6F7C-7652775F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 archivo llamado </a:t>
            </a:r>
            <a:r>
              <a:rPr lang="es-MX" dirty="0" err="1"/>
              <a:t>Dockerfile</a:t>
            </a:r>
            <a:r>
              <a:rPr lang="es-MX" dirty="0"/>
              <a:t> (sin extensión) en la misma carpeta que el archivo index.html. </a:t>
            </a:r>
          </a:p>
          <a:p>
            <a:r>
              <a:rPr lang="es-MX" dirty="0"/>
              <a:t>El contenido del </a:t>
            </a:r>
            <a:r>
              <a:rPr lang="es-MX" dirty="0" err="1"/>
              <a:t>Dockerfile</a:t>
            </a:r>
            <a:r>
              <a:rPr lang="es-MX" dirty="0"/>
              <a:t> será el siguiente:</a:t>
            </a:r>
          </a:p>
          <a:p>
            <a:pPr marL="0" indent="0">
              <a:buNone/>
            </a:pPr>
            <a:r>
              <a:rPr lang="es-MX" sz="1600" dirty="0"/>
              <a:t># Usa una imagen de servidor web como base</a:t>
            </a:r>
          </a:p>
          <a:p>
            <a:pPr marL="0" indent="0">
              <a:buNone/>
            </a:pPr>
            <a:r>
              <a:rPr lang="es-MX" sz="1600" dirty="0"/>
              <a:t>FROM </a:t>
            </a:r>
            <a:r>
              <a:rPr lang="es-MX" sz="1600" dirty="0" err="1"/>
              <a:t>nginx:latest</a:t>
            </a: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# Copia el archivo index.html al directorio raíz del servidor web dentro del contenedor</a:t>
            </a:r>
          </a:p>
          <a:p>
            <a:pPr marL="0" indent="0">
              <a:buNone/>
            </a:pPr>
            <a:r>
              <a:rPr lang="es-MX" sz="1600" dirty="0"/>
              <a:t>COPY index.html /</a:t>
            </a:r>
            <a:r>
              <a:rPr lang="es-MX" sz="1600" dirty="0" err="1"/>
              <a:t>usr</a:t>
            </a:r>
            <a:r>
              <a:rPr lang="es-MX" sz="1600" dirty="0"/>
              <a:t>/share/</a:t>
            </a:r>
            <a:r>
              <a:rPr lang="es-MX" sz="1600" dirty="0" err="1"/>
              <a:t>nginx</a:t>
            </a:r>
            <a:r>
              <a:rPr lang="es-MX" sz="1600" dirty="0"/>
              <a:t>/</a:t>
            </a:r>
            <a:r>
              <a:rPr lang="es-MX" sz="1600" dirty="0" err="1"/>
              <a:t>html</a:t>
            </a:r>
            <a:endParaRPr lang="es-MX" sz="1600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477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E9BAF-4F26-F1F9-8C01-7C53AEAE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4: Construye la imagen del contenedor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61DDC-E1D7-2C46-DB74-8571BF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Abrer</a:t>
            </a:r>
            <a:r>
              <a:rPr lang="es-MX" dirty="0"/>
              <a:t> una terminal en la carpeta que contiene el </a:t>
            </a:r>
            <a:r>
              <a:rPr lang="es-MX" dirty="0" err="1"/>
              <a:t>Dockerfile</a:t>
            </a:r>
            <a:r>
              <a:rPr lang="es-MX" dirty="0"/>
              <a:t> y el archivo index.html. </a:t>
            </a:r>
          </a:p>
          <a:p>
            <a:r>
              <a:rPr lang="es-MX" dirty="0"/>
              <a:t>Ejecutar el siguiente comando para construir la imagen del contenedor:</a:t>
            </a:r>
          </a:p>
          <a:p>
            <a:pPr lvl="1"/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build</a:t>
            </a:r>
            <a:r>
              <a:rPr lang="es-MX" dirty="0"/>
              <a:t> -t </a:t>
            </a:r>
            <a:r>
              <a:rPr lang="es-MX" dirty="0" err="1"/>
              <a:t>holadocker</a:t>
            </a:r>
            <a:r>
              <a:rPr lang="es-MX" dirty="0"/>
              <a:t> 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12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5E3BD-EAA3-0FC1-461B-12E57DC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5: Ejecuta el contenedor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FB9D0-AA21-F878-C0F5-A730E003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que la imagen se haya construido, ejecuta el siguiente comando para crear y ejecutar un contenedor basado en esa imagen:</a:t>
            </a:r>
          </a:p>
          <a:p>
            <a:pPr lvl="1"/>
            <a:r>
              <a:rPr lang="es-MX" dirty="0" err="1"/>
              <a:t>docker</a:t>
            </a:r>
            <a:r>
              <a:rPr lang="es-MX" dirty="0"/>
              <a:t> run -d -p 8085:80 </a:t>
            </a:r>
            <a:r>
              <a:rPr lang="es-MX" dirty="0" err="1"/>
              <a:t>holadocker</a:t>
            </a:r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76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ECDD-86D2-57C3-6E3F-75D9F827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6: Accede al servidor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8671B-8DA9-6181-698F-81246755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que el contenedor está en ejecución, puedes acceder al servidor web en tu navegador web ingresando </a:t>
            </a:r>
          </a:p>
          <a:p>
            <a:r>
              <a:rPr lang="es-MX" dirty="0"/>
              <a:t>http://localhost:8085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D2195-4086-8EBF-D181-25D9B311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8" y="3721376"/>
            <a:ext cx="585266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1A7C2-8F93-75E6-9065-80C147E8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7: Detener y elimina el contenedor (opcional)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F6263-F5F6-6A77-D2B4-4714222F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Obtener ID del contenedor</a:t>
            </a:r>
          </a:p>
          <a:p>
            <a:pPr lvl="1"/>
            <a:r>
              <a:rPr lang="es-MX" dirty="0" err="1"/>
              <a:t>docker</a:t>
            </a:r>
            <a:r>
              <a:rPr lang="es-MX" dirty="0"/>
              <a:t> </a:t>
            </a:r>
            <a:r>
              <a:rPr lang="es-MX" dirty="0" err="1"/>
              <a:t>ps</a:t>
            </a:r>
            <a:endParaRPr lang="es-MX" dirty="0"/>
          </a:p>
          <a:p>
            <a:r>
              <a:rPr lang="es-MX" dirty="0"/>
              <a:t>Detener</a:t>
            </a:r>
          </a:p>
          <a:p>
            <a:pPr lvl="1"/>
            <a:r>
              <a:rPr lang="en-US" dirty="0"/>
              <a:t>docker stop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r>
              <a:rPr lang="en-US" dirty="0" err="1"/>
              <a:t>Eliminar</a:t>
            </a:r>
            <a:endParaRPr lang="en-US" dirty="0"/>
          </a:p>
          <a:p>
            <a:pPr lvl="1"/>
            <a:r>
              <a:rPr lang="en-US" dirty="0"/>
              <a:t>docker rm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666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320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Paso 1: Instala Docker</vt:lpstr>
      <vt:lpstr>Paso 2: Crea un archivo de configuración para el servidor web</vt:lpstr>
      <vt:lpstr>Paso 3: Crea un archivo Dockerfile</vt:lpstr>
      <vt:lpstr>Paso 4: Construye la imagen del contenedor</vt:lpstr>
      <vt:lpstr>Paso 5: Ejecuta el contenedor</vt:lpstr>
      <vt:lpstr>Paso 6: Accede al servidor web</vt:lpstr>
      <vt:lpstr>Paso 7: Detener y elimina el contenedor (opcional)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</dc:creator>
  <cp:lastModifiedBy>Mancilla</cp:lastModifiedBy>
  <cp:revision>3</cp:revision>
  <dcterms:created xsi:type="dcterms:W3CDTF">2023-08-03T07:59:46Z</dcterms:created>
  <dcterms:modified xsi:type="dcterms:W3CDTF">2023-08-03T09:23:59Z</dcterms:modified>
</cp:coreProperties>
</file>