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9" r:id="rId3"/>
    <p:sldId id="271" r:id="rId4"/>
    <p:sldId id="272" r:id="rId5"/>
    <p:sldId id="283" r:id="rId6"/>
    <p:sldId id="282" r:id="rId7"/>
    <p:sldId id="284" r:id="rId8"/>
    <p:sldId id="285" r:id="rId9"/>
    <p:sldId id="270" r:id="rId10"/>
    <p:sldId id="276" r:id="rId11"/>
    <p:sldId id="273" r:id="rId12"/>
    <p:sldId id="277" r:id="rId13"/>
    <p:sldId id="274" r:id="rId14"/>
    <p:sldId id="278" r:id="rId15"/>
    <p:sldId id="275" r:id="rId16"/>
    <p:sldId id="279" r:id="rId17"/>
    <p:sldId id="280" r:id="rId18"/>
    <p:sldId id="281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6FF"/>
    <a:srgbClr val="CCECFF"/>
    <a:srgbClr val="008000"/>
    <a:srgbClr val="009900"/>
    <a:srgbClr val="00CC00"/>
    <a:srgbClr val="F3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>
        <p:scale>
          <a:sx n="71" d="100"/>
          <a:sy n="71" d="100"/>
        </p:scale>
        <p:origin x="-133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401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02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08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2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20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69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1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610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06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453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549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39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2362200" y="2289069"/>
            <a:ext cx="4762500" cy="2621623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/>
          <p:cNvSpPr/>
          <p:nvPr/>
        </p:nvSpPr>
        <p:spPr>
          <a:xfrm>
            <a:off x="3810000" y="2909047"/>
            <a:ext cx="2895600" cy="329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0" name="Rectangle 69"/>
          <p:cNvSpPr/>
          <p:nvPr/>
        </p:nvSpPr>
        <p:spPr>
          <a:xfrm>
            <a:off x="3810000" y="3390900"/>
            <a:ext cx="2895600" cy="329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1" name="Rounded Rectangle 70"/>
          <p:cNvSpPr/>
          <p:nvPr/>
        </p:nvSpPr>
        <p:spPr>
          <a:xfrm>
            <a:off x="3731747" y="4114800"/>
            <a:ext cx="861218" cy="3048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Login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847047" y="4114800"/>
            <a:ext cx="867953" cy="3048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Cancel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0800" y="2958357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/>
              <a:t>Username</a:t>
            </a:r>
            <a:endParaRPr lang="en-PH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2607031" y="33909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/>
              <a:t>Password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335862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45948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48083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3" y="1699009"/>
            <a:ext cx="236994" cy="23699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763541" y="1715342"/>
            <a:ext cx="749853" cy="79925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43430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763541" y="1949104"/>
            <a:ext cx="749853" cy="5521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" name="TextBox 10"/>
          <p:cNvSpPr txBox="1"/>
          <p:nvPr/>
        </p:nvSpPr>
        <p:spPr>
          <a:xfrm>
            <a:off x="3795264" y="2006769"/>
            <a:ext cx="686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Active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Blacklisted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Cleared</a:t>
            </a:r>
          </a:p>
        </p:txBody>
      </p:sp>
    </p:spTree>
    <p:extLst>
      <p:ext uri="{BB962C8B-B14F-4D97-AF65-F5344CB8AC3E}">
        <p14:creationId xmlns:p14="http://schemas.microsoft.com/office/powerpoint/2010/main" val="175374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733800" y="1512379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090" y="1554407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88443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8723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Add 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303099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733800" y="1512379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090" y="1554407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7660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704991" y="2856801"/>
            <a:ext cx="5351516" cy="2181489"/>
            <a:chOff x="2704991" y="2856801"/>
            <a:chExt cx="5351516" cy="2181489"/>
          </a:xfrm>
        </p:grpSpPr>
        <p:sp>
          <p:nvSpPr>
            <p:cNvPr id="3" name="Rectangle 2"/>
            <p:cNvSpPr/>
            <p:nvPr/>
          </p:nvSpPr>
          <p:spPr>
            <a:xfrm>
              <a:off x="2704991" y="2856801"/>
              <a:ext cx="5351516" cy="21814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824288" y="3259774"/>
              <a:ext cx="5143391" cy="1676400"/>
              <a:chOff x="2699182" y="1371600"/>
              <a:chExt cx="5143391" cy="1676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05209" y="1476543"/>
                <a:ext cx="5137364" cy="157145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99182" y="1383472"/>
                <a:ext cx="5143391" cy="21896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900" b="1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59834" y="1668665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747717" y="1668665"/>
                <a:ext cx="6928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First Name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37573" y="1652707"/>
                <a:ext cx="5180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Mobile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175573" y="1646274"/>
                <a:ext cx="3642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Age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37173" y="1962154"/>
                <a:ext cx="82266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Middle Name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7717" y="2255565"/>
                <a:ext cx="67518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Last Name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175573" y="1953306"/>
                <a:ext cx="4427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Email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75573" y="2255874"/>
                <a:ext cx="8707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Home Address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705209" y="1371600"/>
                <a:ext cx="8723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b="1" dirty="0" smtClean="0"/>
                  <a:t>Add Customer</a:t>
                </a:r>
                <a:endParaRPr lang="en-PH" sz="900" b="1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59833" y="1978587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59834" y="2272307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700166" y="1969739"/>
                <a:ext cx="1990007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455664" y="1685099"/>
                <a:ext cx="1234509" cy="18153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556573" y="1687742"/>
                <a:ext cx="305793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94767" y="2272307"/>
                <a:ext cx="1595406" cy="47481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47717" y="2532415"/>
                <a:ext cx="17620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Source of funds (Bank Account # )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497514" y="2549157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6584398" y="2836271"/>
                <a:ext cx="496175" cy="118657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 w="127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 smtClean="0"/>
                  <a:t>Ok</a:t>
                </a:r>
                <a:endParaRPr lang="en-PH" sz="800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203220" y="2836271"/>
                <a:ext cx="500055" cy="118657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 w="127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 smtClean="0"/>
                  <a:t>Cancel</a:t>
                </a:r>
                <a:endParaRPr lang="en-PH" sz="800" dirty="0"/>
              </a:p>
            </p:txBody>
          </p:sp>
        </p:grpSp>
        <p:sp>
          <p:nvSpPr>
            <p:cNvPr id="100" name="Oval 99"/>
            <p:cNvSpPr/>
            <p:nvPr/>
          </p:nvSpPr>
          <p:spPr>
            <a:xfrm>
              <a:off x="7700979" y="2943739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3516611" y="1502090"/>
            <a:ext cx="3161496" cy="4077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9" name="Rectangle 58"/>
          <p:cNvSpPr/>
          <p:nvPr/>
        </p:nvSpPr>
        <p:spPr>
          <a:xfrm>
            <a:off x="3593060" y="1922241"/>
            <a:ext cx="3024058" cy="35892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0" name="Rectangle 59"/>
          <p:cNvSpPr/>
          <p:nvPr/>
        </p:nvSpPr>
        <p:spPr>
          <a:xfrm>
            <a:off x="3587034" y="1829169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0" name="Rectangle 9"/>
          <p:cNvSpPr/>
          <p:nvPr/>
        </p:nvSpPr>
        <p:spPr>
          <a:xfrm>
            <a:off x="3581400" y="1832516"/>
            <a:ext cx="12570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Customer Information</a:t>
            </a:r>
            <a:endParaRPr lang="en-PH" sz="900" b="1" dirty="0"/>
          </a:p>
        </p:txBody>
      </p:sp>
      <p:sp>
        <p:nvSpPr>
          <p:cNvPr id="108" name="Oval 107"/>
          <p:cNvSpPr/>
          <p:nvPr/>
        </p:nvSpPr>
        <p:spPr>
          <a:xfrm>
            <a:off x="6352170" y="155489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Rectangle 109"/>
          <p:cNvSpPr/>
          <p:nvPr/>
        </p:nvSpPr>
        <p:spPr>
          <a:xfrm>
            <a:off x="4572000" y="2452463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1" name="TextBox 110"/>
          <p:cNvSpPr txBox="1"/>
          <p:nvPr/>
        </p:nvSpPr>
        <p:spPr>
          <a:xfrm>
            <a:off x="3759883" y="2452463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49109" y="358097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50598" y="329827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749339" y="2745952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59883" y="303936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10000" y="3900430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05273" y="419057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71999" y="276238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9" name="Rectangle 118"/>
          <p:cNvSpPr/>
          <p:nvPr/>
        </p:nvSpPr>
        <p:spPr>
          <a:xfrm>
            <a:off x="4572000" y="305610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Rectangle 119"/>
          <p:cNvSpPr/>
          <p:nvPr/>
        </p:nvSpPr>
        <p:spPr>
          <a:xfrm>
            <a:off x="4551520" y="3900905"/>
            <a:ext cx="1511160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1" name="Rectangle 120"/>
          <p:cNvSpPr/>
          <p:nvPr/>
        </p:nvSpPr>
        <p:spPr>
          <a:xfrm>
            <a:off x="4569266" y="3613367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Rectangle 121"/>
          <p:cNvSpPr/>
          <p:nvPr/>
        </p:nvSpPr>
        <p:spPr>
          <a:xfrm>
            <a:off x="4569266" y="3331137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3" name="Rectangle 122"/>
          <p:cNvSpPr/>
          <p:nvPr/>
        </p:nvSpPr>
        <p:spPr>
          <a:xfrm>
            <a:off x="4572000" y="4207008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TextBox 123"/>
          <p:cNvSpPr txBox="1"/>
          <p:nvPr/>
        </p:nvSpPr>
        <p:spPr>
          <a:xfrm>
            <a:off x="3760033" y="474805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46420" y="4983635"/>
            <a:ext cx="1620986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6" name="Rounded Rectangle 125"/>
          <p:cNvSpPr/>
          <p:nvPr/>
        </p:nvSpPr>
        <p:spPr>
          <a:xfrm>
            <a:off x="4474074" y="52915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092896" y="52915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038600" y="2133600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Please check if all entries are correct</a:t>
            </a:r>
            <a:endParaRPr lang="en-P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9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74600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Edit 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74990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03827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Edit 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5" name="Rectangle 54"/>
          <p:cNvSpPr/>
          <p:nvPr/>
        </p:nvSpPr>
        <p:spPr>
          <a:xfrm>
            <a:off x="3516611" y="1502090"/>
            <a:ext cx="3161496" cy="4077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6" name="Rectangle 55"/>
          <p:cNvSpPr/>
          <p:nvPr/>
        </p:nvSpPr>
        <p:spPr>
          <a:xfrm>
            <a:off x="3593060" y="1922241"/>
            <a:ext cx="3024058" cy="35892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7" name="Rectangle 56"/>
          <p:cNvSpPr/>
          <p:nvPr/>
        </p:nvSpPr>
        <p:spPr>
          <a:xfrm>
            <a:off x="3587034" y="1829169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58" name="Rectangle 57"/>
          <p:cNvSpPr/>
          <p:nvPr/>
        </p:nvSpPr>
        <p:spPr>
          <a:xfrm>
            <a:off x="3581400" y="1832516"/>
            <a:ext cx="14702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Edit Customer Information</a:t>
            </a:r>
            <a:endParaRPr lang="en-PH" sz="900" b="1" dirty="0"/>
          </a:p>
        </p:txBody>
      </p:sp>
      <p:sp>
        <p:nvSpPr>
          <p:cNvPr id="59" name="Oval 58"/>
          <p:cNvSpPr/>
          <p:nvPr/>
        </p:nvSpPr>
        <p:spPr>
          <a:xfrm>
            <a:off x="6352170" y="155489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0" name="Rectangle 59"/>
          <p:cNvSpPr/>
          <p:nvPr/>
        </p:nvSpPr>
        <p:spPr>
          <a:xfrm>
            <a:off x="4572000" y="2452463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1" name="TextBox 60"/>
          <p:cNvSpPr txBox="1"/>
          <p:nvPr/>
        </p:nvSpPr>
        <p:spPr>
          <a:xfrm>
            <a:off x="3759883" y="2452463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49109" y="358097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50598" y="329827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49339" y="2745952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59883" y="303936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0000" y="3900430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05273" y="419057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71999" y="276238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0" name="Rectangle 69"/>
          <p:cNvSpPr/>
          <p:nvPr/>
        </p:nvSpPr>
        <p:spPr>
          <a:xfrm>
            <a:off x="4572000" y="305610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6" name="Rectangle 75"/>
          <p:cNvSpPr/>
          <p:nvPr/>
        </p:nvSpPr>
        <p:spPr>
          <a:xfrm>
            <a:off x="4551520" y="3900905"/>
            <a:ext cx="1511160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2" name="Rectangle 81"/>
          <p:cNvSpPr/>
          <p:nvPr/>
        </p:nvSpPr>
        <p:spPr>
          <a:xfrm>
            <a:off x="4569266" y="3613367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5" name="Rectangle 84"/>
          <p:cNvSpPr/>
          <p:nvPr/>
        </p:nvSpPr>
        <p:spPr>
          <a:xfrm>
            <a:off x="4569266" y="3331137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4572000" y="4207008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7" name="TextBox 86"/>
          <p:cNvSpPr txBox="1"/>
          <p:nvPr/>
        </p:nvSpPr>
        <p:spPr>
          <a:xfrm>
            <a:off x="3760033" y="474805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46420" y="4983635"/>
            <a:ext cx="1620986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0" name="Rounded Rectangle 89"/>
          <p:cNvSpPr/>
          <p:nvPr/>
        </p:nvSpPr>
        <p:spPr>
          <a:xfrm>
            <a:off x="4474074" y="52915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91" name="Rounded Rectangle 90"/>
          <p:cNvSpPr/>
          <p:nvPr/>
        </p:nvSpPr>
        <p:spPr>
          <a:xfrm>
            <a:off x="5092896" y="52915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4192056" y="2133600"/>
            <a:ext cx="1827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Please check all edited entries</a:t>
            </a:r>
            <a:endParaRPr lang="en-P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76691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11015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/>
                <a:t>Blacklist </a:t>
              </a:r>
              <a:r>
                <a:rPr lang="en-PH" sz="900" b="1" dirty="0" smtClean="0"/>
                <a:t>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" name="Rectangle 4"/>
          <p:cNvSpPr/>
          <p:nvPr/>
        </p:nvSpPr>
        <p:spPr>
          <a:xfrm>
            <a:off x="3906499" y="4694839"/>
            <a:ext cx="152400" cy="177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4058899" y="4694839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Add to Blacklist </a:t>
            </a:r>
            <a:endParaRPr lang="en-P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5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43456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11015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/>
                <a:t>Blacklist </a:t>
              </a:r>
              <a:r>
                <a:rPr lang="en-PH" sz="900" b="1" dirty="0" smtClean="0"/>
                <a:t>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Rectangle 57"/>
          <p:cNvSpPr/>
          <p:nvPr/>
        </p:nvSpPr>
        <p:spPr>
          <a:xfrm>
            <a:off x="3516611" y="1502090"/>
            <a:ext cx="3161496" cy="16702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9" name="Rectangle 58"/>
          <p:cNvSpPr/>
          <p:nvPr/>
        </p:nvSpPr>
        <p:spPr>
          <a:xfrm>
            <a:off x="3593060" y="1922241"/>
            <a:ext cx="3024058" cy="11357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0" name="Rectangle 59"/>
          <p:cNvSpPr/>
          <p:nvPr/>
        </p:nvSpPr>
        <p:spPr>
          <a:xfrm>
            <a:off x="3587034" y="1829169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61" name="Rectangle 60"/>
          <p:cNvSpPr/>
          <p:nvPr/>
        </p:nvSpPr>
        <p:spPr>
          <a:xfrm>
            <a:off x="3581400" y="1832516"/>
            <a:ext cx="14510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Add to Customer Blacklist </a:t>
            </a:r>
            <a:endParaRPr lang="en-PH" sz="900" b="1" dirty="0"/>
          </a:p>
        </p:txBody>
      </p:sp>
      <p:sp>
        <p:nvSpPr>
          <p:cNvPr id="62" name="Oval 61"/>
          <p:cNvSpPr/>
          <p:nvPr/>
        </p:nvSpPr>
        <p:spPr>
          <a:xfrm>
            <a:off x="6352170" y="155489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5" name="TextBox 94"/>
          <p:cNvSpPr txBox="1"/>
          <p:nvPr/>
        </p:nvSpPr>
        <p:spPr>
          <a:xfrm>
            <a:off x="4192056" y="2133600"/>
            <a:ext cx="1975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Are you sure you want to add this customer to your Blacklist?</a:t>
            </a:r>
            <a:endParaRPr lang="en-PH" sz="105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574891" y="2675654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Yes</a:t>
            </a:r>
            <a:endParaRPr lang="en-PH" sz="800" dirty="0"/>
          </a:p>
        </p:txBody>
      </p:sp>
      <p:sp>
        <p:nvSpPr>
          <p:cNvPr id="97" name="Rounded Rectangle 96"/>
          <p:cNvSpPr/>
          <p:nvPr/>
        </p:nvSpPr>
        <p:spPr>
          <a:xfrm>
            <a:off x="5193713" y="2675654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</p:spTree>
    <p:extLst>
      <p:ext uri="{BB962C8B-B14F-4D97-AF65-F5344CB8AC3E}">
        <p14:creationId xmlns:p14="http://schemas.microsoft.com/office/powerpoint/2010/main" val="217268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02859" y="1524338"/>
            <a:ext cx="5137364" cy="217347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696832" y="1448139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28796" y="1436267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Calculator</a:t>
            </a:r>
            <a:endParaRPr lang="en-PH" sz="900" b="1" dirty="0"/>
          </a:p>
        </p:txBody>
      </p:sp>
      <p:sp>
        <p:nvSpPr>
          <p:cNvPr id="222" name="Rectangle 221"/>
          <p:cNvSpPr/>
          <p:nvPr/>
        </p:nvSpPr>
        <p:spPr>
          <a:xfrm>
            <a:off x="3552450" y="1964250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0333" y="196425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29789" y="2257739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0333" y="2551150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52449" y="227417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13464" y="2567892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0778" y="186758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193688" y="1943425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61746" y="2512999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0778" y="2772591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61746" y="225334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88241" y="2789024"/>
            <a:ext cx="14930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193689" y="2253347"/>
            <a:ext cx="149355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88241" y="2525189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2817168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0350" y="2817168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386848" y="2727953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820620" y="3236012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Check</a:t>
            </a:r>
            <a:endParaRPr lang="en-PH" sz="800" dirty="0"/>
          </a:p>
        </p:txBody>
      </p:sp>
      <p:sp>
        <p:nvSpPr>
          <p:cNvPr id="70" name="Rounded Rectangle 69"/>
          <p:cNvSpPr/>
          <p:nvPr/>
        </p:nvSpPr>
        <p:spPr>
          <a:xfrm>
            <a:off x="5439442" y="3236012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Clear</a:t>
            </a:r>
            <a:endParaRPr lang="en-PH" sz="800" dirty="0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4914900" y="2362200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4914900" y="289531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0315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386848" y="3337553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1345867"/>
            <a:ext cx="6800631" cy="457028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/>
          <p:cNvSpPr/>
          <p:nvPr/>
        </p:nvSpPr>
        <p:spPr>
          <a:xfrm>
            <a:off x="2007056" y="1422068"/>
            <a:ext cx="6603544" cy="6047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ounded Rectangle 47"/>
          <p:cNvSpPr/>
          <p:nvPr/>
        </p:nvSpPr>
        <p:spPr>
          <a:xfrm>
            <a:off x="8018516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84" y="1567848"/>
            <a:ext cx="330440" cy="33044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sp>
        <p:nvSpPr>
          <p:cNvPr id="53" name="TextBox 52"/>
          <p:cNvSpPr txBox="1"/>
          <p:nvPr/>
        </p:nvSpPr>
        <p:spPr>
          <a:xfrm>
            <a:off x="2026762" y="2050769"/>
            <a:ext cx="1093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Payments received</a:t>
            </a:r>
            <a:endParaRPr lang="en-PH" sz="900" b="1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14990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4761718" y="1677984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68006"/>
            <a:ext cx="236994" cy="23699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606729" y="1648850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4191000" y="1752314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7" y="1596492"/>
            <a:ext cx="328481" cy="3017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026762" y="1611321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From</a:t>
            </a:r>
            <a:endParaRPr lang="en-PH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9400" y="16176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To</a:t>
            </a:r>
            <a:endParaRPr lang="en-PH" sz="9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24" y="1589029"/>
            <a:ext cx="328481" cy="3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44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386848" y="39643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1345867"/>
            <a:ext cx="6800631" cy="457028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/>
          <p:cNvSpPr/>
          <p:nvPr/>
        </p:nvSpPr>
        <p:spPr>
          <a:xfrm>
            <a:off x="2007056" y="1422068"/>
            <a:ext cx="6603544" cy="6047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ounded Rectangle 47"/>
          <p:cNvSpPr/>
          <p:nvPr/>
        </p:nvSpPr>
        <p:spPr>
          <a:xfrm>
            <a:off x="8018516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84" y="1567848"/>
            <a:ext cx="330440" cy="33044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sp>
        <p:nvSpPr>
          <p:cNvPr id="53" name="TextBox 52"/>
          <p:cNvSpPr txBox="1"/>
          <p:nvPr/>
        </p:nvSpPr>
        <p:spPr>
          <a:xfrm>
            <a:off x="2026762" y="2050769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Bill Reminders</a:t>
            </a:r>
            <a:endParaRPr lang="en-PH" sz="900" b="1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79994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4761718" y="1677984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68006"/>
            <a:ext cx="236994" cy="23699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606729" y="1648850"/>
            <a:ext cx="749853" cy="2270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4191000" y="1752314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7" y="1596492"/>
            <a:ext cx="328481" cy="3017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026762" y="1611321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From</a:t>
            </a:r>
            <a:endParaRPr lang="en-PH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9400" y="16176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To</a:t>
            </a:r>
            <a:endParaRPr lang="en-PH" sz="9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24" y="1589029"/>
            <a:ext cx="328481" cy="3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5" name="Rectangle 84"/>
          <p:cNvSpPr/>
          <p:nvPr/>
        </p:nvSpPr>
        <p:spPr>
          <a:xfrm>
            <a:off x="2705209" y="1476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2699182" y="1383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87" name="Rectangle 86"/>
          <p:cNvSpPr/>
          <p:nvPr/>
        </p:nvSpPr>
        <p:spPr>
          <a:xfrm>
            <a:off x="3559834" y="1668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TextBox 87"/>
          <p:cNvSpPr txBox="1"/>
          <p:nvPr/>
        </p:nvSpPr>
        <p:spPr>
          <a:xfrm>
            <a:off x="2747717" y="1668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37573" y="1652707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75573" y="1646274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37173" y="1962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47717" y="2255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75573" y="1953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75573" y="2255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05209" y="13716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195" name="Rectangle 194"/>
          <p:cNvSpPr/>
          <p:nvPr/>
        </p:nvSpPr>
        <p:spPr>
          <a:xfrm>
            <a:off x="3559833" y="1978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6" name="Rectangle 195"/>
          <p:cNvSpPr/>
          <p:nvPr/>
        </p:nvSpPr>
        <p:spPr>
          <a:xfrm>
            <a:off x="3559834" y="2272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7" name="Rectangle 196"/>
          <p:cNvSpPr/>
          <p:nvPr/>
        </p:nvSpPr>
        <p:spPr>
          <a:xfrm>
            <a:off x="5700166" y="1969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8" name="Rectangle 197"/>
          <p:cNvSpPr/>
          <p:nvPr/>
        </p:nvSpPr>
        <p:spPr>
          <a:xfrm>
            <a:off x="6455664" y="1685099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9" name="Rectangle 198"/>
          <p:cNvSpPr/>
          <p:nvPr/>
        </p:nvSpPr>
        <p:spPr>
          <a:xfrm>
            <a:off x="5556573" y="1687742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0" name="Rectangle 199"/>
          <p:cNvSpPr/>
          <p:nvPr/>
        </p:nvSpPr>
        <p:spPr>
          <a:xfrm>
            <a:off x="6094767" y="2272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747717" y="253241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497514" y="254915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4302386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0" name="Rounded Rectangle 269"/>
          <p:cNvSpPr/>
          <p:nvPr/>
        </p:nvSpPr>
        <p:spPr>
          <a:xfrm>
            <a:off x="6584398" y="2836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7203220" y="2836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14442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5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5" name="Rectangle 84"/>
          <p:cNvSpPr/>
          <p:nvPr/>
        </p:nvSpPr>
        <p:spPr>
          <a:xfrm>
            <a:off x="2705209" y="1476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2699182" y="1383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87" name="Rectangle 86"/>
          <p:cNvSpPr/>
          <p:nvPr/>
        </p:nvSpPr>
        <p:spPr>
          <a:xfrm>
            <a:off x="3559834" y="1668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TextBox 87"/>
          <p:cNvSpPr txBox="1"/>
          <p:nvPr/>
        </p:nvSpPr>
        <p:spPr>
          <a:xfrm>
            <a:off x="2747717" y="1668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37573" y="1652707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75573" y="1646274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37173" y="1962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47717" y="2255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75573" y="1953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75573" y="2255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05209" y="13716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195" name="Rectangle 194"/>
          <p:cNvSpPr/>
          <p:nvPr/>
        </p:nvSpPr>
        <p:spPr>
          <a:xfrm>
            <a:off x="3559833" y="1978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6" name="Rectangle 195"/>
          <p:cNvSpPr/>
          <p:nvPr/>
        </p:nvSpPr>
        <p:spPr>
          <a:xfrm>
            <a:off x="3559834" y="2272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7" name="Rectangle 196"/>
          <p:cNvSpPr/>
          <p:nvPr/>
        </p:nvSpPr>
        <p:spPr>
          <a:xfrm>
            <a:off x="5700166" y="1969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8" name="Rectangle 197"/>
          <p:cNvSpPr/>
          <p:nvPr/>
        </p:nvSpPr>
        <p:spPr>
          <a:xfrm>
            <a:off x="6455664" y="1685099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9" name="Rectangle 198"/>
          <p:cNvSpPr/>
          <p:nvPr/>
        </p:nvSpPr>
        <p:spPr>
          <a:xfrm>
            <a:off x="5556573" y="1687742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0" name="Rectangle 199"/>
          <p:cNvSpPr/>
          <p:nvPr/>
        </p:nvSpPr>
        <p:spPr>
          <a:xfrm>
            <a:off x="6094767" y="2272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747717" y="253241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497514" y="254915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4302386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</a:rPr>
              <a:t>Payment Period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0" name="Rounded Rectangle 269"/>
          <p:cNvSpPr/>
          <p:nvPr/>
        </p:nvSpPr>
        <p:spPr>
          <a:xfrm>
            <a:off x="6584398" y="2836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7203220" y="2836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14442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57117" y="1541015"/>
            <a:ext cx="12868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C00000"/>
                </a:solidFill>
              </a:rPr>
              <a:t>Click Next, either </a:t>
            </a:r>
            <a:r>
              <a:rPr lang="en-PH" dirty="0" err="1" smtClean="0">
                <a:solidFill>
                  <a:srgbClr val="C00000"/>
                </a:solidFill>
              </a:rPr>
              <a:t>lalabas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existing account or </a:t>
            </a:r>
            <a:r>
              <a:rPr lang="en-PH" dirty="0" err="1" smtClean="0">
                <a:solidFill>
                  <a:srgbClr val="C00000"/>
                </a:solidFill>
              </a:rPr>
              <a:t>pag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wala</a:t>
            </a:r>
            <a:r>
              <a:rPr lang="en-PH" dirty="0" smtClean="0">
                <a:solidFill>
                  <a:srgbClr val="C00000"/>
                </a:solidFill>
              </a:rPr>
              <a:t>, </a:t>
            </a:r>
            <a:r>
              <a:rPr lang="en-PH" dirty="0" err="1" smtClean="0">
                <a:solidFill>
                  <a:srgbClr val="C00000"/>
                </a:solidFill>
              </a:rPr>
              <a:t>punoin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nya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details </a:t>
            </a:r>
            <a:r>
              <a:rPr lang="en-PH" dirty="0" err="1" smtClean="0">
                <a:solidFill>
                  <a:srgbClr val="C00000"/>
                </a:solidFill>
              </a:rPr>
              <a:t>tapos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pwede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na</a:t>
            </a:r>
            <a:r>
              <a:rPr lang="en-PH" dirty="0" smtClean="0">
                <a:solidFill>
                  <a:srgbClr val="C00000"/>
                </a:solidFill>
              </a:rPr>
              <a:t> mag start </a:t>
            </a:r>
            <a:r>
              <a:rPr lang="en-PH" dirty="0" err="1" smtClean="0">
                <a:solidFill>
                  <a:srgbClr val="C00000"/>
                </a:solidFill>
              </a:rPr>
              <a:t>sa</a:t>
            </a:r>
            <a:r>
              <a:rPr lang="en-PH" dirty="0" smtClean="0">
                <a:solidFill>
                  <a:srgbClr val="C00000"/>
                </a:solidFill>
              </a:rPr>
              <a:t> loan form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 rot="10800000">
            <a:off x="4914900" y="3810000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Isosceles Triangle 70"/>
          <p:cNvSpPr/>
          <p:nvPr/>
        </p:nvSpPr>
        <p:spPr>
          <a:xfrm rot="10800000">
            <a:off x="4953001" y="434311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508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755596" y="430238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grpSp>
        <p:nvGrpSpPr>
          <p:cNvPr id="5" name="Group 4"/>
          <p:cNvGrpSpPr/>
          <p:nvPr/>
        </p:nvGrpSpPr>
        <p:grpSpPr>
          <a:xfrm>
            <a:off x="2699182" y="1371600"/>
            <a:ext cx="5143391" cy="1676400"/>
            <a:chOff x="2699182" y="1371600"/>
            <a:chExt cx="5143391" cy="1676400"/>
          </a:xfrm>
        </p:grpSpPr>
        <p:sp>
          <p:nvSpPr>
            <p:cNvPr id="85" name="Rectangle 84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705209" y="1371600"/>
              <a:ext cx="12089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Personal Information</a:t>
              </a:r>
              <a:endParaRPr lang="en-PH" sz="900" b="1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Next</a:t>
              </a:r>
              <a:endParaRPr lang="en-PH" sz="800" dirty="0"/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14442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0" y="4472207"/>
            <a:ext cx="2454466" cy="1183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5605397" y="4499310"/>
            <a:ext cx="228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>
                <a:solidFill>
                  <a:srgbClr val="C00000"/>
                </a:solidFill>
              </a:rPr>
              <a:t>Pag</a:t>
            </a:r>
            <a:r>
              <a:rPr lang="en-PH" dirty="0" smtClean="0">
                <a:solidFill>
                  <a:srgbClr val="C00000"/>
                </a:solidFill>
              </a:rPr>
              <a:t> may check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box, </a:t>
            </a:r>
            <a:r>
              <a:rPr lang="en-PH" dirty="0" err="1" smtClean="0">
                <a:solidFill>
                  <a:srgbClr val="C00000"/>
                </a:solidFill>
              </a:rPr>
              <a:t>pwede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na</a:t>
            </a:r>
            <a:r>
              <a:rPr lang="en-PH" dirty="0" smtClean="0">
                <a:solidFill>
                  <a:srgbClr val="C00000"/>
                </a:solidFill>
              </a:rPr>
              <a:t> describe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collateral details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4953001" y="3810000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953001" y="434311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231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668912" y="2173615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4" name="Rectangle 63"/>
          <p:cNvSpPr/>
          <p:nvPr/>
        </p:nvSpPr>
        <p:spPr>
          <a:xfrm>
            <a:off x="2662885" y="208054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65" name="Rectangle 64"/>
          <p:cNvSpPr/>
          <p:nvPr/>
        </p:nvSpPr>
        <p:spPr>
          <a:xfrm>
            <a:off x="3523537" y="236573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6" name="TextBox 65"/>
          <p:cNvSpPr txBox="1"/>
          <p:nvPr/>
        </p:nvSpPr>
        <p:spPr>
          <a:xfrm>
            <a:off x="2711420" y="2365737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01276" y="2349779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39276" y="2343346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00876" y="2659226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11420" y="2952637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39276" y="2650378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39276" y="2952946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8912" y="2068672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87" name="Rectangle 86"/>
          <p:cNvSpPr/>
          <p:nvPr/>
        </p:nvSpPr>
        <p:spPr>
          <a:xfrm>
            <a:off x="3523536" y="2675659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Rectangle 87"/>
          <p:cNvSpPr/>
          <p:nvPr/>
        </p:nvSpPr>
        <p:spPr>
          <a:xfrm>
            <a:off x="3523537" y="2969379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0" name="Rectangle 89"/>
          <p:cNvSpPr/>
          <p:nvPr/>
        </p:nvSpPr>
        <p:spPr>
          <a:xfrm>
            <a:off x="5663869" y="2666811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1" name="Rectangle 90"/>
          <p:cNvSpPr/>
          <p:nvPr/>
        </p:nvSpPr>
        <p:spPr>
          <a:xfrm>
            <a:off x="6419367" y="2382171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2" name="Rectangle 91"/>
          <p:cNvSpPr/>
          <p:nvPr/>
        </p:nvSpPr>
        <p:spPr>
          <a:xfrm>
            <a:off x="5520276" y="2384814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3" name="Rectangle 92"/>
          <p:cNvSpPr/>
          <p:nvPr/>
        </p:nvSpPr>
        <p:spPr>
          <a:xfrm>
            <a:off x="6058470" y="2969379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4" name="Rectangle 93"/>
          <p:cNvSpPr/>
          <p:nvPr/>
        </p:nvSpPr>
        <p:spPr>
          <a:xfrm>
            <a:off x="2674939" y="3798635"/>
            <a:ext cx="5137364" cy="214496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8" name="Rectangle 97"/>
          <p:cNvSpPr/>
          <p:nvPr/>
        </p:nvSpPr>
        <p:spPr>
          <a:xfrm>
            <a:off x="2668912" y="3798636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99" name="TextBox 98"/>
          <p:cNvSpPr txBox="1"/>
          <p:nvPr/>
        </p:nvSpPr>
        <p:spPr>
          <a:xfrm>
            <a:off x="2700876" y="3786764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711420" y="3229487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61217" y="3246229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Rectangle 101"/>
          <p:cNvSpPr/>
          <p:nvPr/>
        </p:nvSpPr>
        <p:spPr>
          <a:xfrm>
            <a:off x="3524530" y="4146540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3" name="TextBox 102"/>
          <p:cNvSpPr txBox="1"/>
          <p:nvPr/>
        </p:nvSpPr>
        <p:spPr>
          <a:xfrm>
            <a:off x="2712413" y="414654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01869" y="4440029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12413" y="4733440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24529" y="4456462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7" name="Rectangle 106"/>
          <p:cNvSpPr/>
          <p:nvPr/>
        </p:nvSpPr>
        <p:spPr>
          <a:xfrm>
            <a:off x="3585544" y="4750182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8" name="TextBox 107"/>
          <p:cNvSpPr txBox="1"/>
          <p:nvPr/>
        </p:nvSpPr>
        <p:spPr>
          <a:xfrm>
            <a:off x="5122858" y="404987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65768" y="4125715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4695289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4954881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33826" y="443563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4971314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4" name="Rectangle 113"/>
          <p:cNvSpPr/>
          <p:nvPr/>
        </p:nvSpPr>
        <p:spPr>
          <a:xfrm>
            <a:off x="6165769" y="4435637"/>
            <a:ext cx="1493554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4707479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4999458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4999458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2741075" y="5272963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440971" y="5298852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2740675" y="552745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40571" y="5553341"/>
            <a:ext cx="1745190" cy="39025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131204" y="5266840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0620" y="5248541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388399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2057400"/>
            <a:ext cx="5137364" cy="18691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TextBox 104"/>
          <p:cNvSpPr txBox="1"/>
          <p:nvPr/>
        </p:nvSpPr>
        <p:spPr>
          <a:xfrm>
            <a:off x="2712413" y="2095551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5544" y="2112293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205740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2333425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2069590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2361569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2741075" y="2635074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440971" y="2660963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2740675" y="288956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40571" y="2915452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131204" y="26289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0620" y="2610652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TextBox 123"/>
          <p:cNvSpPr txBox="1"/>
          <p:nvPr/>
        </p:nvSpPr>
        <p:spPr>
          <a:xfrm>
            <a:off x="5254346" y="3314751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61086" y="3314752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0" name="Rectangle 129"/>
          <p:cNvSpPr/>
          <p:nvPr/>
        </p:nvSpPr>
        <p:spPr>
          <a:xfrm>
            <a:off x="3456211" y="3643406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700876" y="3643406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668912" y="4067343"/>
            <a:ext cx="5137364" cy="18488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98" name="Rectangle 297"/>
          <p:cNvSpPr/>
          <p:nvPr/>
        </p:nvSpPr>
        <p:spPr>
          <a:xfrm>
            <a:off x="2662885" y="39742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307" name="TextBox 306"/>
          <p:cNvSpPr txBox="1"/>
          <p:nvPr/>
        </p:nvSpPr>
        <p:spPr>
          <a:xfrm>
            <a:off x="2668912" y="3962400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29015"/>
              </p:ext>
            </p:extLst>
          </p:nvPr>
        </p:nvGraphicFramePr>
        <p:xfrm>
          <a:off x="2705564" y="4267200"/>
          <a:ext cx="5100711" cy="1569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7379"/>
                <a:gridCol w="1025698"/>
                <a:gridCol w="964877"/>
                <a:gridCol w="1140309"/>
                <a:gridCol w="1022448"/>
              </a:tblGrid>
              <a:tr h="15239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Date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Paid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Total Interest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Balance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solidFill>
                            <a:schemeClr val="lt1"/>
                          </a:solidFill>
                        </a:rPr>
                        <a:t>Notes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9" name="Rounded Rectangle 318"/>
          <p:cNvSpPr/>
          <p:nvPr/>
        </p:nvSpPr>
        <p:spPr>
          <a:xfrm>
            <a:off x="6652180" y="4024423"/>
            <a:ext cx="1044020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Make Payment</a:t>
            </a:r>
            <a:endParaRPr lang="en-PH" sz="800" dirty="0"/>
          </a:p>
        </p:txBody>
      </p:sp>
    </p:spTree>
    <p:extLst>
      <p:ext uri="{BB962C8B-B14F-4D97-AF65-F5344CB8AC3E}">
        <p14:creationId xmlns:p14="http://schemas.microsoft.com/office/powerpoint/2010/main" val="148048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2057400"/>
            <a:ext cx="5137364" cy="18691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TextBox 104"/>
          <p:cNvSpPr txBox="1"/>
          <p:nvPr/>
        </p:nvSpPr>
        <p:spPr>
          <a:xfrm>
            <a:off x="2712413" y="2095551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5544" y="2112293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205740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2333425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2069590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2361569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3456326" y="250475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56222" y="2530647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3455926" y="2759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55822" y="2785136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532897" y="27813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4735" y="2763052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TextBox 123"/>
          <p:cNvSpPr txBox="1"/>
          <p:nvPr/>
        </p:nvSpPr>
        <p:spPr>
          <a:xfrm>
            <a:off x="5656039" y="3608865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65201" y="3467152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0" name="Rectangle 129"/>
          <p:cNvSpPr/>
          <p:nvPr/>
        </p:nvSpPr>
        <p:spPr>
          <a:xfrm>
            <a:off x="4555956" y="3654804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16127" y="3513090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668912" y="4067343"/>
            <a:ext cx="5137364" cy="18488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98" name="Rectangle 297"/>
          <p:cNvSpPr/>
          <p:nvPr/>
        </p:nvSpPr>
        <p:spPr>
          <a:xfrm>
            <a:off x="2667000" y="41266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307" name="TextBox 306"/>
          <p:cNvSpPr txBox="1"/>
          <p:nvPr/>
        </p:nvSpPr>
        <p:spPr>
          <a:xfrm>
            <a:off x="3384163" y="3832084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22616"/>
              </p:ext>
            </p:extLst>
          </p:nvPr>
        </p:nvGraphicFramePr>
        <p:xfrm>
          <a:off x="2705564" y="4267200"/>
          <a:ext cx="5100711" cy="1569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7379"/>
                <a:gridCol w="1025698"/>
                <a:gridCol w="964877"/>
                <a:gridCol w="1140309"/>
                <a:gridCol w="1022448"/>
              </a:tblGrid>
              <a:tr h="15239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Date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Paid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Total Interest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Balance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solidFill>
                            <a:schemeClr val="lt1"/>
                          </a:solidFill>
                        </a:rPr>
                        <a:t>Notes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3420242" y="2308084"/>
            <a:ext cx="3598916" cy="2797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3545627" y="2816000"/>
            <a:ext cx="3397332" cy="21757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6" name="Rectangle 55"/>
          <p:cNvSpPr/>
          <p:nvPr/>
        </p:nvSpPr>
        <p:spPr>
          <a:xfrm>
            <a:off x="3539539" y="2722929"/>
            <a:ext cx="3403419" cy="220984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57" name="Rectangle 56"/>
          <p:cNvSpPr/>
          <p:nvPr/>
        </p:nvSpPr>
        <p:spPr>
          <a:xfrm>
            <a:off x="4793192" y="3149836"/>
            <a:ext cx="1531246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TextBox 57"/>
          <p:cNvSpPr txBox="1"/>
          <p:nvPr/>
        </p:nvSpPr>
        <p:spPr>
          <a:xfrm>
            <a:off x="3973048" y="314983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due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62400" y="3443325"/>
            <a:ext cx="974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Past due penalty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73048" y="3736736"/>
            <a:ext cx="83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45626" y="2711057"/>
            <a:ext cx="618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Payment</a:t>
            </a:r>
            <a:endParaRPr lang="en-PH" sz="900" b="1" dirty="0"/>
          </a:p>
        </p:txBody>
      </p:sp>
      <p:sp>
        <p:nvSpPr>
          <p:cNvPr id="66" name="Rectangle 65"/>
          <p:cNvSpPr/>
          <p:nvPr/>
        </p:nvSpPr>
        <p:spPr>
          <a:xfrm>
            <a:off x="4937270" y="3459758"/>
            <a:ext cx="1387166" cy="20555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7" name="Rectangle 66"/>
          <p:cNvSpPr/>
          <p:nvPr/>
        </p:nvSpPr>
        <p:spPr>
          <a:xfrm>
            <a:off x="4793192" y="3753478"/>
            <a:ext cx="1531246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3" name="TextBox 82"/>
          <p:cNvSpPr txBox="1"/>
          <p:nvPr/>
        </p:nvSpPr>
        <p:spPr>
          <a:xfrm>
            <a:off x="3973048" y="4013586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Amount Tendered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62145" y="4030328"/>
            <a:ext cx="1281221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Oval 87"/>
          <p:cNvSpPr/>
          <p:nvPr/>
        </p:nvSpPr>
        <p:spPr>
          <a:xfrm>
            <a:off x="6714358" y="2395022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9" name="TextBox 88"/>
          <p:cNvSpPr txBox="1"/>
          <p:nvPr/>
        </p:nvSpPr>
        <p:spPr>
          <a:xfrm>
            <a:off x="3962400" y="4256514"/>
            <a:ext cx="5341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Change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51497" y="4297835"/>
            <a:ext cx="1281221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1" name="Rounded Rectangle 90"/>
          <p:cNvSpPr/>
          <p:nvPr/>
        </p:nvSpPr>
        <p:spPr>
          <a:xfrm>
            <a:off x="4748523" y="4724445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92" name="Rounded Rectangle 91"/>
          <p:cNvSpPr/>
          <p:nvPr/>
        </p:nvSpPr>
        <p:spPr>
          <a:xfrm>
            <a:off x="5367345" y="4724445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</p:spTree>
    <p:extLst>
      <p:ext uri="{BB962C8B-B14F-4D97-AF65-F5344CB8AC3E}">
        <p14:creationId xmlns:p14="http://schemas.microsoft.com/office/powerpoint/2010/main" val="84096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2057400"/>
            <a:ext cx="5137364" cy="18691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TextBox 104"/>
          <p:cNvSpPr txBox="1"/>
          <p:nvPr/>
        </p:nvSpPr>
        <p:spPr>
          <a:xfrm>
            <a:off x="2712413" y="2095551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5544" y="2112293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205740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2333425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2069590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2361569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3456326" y="250475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56222" y="2530647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3455926" y="2759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55822" y="2785136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532897" y="27813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4735" y="2763052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5" name="Rectangle 124"/>
          <p:cNvSpPr/>
          <p:nvPr/>
        </p:nvSpPr>
        <p:spPr>
          <a:xfrm>
            <a:off x="6065201" y="3467152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1" name="TextBox 130"/>
          <p:cNvSpPr txBox="1"/>
          <p:nvPr/>
        </p:nvSpPr>
        <p:spPr>
          <a:xfrm>
            <a:off x="3416127" y="3513090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668912" y="4067343"/>
            <a:ext cx="5137364" cy="18488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98" name="Rectangle 297"/>
          <p:cNvSpPr/>
          <p:nvPr/>
        </p:nvSpPr>
        <p:spPr>
          <a:xfrm>
            <a:off x="2667000" y="41266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307" name="TextBox 306"/>
          <p:cNvSpPr txBox="1"/>
          <p:nvPr/>
        </p:nvSpPr>
        <p:spPr>
          <a:xfrm>
            <a:off x="3384163" y="3832084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82945"/>
              </p:ext>
            </p:extLst>
          </p:nvPr>
        </p:nvGraphicFramePr>
        <p:xfrm>
          <a:off x="2705564" y="4267200"/>
          <a:ext cx="5100711" cy="1569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7379"/>
                <a:gridCol w="1025698"/>
                <a:gridCol w="964877"/>
                <a:gridCol w="1140309"/>
                <a:gridCol w="1022448"/>
              </a:tblGrid>
              <a:tr h="15239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Date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Paid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Total Interest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Balance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solidFill>
                            <a:schemeClr val="lt1"/>
                          </a:solidFill>
                        </a:rPr>
                        <a:t>Notes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3420242" y="2308084"/>
            <a:ext cx="3598916" cy="1818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3545627" y="2816001"/>
            <a:ext cx="3397332" cy="125134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6" name="Rectangle 55"/>
          <p:cNvSpPr/>
          <p:nvPr/>
        </p:nvSpPr>
        <p:spPr>
          <a:xfrm>
            <a:off x="3539539" y="2722929"/>
            <a:ext cx="3403419" cy="220984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65" name="TextBox 64"/>
          <p:cNvSpPr txBox="1"/>
          <p:nvPr/>
        </p:nvSpPr>
        <p:spPr>
          <a:xfrm>
            <a:off x="3545626" y="2711057"/>
            <a:ext cx="1130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Payment Successful</a:t>
            </a:r>
            <a:endParaRPr lang="en-PH" sz="900" b="1" dirty="0"/>
          </a:p>
        </p:txBody>
      </p:sp>
      <p:sp>
        <p:nvSpPr>
          <p:cNvPr id="88" name="Oval 87"/>
          <p:cNvSpPr/>
          <p:nvPr/>
        </p:nvSpPr>
        <p:spPr>
          <a:xfrm>
            <a:off x="6714358" y="2395022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0" name="TextBox 69"/>
          <p:cNvSpPr txBox="1"/>
          <p:nvPr/>
        </p:nvSpPr>
        <p:spPr>
          <a:xfrm>
            <a:off x="4764448" y="3282258"/>
            <a:ext cx="1088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Received!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017830" y="3743922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</p:spTree>
    <p:extLst>
      <p:ext uri="{BB962C8B-B14F-4D97-AF65-F5344CB8AC3E}">
        <p14:creationId xmlns:p14="http://schemas.microsoft.com/office/powerpoint/2010/main" val="289297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20593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05000" y="1345867"/>
            <a:ext cx="6800631" cy="457028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Rectangle 70"/>
          <p:cNvSpPr/>
          <p:nvPr/>
        </p:nvSpPr>
        <p:spPr>
          <a:xfrm>
            <a:off x="2007056" y="1422068"/>
            <a:ext cx="6603544" cy="6047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Rounded Rectangle 71"/>
          <p:cNvSpPr/>
          <p:nvPr/>
        </p:nvSpPr>
        <p:spPr>
          <a:xfrm>
            <a:off x="2116754" y="1512381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44" y="1567848"/>
            <a:ext cx="339104" cy="339104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2667000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ounded Rectangle 74"/>
          <p:cNvSpPr/>
          <p:nvPr/>
        </p:nvSpPr>
        <p:spPr>
          <a:xfrm>
            <a:off x="3200400" y="1512381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Rounded Rectangle 77"/>
          <p:cNvSpPr/>
          <p:nvPr/>
        </p:nvSpPr>
        <p:spPr>
          <a:xfrm>
            <a:off x="8018516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84" y="1567848"/>
            <a:ext cx="330440" cy="33044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72" y="1567848"/>
            <a:ext cx="339104" cy="33910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90" y="1554899"/>
            <a:ext cx="339104" cy="339104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sp>
        <p:nvSpPr>
          <p:cNvPr id="84" name="TextBox 83"/>
          <p:cNvSpPr txBox="1"/>
          <p:nvPr/>
        </p:nvSpPr>
        <p:spPr>
          <a:xfrm>
            <a:off x="2026762" y="205076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Customers</a:t>
            </a:r>
            <a:endParaRPr lang="en-PH" sz="900" b="1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2111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Rectangle 96"/>
          <p:cNvSpPr/>
          <p:nvPr/>
        </p:nvSpPr>
        <p:spPr>
          <a:xfrm>
            <a:off x="48083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3" y="1699009"/>
            <a:ext cx="236994" cy="236994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37635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Isosceles Triangle 101"/>
          <p:cNvSpPr/>
          <p:nvPr/>
        </p:nvSpPr>
        <p:spPr>
          <a:xfrm rot="10800000">
            <a:off x="43430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374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1067</Words>
  <Application>Microsoft Office PowerPoint</Application>
  <PresentationFormat>On-screen Show (4:3)</PresentationFormat>
  <Paragraphs>523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YSAI</dc:creator>
  <cp:lastModifiedBy>YSAI</cp:lastModifiedBy>
  <cp:revision>56</cp:revision>
  <dcterms:created xsi:type="dcterms:W3CDTF">2015-03-21T10:15:59Z</dcterms:created>
  <dcterms:modified xsi:type="dcterms:W3CDTF">2015-04-02T08:55:37Z</dcterms:modified>
</cp:coreProperties>
</file>