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CFCD-CD10-459F-87B0-DD0D58F96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6DF95-E05D-412A-834B-27218DF1C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4428A-66ED-4CCF-8245-50E1E22B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2D7B-5531-4E9E-B19C-1760804263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4461-F7B5-41C5-8006-867BD254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DE879-D3E7-4432-8E3F-6E638A41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0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81D5-5FE2-4875-9674-C5634FF0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55987-9A37-4386-864F-3340F5A0D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4AEE8-6DAD-4DA5-9729-B3080409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2D7B-5531-4E9E-B19C-1760804263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64288-B70E-4561-8D9E-9CB96E67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C0668-D18B-40C4-AF22-0C95C42E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8A9C5-02DD-46D8-A938-C1FC4E35F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15BCA-04B2-4DD8-9305-78FEC6266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7B81-8031-41DB-89BC-54411EF8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2D7B-5531-4E9E-B19C-1760804263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3FB8-EEEC-403D-9638-250E54F3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EE1B8-8AD4-4253-8C6E-4F70732A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5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B716-AA2A-4D1B-82DF-52E1EB47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1287-90C3-4208-8297-ED0529006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D7C7-F018-43D9-9D1A-AB914EB8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2D7B-5531-4E9E-B19C-1760804263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822D6-54AD-4D5B-946C-53864BAD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FBD7B-2BF3-4585-976F-2C7C6FB5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E81E-D774-4617-A72E-C41010A6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C6612-72EB-45E6-A0FD-A75AA6E11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8EB5E-0D72-4997-A2A9-EE47E03B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2D7B-5531-4E9E-B19C-1760804263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758D-C464-427F-8572-ECF9003A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87301-82BD-45E8-B221-879C9F8B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661A-237C-4022-B6C9-35428D0D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3928-FF84-4B5D-90D4-CB1A66FDA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3DF46-BC3A-49C4-8770-E783EAD1E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ECE85-FA36-4AFD-B33B-BDE53C57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2D7B-5531-4E9E-B19C-1760804263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D9799-BC0D-49AF-AEC8-A844ED4D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662B1-40EC-49B9-B5C3-43DFAC07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8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7816-A300-49F2-86E1-0E3BE057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94B89-C87D-4F61-BE4D-0DCC30F53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7CEA8-2225-464E-A88B-51AFDCE6C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9D64C-725E-4E51-AC61-89831AA73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EE057-A720-488E-8CAE-C72C8552C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02F9A-397D-4BEE-A006-486FE575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2D7B-5531-4E9E-B19C-1760804263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B9382-C0BB-4244-BFF1-6D989337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BDDE3-67FA-449E-A3BA-92661E0D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4E51-0483-4B6A-A07C-49889FEE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A3628-56F6-4F90-8C1B-80AA2177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2D7B-5531-4E9E-B19C-1760804263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6768F-18A7-4473-A868-1F9E456D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2D871-CC9B-4CB6-A22F-6ABD5F1A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8B2E7-49EA-4047-BAD4-94EFD24E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2D7B-5531-4E9E-B19C-1760804263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A72E0-226F-4CEE-84B7-5945F782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4C7E9-08D2-4A28-B2FC-A800DEB4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7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F7CA-7258-4236-9605-E0A3F7FD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A2E0-266A-476A-996A-A9397143F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58378-34D9-47FD-887D-4CDB2E1C8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91884-0FB2-474C-A189-FAE5BD39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2D7B-5531-4E9E-B19C-1760804263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E1297-0C8C-4A06-8D9C-8E13A7F2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1F519-0ECA-495F-9DD2-21CC41B4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3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906E-6C9B-4A2C-A02C-F85638D3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DF23A-B494-447C-9AC4-D3A475692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4AB94-6110-4A9C-A38D-EFCA464C5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B6E7E-E235-4E26-A40B-CCEEF91D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2D7B-5531-4E9E-B19C-1760804263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EC718-3B90-4140-9212-CF838803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F39F4-52F5-43B4-98D5-1E00D93E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90CA3-6E7A-4C21-92B1-8245E542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00F25-AECE-4141-BF89-FC2C38ADD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1F44E-A6BB-4AB5-B315-8934EBC5F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52D7B-5531-4E9E-B19C-1760804263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A5AA3-EF18-43CA-A82E-EAF8B2DEF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162EE-4EBD-401E-8EE0-B79986655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3B68D-7CA0-4C78-9AAC-2C5E891D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D3E941A-7881-4E84-9AED-7B670834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0" y="35309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zh-TW" sz="2800" b="1" dirty="0"/>
              <a:t>Requirements for the Spectrum Detector</a:t>
            </a:r>
            <a:endParaRPr lang="en-US" sz="2800" b="1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2C0CA07-586B-46D4-81F9-F22D811C2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62" y="753282"/>
            <a:ext cx="9108218" cy="606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6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D3E941A-7881-4E84-9AED-7B670834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0" y="35309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zh-TW" sz="2800" b="1" dirty="0"/>
              <a:t>Sweep over Desire Bandwidth</a:t>
            </a:r>
            <a:endParaRPr lang="en-US" sz="2800" b="1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DDE86A-DF65-422A-8F82-CEB0CD117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58" y="1558212"/>
            <a:ext cx="9887862" cy="4970714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AAF241C-5659-471B-8D85-EC0E2C256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210" y="112212"/>
            <a:ext cx="7345010" cy="1446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8DBA9CB-2CC1-41E1-A148-48132F96765F}"/>
              </a:ext>
            </a:extLst>
          </p:cNvPr>
          <p:cNvSpPr txBox="1">
            <a:spLocks/>
          </p:cNvSpPr>
          <p:nvPr/>
        </p:nvSpPr>
        <p:spPr>
          <a:xfrm>
            <a:off x="1840397" y="5005314"/>
            <a:ext cx="4315408" cy="144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Multi-threading with multi-input buffer could be used to decrease the process gap.</a:t>
            </a:r>
          </a:p>
        </p:txBody>
      </p:sp>
    </p:spTree>
    <p:extLst>
      <p:ext uri="{BB962C8B-B14F-4D97-AF65-F5344CB8AC3E}">
        <p14:creationId xmlns:p14="http://schemas.microsoft.com/office/powerpoint/2010/main" val="5874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D3E941A-7881-4E84-9AED-7B670834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74" y="0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zh-TW" sz="2800" b="1" dirty="0"/>
              <a:t>Process Flow</a:t>
            </a:r>
            <a:endParaRPr lang="en-US" sz="2800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BA3E7B2-FDB0-4A9A-92B1-8456CB51F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32" y="184382"/>
            <a:ext cx="5816962" cy="648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1E12-F9D5-4DA6-AE56-FBC7365E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08CF-855C-4968-9166-C173E863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4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F985DC3-BAB4-47D4-8EA7-FF3436486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19432"/>
            <a:ext cx="9859393" cy="51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8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BE027DBB-B91F-4E5F-B8AD-980A31187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1" y="2082914"/>
            <a:ext cx="9773265" cy="38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3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24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Requirements for the Spectrum Detector</vt:lpstr>
      <vt:lpstr>Sweep over Desire Bandwidth</vt:lpstr>
      <vt:lpstr>Process Flow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EPAIS</dc:title>
  <dc:creator>Geng, Jing (IntlAssoc)</dc:creator>
  <cp:lastModifiedBy>Geng, Jing (IntlAssoc)</cp:lastModifiedBy>
  <cp:revision>4</cp:revision>
  <dcterms:created xsi:type="dcterms:W3CDTF">2022-03-22T13:01:10Z</dcterms:created>
  <dcterms:modified xsi:type="dcterms:W3CDTF">2022-09-26T19:56:04Z</dcterms:modified>
</cp:coreProperties>
</file>