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1959" r:id="rId3"/>
    <p:sldId id="260" r:id="rId4"/>
    <p:sldId id="270" r:id="rId5"/>
    <p:sldId id="269" r:id="rId6"/>
    <p:sldId id="268" r:id="rId7"/>
    <p:sldId id="271" r:id="rId8"/>
    <p:sldId id="273" r:id="rId9"/>
    <p:sldId id="272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65" autoAdjust="0"/>
  </p:normalViewPr>
  <p:slideViewPr>
    <p:cSldViewPr snapToGrid="0">
      <p:cViewPr varScale="1">
        <p:scale>
          <a:sx n="76" d="100"/>
          <a:sy n="76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500BB-BFF5-4E99-A430-76C74BCAE33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984B0-7A28-474B-AF8E-425F1A1F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03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BA844-DEE4-C746-B0B9-DA9D9D9B4B9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131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 : large span of </a:t>
            </a:r>
            <a:r>
              <a:rPr lang="en-US" dirty="0" err="1"/>
              <a:t>bw</a:t>
            </a:r>
            <a:r>
              <a:rPr lang="en-US" dirty="0"/>
              <a:t> sweep</a:t>
            </a:r>
          </a:p>
          <a:p>
            <a:r>
              <a:rPr lang="en-US" dirty="0" err="1"/>
              <a:t>Limiation</a:t>
            </a:r>
            <a:r>
              <a:rPr lang="en-US" dirty="0"/>
              <a:t> :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984B0-7A28-474B-AF8E-425F1A1F13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87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 : large span of </a:t>
            </a:r>
            <a:r>
              <a:rPr lang="en-US" dirty="0" err="1"/>
              <a:t>bw</a:t>
            </a:r>
            <a:r>
              <a:rPr lang="en-US" dirty="0"/>
              <a:t> sweep</a:t>
            </a:r>
          </a:p>
          <a:p>
            <a:r>
              <a:rPr lang="en-US" dirty="0" err="1"/>
              <a:t>Limiation</a:t>
            </a:r>
            <a:r>
              <a:rPr lang="en-US" dirty="0"/>
              <a:t> :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984B0-7A28-474B-AF8E-425F1A1F13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0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CFCD-CD10-459F-87B0-DD0D58F96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6DF95-E05D-412A-834B-27218DF1C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4428A-66ED-4CCF-8245-50E1E22B7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2D7B-5531-4E9E-B19C-1760804263C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54461-F7B5-41C5-8006-867BD254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DE879-D3E7-4432-8E3F-6E638A41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B68D-7CA0-4C78-9AAC-2C5E891D0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0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81D5-5FE2-4875-9674-C5634FF0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55987-9A37-4386-864F-3340F5A0D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4AEE8-6DAD-4DA5-9729-B3080409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2D7B-5531-4E9E-B19C-1760804263C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64288-B70E-4561-8D9E-9CB96E67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C0668-D18B-40C4-AF22-0C95C42E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B68D-7CA0-4C78-9AAC-2C5E891D0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78A9C5-02DD-46D8-A938-C1FC4E35F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15BCA-04B2-4DD8-9305-78FEC6266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7B81-8031-41DB-89BC-54411EF8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2D7B-5531-4E9E-B19C-1760804263C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73FB8-EEEC-403D-9638-250E54F3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EE1B8-8AD4-4253-8C6E-4F70732A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B68D-7CA0-4C78-9AAC-2C5E891D0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5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B716-AA2A-4D1B-82DF-52E1EB47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11287-90C3-4208-8297-ED0529006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1D7C7-F018-43D9-9D1A-AB914EB8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2D7B-5531-4E9E-B19C-1760804263C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822D6-54AD-4D5B-946C-53864BAD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FBD7B-2BF3-4585-976F-2C7C6FB5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B68D-7CA0-4C78-9AAC-2C5E891D0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1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E81E-D774-4617-A72E-C41010A6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C6612-72EB-45E6-A0FD-A75AA6E11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8EB5E-0D72-4997-A2A9-EE47E03B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2D7B-5531-4E9E-B19C-1760804263C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0758D-C464-427F-8572-ECF9003A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87301-82BD-45E8-B221-879C9F8B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B68D-7CA0-4C78-9AAC-2C5E891D0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661A-237C-4022-B6C9-35428D0D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3928-FF84-4B5D-90D4-CB1A66FDA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3DF46-BC3A-49C4-8770-E783EAD1E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ECE85-FA36-4AFD-B33B-BDE53C57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2D7B-5531-4E9E-B19C-1760804263C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D9799-BC0D-49AF-AEC8-A844ED4D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662B1-40EC-49B9-B5C3-43DFAC07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B68D-7CA0-4C78-9AAC-2C5E891D0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8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7816-A300-49F2-86E1-0E3BE057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94B89-C87D-4F61-BE4D-0DCC30F53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7CEA8-2225-464E-A88B-51AFDCE6C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9D64C-725E-4E51-AC61-89831AA73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EE057-A720-488E-8CAE-C72C8552C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02F9A-397D-4BEE-A006-486FE575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2D7B-5531-4E9E-B19C-1760804263C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B9382-C0BB-4244-BFF1-6D989337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BDDE3-67FA-449E-A3BA-92661E0D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B68D-7CA0-4C78-9AAC-2C5E891D0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4E51-0483-4B6A-A07C-49889FEE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A3628-56F6-4F90-8C1B-80AA2177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2D7B-5531-4E9E-B19C-1760804263C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6768F-18A7-4473-A868-1F9E456D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2D871-CC9B-4CB6-A22F-6ABD5F1A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B68D-7CA0-4C78-9AAC-2C5E891D0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8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48B2E7-49EA-4047-BAD4-94EFD24E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2D7B-5531-4E9E-B19C-1760804263C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A72E0-226F-4CEE-84B7-5945F782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4C7E9-08D2-4A28-B2FC-A800DEB4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B68D-7CA0-4C78-9AAC-2C5E891D0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7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F7CA-7258-4236-9605-E0A3F7FD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3A2E0-266A-476A-996A-A9397143F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58378-34D9-47FD-887D-4CDB2E1C8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91884-0FB2-474C-A189-FAE5BD39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2D7B-5531-4E9E-B19C-1760804263C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E1297-0C8C-4A06-8D9C-8E13A7F2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1F519-0ECA-495F-9DD2-21CC41B4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B68D-7CA0-4C78-9AAC-2C5E891D0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3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906E-6C9B-4A2C-A02C-F85638D3B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DF23A-B494-447C-9AC4-D3A475692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4AB94-6110-4A9C-A38D-EFCA464C5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B6E7E-E235-4E26-A40B-CCEEF91D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2D7B-5531-4E9E-B19C-1760804263C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EC718-3B90-4140-9212-CF838803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F39F4-52F5-43B4-98D5-1E00D93E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B68D-7CA0-4C78-9AAC-2C5E891D0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4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90CA3-6E7A-4C21-92B1-8245E542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00F25-AECE-4141-BF89-FC2C38ADD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1F44E-A6BB-4AB5-B315-8934EBC5F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52D7B-5531-4E9E-B19C-1760804263C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A5AA3-EF18-43CA-A82E-EAF8B2DEF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162EE-4EBD-401E-8EE0-B79986655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3B68D-7CA0-4C78-9AAC-2C5E891D0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A0E9-17AE-41DE-B441-20B219E23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0891"/>
            <a:ext cx="9144000" cy="1335930"/>
          </a:xfrm>
        </p:spPr>
        <p:txBody>
          <a:bodyPr>
            <a:normAutofit/>
          </a:bodyPr>
          <a:lstStyle/>
          <a:p>
            <a:r>
              <a:rPr lang="en-US" sz="4000" dirty="0">
                <a:effectLst/>
                <a:latin typeface="Calibri" panose="020F0502020204030204" pitchFamily="34" charset="0"/>
                <a:ea typeface="PMingLiU" panose="02020500000000000000" pitchFamily="18" charset="-120"/>
              </a:rPr>
              <a:t>Tools for In-site Measurement Radio Interference Campaigns for P1451.5p</a:t>
            </a:r>
            <a:endParaRPr lang="en-US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31987-AD06-483D-9FF9-9E5823F11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2388" y="4001180"/>
            <a:ext cx="5707224" cy="811342"/>
          </a:xfrm>
        </p:spPr>
        <p:txBody>
          <a:bodyPr>
            <a:normAutofit/>
          </a:bodyPr>
          <a:lstStyle/>
          <a:p>
            <a:r>
              <a:rPr lang="en-US" sz="1800" dirty="0"/>
              <a:t>Jing Geng</a:t>
            </a:r>
          </a:p>
          <a:p>
            <a:r>
              <a:rPr lang="en-US" sz="1800" dirty="0"/>
              <a:t>Oct 17, 2022</a:t>
            </a:r>
          </a:p>
        </p:txBody>
      </p:sp>
    </p:spTree>
    <p:extLst>
      <p:ext uri="{BB962C8B-B14F-4D97-AF65-F5344CB8AC3E}">
        <p14:creationId xmlns:p14="http://schemas.microsoft.com/office/powerpoint/2010/main" val="1838988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B6F8AD-7895-4705-A78E-B73BE1399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119" y="1325563"/>
            <a:ext cx="9581940" cy="562932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800" dirty="0">
              <a:latin typeface="Abadi" panose="020B0604020202020204" pitchFamily="34" charset="0"/>
            </a:endParaRPr>
          </a:p>
          <a:p>
            <a:pPr lvl="1"/>
            <a:r>
              <a:rPr lang="en-US" sz="2800" dirty="0"/>
              <a:t>Basic requirements for the tool for on-site measurement radio interference.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Different approaches with different limitations.</a:t>
            </a:r>
          </a:p>
          <a:p>
            <a:pPr lvl="1"/>
            <a:r>
              <a:rPr lang="en-US" sz="2800" dirty="0"/>
              <a:t>The result can help in better knowing the spectrum activities, interference patterns in different capturing environments.</a:t>
            </a:r>
          </a:p>
          <a:p>
            <a:pPr lvl="1"/>
            <a:r>
              <a:rPr lang="en-US" sz="2800" dirty="0"/>
              <a:t>Cannot replace the basic analysis for existing protocols, devices, and possibilities.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A9F88D-4B0F-4874-8EC2-28D16B40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Abadi" panose="020B060402010402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62392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3833-5975-0244-B7CA-F979D8F26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Time-Sensitive Networking in Industrial Wireless Applications</a:t>
            </a:r>
            <a:br>
              <a:rPr lang="en-US" sz="4400" dirty="0"/>
            </a:br>
            <a:endParaRPr lang="en-US" sz="3200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9E2B42B4-B346-40AE-862A-5FD6D19B7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Rick Candell</a:t>
            </a:r>
            <a:br>
              <a:rPr lang="en-US" sz="2400" dirty="0"/>
            </a:br>
            <a:r>
              <a:rPr lang="en-US" sz="2400" dirty="0"/>
              <a:t>Industrial Wireless Systems</a:t>
            </a:r>
            <a:br>
              <a:rPr lang="en-US" sz="2400" dirty="0"/>
            </a:br>
            <a:r>
              <a:rPr lang="en-US" sz="2400" dirty="0"/>
              <a:t>Smart Connected Systems Division</a:t>
            </a:r>
          </a:p>
          <a:p>
            <a:r>
              <a:rPr lang="en-US" dirty="0"/>
              <a:t>IECON 2022, Brussels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142CAF-7D5F-4268-8AAB-599890D3C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352" y="5349875"/>
            <a:ext cx="3357295" cy="57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D3E941A-7881-4E84-9AED-7B670834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0" y="35309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zh-TW" sz="2800" b="1" dirty="0"/>
              <a:t>Requirements for the Spectrum Detector</a:t>
            </a:r>
            <a:endParaRPr lang="en-US" sz="2800" b="1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AC7311-D871-4CC4-B144-DD2DFB4AB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959" y="698091"/>
            <a:ext cx="9013421" cy="601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6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3DBEA586-971B-4ABE-A315-B87832D92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0" t="44" r="-1" b="1301"/>
          <a:stretch/>
        </p:blipFill>
        <p:spPr>
          <a:xfrm>
            <a:off x="589935" y="1734497"/>
            <a:ext cx="3845237" cy="373625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BDA6FDB-70C8-4E77-8450-6CF43F298F89}"/>
              </a:ext>
            </a:extLst>
          </p:cNvPr>
          <p:cNvSpPr txBox="1">
            <a:spLocks/>
          </p:cNvSpPr>
          <p:nvPr/>
        </p:nvSpPr>
        <p:spPr>
          <a:xfrm>
            <a:off x="100780" y="35309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/>
              <a:t>Requirements for the Spectrum Detector</a:t>
            </a:r>
            <a:endParaRPr lang="en-US" sz="28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5D2282-2650-4E7F-825D-9582741E4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716" y="1734497"/>
            <a:ext cx="6915806" cy="407919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F0D62A4-8BEC-4BD7-9569-09861E17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1071715"/>
            <a:ext cx="2435942" cy="66278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Meta Data File 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8B5AA16-AD09-48BA-9478-AF8A9DC0EFC9}"/>
              </a:ext>
            </a:extLst>
          </p:cNvPr>
          <p:cNvSpPr txBox="1">
            <a:spLocks/>
          </p:cNvSpPr>
          <p:nvPr/>
        </p:nvSpPr>
        <p:spPr>
          <a:xfrm>
            <a:off x="4614381" y="1142551"/>
            <a:ext cx="2963238" cy="521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Detection Event File :</a:t>
            </a:r>
          </a:p>
        </p:txBody>
      </p:sp>
    </p:spTree>
    <p:extLst>
      <p:ext uri="{BB962C8B-B14F-4D97-AF65-F5344CB8AC3E}">
        <p14:creationId xmlns:p14="http://schemas.microsoft.com/office/powerpoint/2010/main" val="261966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D3E941A-7881-4E84-9AED-7B670834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0" y="0"/>
            <a:ext cx="10515600" cy="662782"/>
          </a:xfrm>
        </p:spPr>
        <p:txBody>
          <a:bodyPr>
            <a:normAutofit/>
          </a:bodyPr>
          <a:lstStyle/>
          <a:p>
            <a:r>
              <a:rPr lang="en-US" sz="2800" b="1" dirty="0"/>
              <a:t>Wireless Event Capturing Approach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B6F8AD-7895-4705-A78E-B73BE1399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02" y="662781"/>
            <a:ext cx="10860833" cy="58433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800" dirty="0">
              <a:latin typeface="Abadi" panose="020B0604020202020204" pitchFamily="34" charset="0"/>
            </a:endParaRPr>
          </a:p>
          <a:p>
            <a:pPr lvl="1"/>
            <a:r>
              <a:rPr lang="en-US" sz="2800" dirty="0">
                <a:latin typeface="Abadi" panose="020B0604020202020204" pitchFamily="34" charset="0"/>
              </a:rPr>
              <a:t>Basic spectrum analysis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>
                <a:latin typeface="Abadi" panose="020B0604020202020204" pitchFamily="34" charset="0"/>
              </a:rPr>
              <a:t>Sweep through certain spectrum band, </a:t>
            </a:r>
            <a:r>
              <a:rPr lang="en-US" sz="2400" dirty="0" err="1">
                <a:latin typeface="Abadi" panose="020B0604020202020204" pitchFamily="34" charset="0"/>
              </a:rPr>
              <a:t>max_hold</a:t>
            </a:r>
            <a:r>
              <a:rPr lang="en-US" sz="2400" dirty="0">
                <a:latin typeface="Abadi" panose="020B0604020202020204" pitchFamily="34" charset="0"/>
              </a:rPr>
              <a:t>/average through the capture trace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2400" dirty="0">
              <a:latin typeface="Abadi" panose="020B0604020202020204" pitchFamily="34" charset="0"/>
            </a:endParaRPr>
          </a:p>
          <a:p>
            <a:pPr marL="914400" lvl="2" indent="0">
              <a:buNone/>
            </a:pPr>
            <a:endParaRPr lang="en-US" sz="2400" dirty="0">
              <a:latin typeface="Abadi" panose="020B0604020202020204" pitchFamily="34" charset="0"/>
            </a:endParaRPr>
          </a:p>
          <a:p>
            <a:pPr lvl="1"/>
            <a:r>
              <a:rPr lang="en-US" sz="2800" dirty="0">
                <a:latin typeface="Abadi" panose="020B0604020202020204" pitchFamily="34" charset="0"/>
              </a:rPr>
              <a:t>Interference hunting through spectrum device 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>
                <a:latin typeface="Abadi" panose="020B0604020202020204" pitchFamily="34" charset="0"/>
              </a:rPr>
              <a:t>Device we test on : BB60C spectrum analyzer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</a:rPr>
              <a:t>9kHz to 6GHz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</a:rPr>
              <a:t>27 MHz max real-time bandwidth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</a:rPr>
              <a:t>Max 40M/s sample rate 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>
                <a:latin typeface="Abadi" panose="020B0604020202020204" pitchFamily="34" charset="0"/>
              </a:rPr>
              <a:t>Limitation :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</a:rPr>
              <a:t>Hardware limitation for event duration under milli-second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1CC38-C020-4F15-8D7A-4C8F58BCC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529" y="4797521"/>
            <a:ext cx="3565206" cy="139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8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AE5B-153E-4366-BEC8-05D6312D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459" y="0"/>
            <a:ext cx="10515600" cy="1325563"/>
          </a:xfrm>
        </p:spPr>
        <p:txBody>
          <a:bodyPr/>
          <a:lstStyle/>
          <a:p>
            <a:r>
              <a:rPr lang="en-US" sz="4000" dirty="0">
                <a:latin typeface="Abadi" panose="020B0604020104020204" pitchFamily="34" charset="0"/>
              </a:rPr>
              <a:t>NIST Machine Shop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8F24CB-E176-46A3-B06F-C6C00F885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7" t="27269" r="46829" b="30833"/>
          <a:stretch/>
        </p:blipFill>
        <p:spPr bwMode="auto">
          <a:xfrm>
            <a:off x="7113740" y="290051"/>
            <a:ext cx="3393783" cy="414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A5645D-C2AD-40D2-9484-2E20D437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0" y="662781"/>
            <a:ext cx="6489273" cy="58433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800" dirty="0">
              <a:latin typeface="Abadi" panose="020B0604020202020204" pitchFamily="34" charset="0"/>
            </a:endParaRPr>
          </a:p>
          <a:p>
            <a:pPr lvl="1"/>
            <a:r>
              <a:rPr lang="en-US" dirty="0">
                <a:latin typeface="Abadi" panose="020B0604020202020204" pitchFamily="34" charset="0"/>
              </a:rPr>
              <a:t>A space with large machines (for welding, milling, lathe work</a:t>
            </a:r>
            <a:r>
              <a:rPr lang="en-US" altLang="zh-TW" dirty="0">
                <a:latin typeface="Abadi" panose="020B0604020202020204" pitchFamily="34" charset="0"/>
              </a:rPr>
              <a:t>,</a:t>
            </a:r>
            <a:r>
              <a:rPr lang="zh-TW" altLang="en-US" dirty="0">
                <a:latin typeface="Abadi" panose="020B0604020202020204" pitchFamily="34" charset="0"/>
              </a:rPr>
              <a:t> </a:t>
            </a:r>
            <a:r>
              <a:rPr lang="en-US" altLang="zh-TW" dirty="0" err="1">
                <a:latin typeface="Abadi" panose="020B0604020202020204" pitchFamily="34" charset="0"/>
              </a:rPr>
              <a:t>etc</a:t>
            </a:r>
            <a:r>
              <a:rPr lang="en-US" altLang="zh-TW" dirty="0">
                <a:latin typeface="Abadi" panose="020B0604020202020204" pitchFamily="34" charset="0"/>
              </a:rPr>
              <a:t>),</a:t>
            </a:r>
            <a:r>
              <a:rPr lang="en-US" dirty="0">
                <a:latin typeface="Abadi" panose="020B0604020202020204" pitchFamily="34" charset="0"/>
              </a:rPr>
              <a:t> cranes and tools,</a:t>
            </a:r>
            <a:r>
              <a:rPr lang="zh-TW" altLang="en-US" dirty="0">
                <a:latin typeface="Abadi" panose="020B0604020202020204" pitchFamily="34" charset="0"/>
              </a:rPr>
              <a:t> </a:t>
            </a:r>
            <a:r>
              <a:rPr lang="en-US" altLang="zh-TW" dirty="0">
                <a:latin typeface="Abadi" panose="020B0604020202020204" pitchFamily="34" charset="0"/>
              </a:rPr>
              <a:t>workbenches,</a:t>
            </a:r>
            <a:r>
              <a:rPr lang="zh-TW" altLang="en-US" dirty="0">
                <a:latin typeface="Abadi" panose="020B0604020202020204" pitchFamily="34" charset="0"/>
              </a:rPr>
              <a:t> </a:t>
            </a:r>
            <a:r>
              <a:rPr lang="en-US" altLang="zh-TW" dirty="0">
                <a:latin typeface="Abadi" panose="020B0604020202020204" pitchFamily="34" charset="0"/>
              </a:rPr>
              <a:t>computers</a:t>
            </a:r>
            <a:r>
              <a:rPr lang="en-US" dirty="0">
                <a:latin typeface="Abadi" panose="020B0604020202020204" pitchFamily="34" charset="0"/>
              </a:rPr>
              <a:t>. </a:t>
            </a:r>
          </a:p>
          <a:p>
            <a:pPr lvl="1"/>
            <a:r>
              <a:rPr lang="en-US" dirty="0">
                <a:latin typeface="Abadi" panose="020B0604020202020204" pitchFamily="34" charset="0"/>
              </a:rPr>
              <a:t>Outer dimensions of approximately 12 m x 15 m (40 ft x 50 ft) and a ceiling height of approximately 7.6 m (25 ft)</a:t>
            </a:r>
          </a:p>
          <a:p>
            <a:pPr lvl="1"/>
            <a:r>
              <a:rPr lang="en-US" dirty="0">
                <a:latin typeface="Abadi" panose="020B0604020202020204" pitchFamily="34" charset="0"/>
              </a:rPr>
              <a:t>Possible sources and interference : </a:t>
            </a:r>
          </a:p>
          <a:p>
            <a:pPr lvl="2"/>
            <a:r>
              <a:rPr lang="en-US" dirty="0" err="1">
                <a:latin typeface="Abadi" panose="020B0604020202020204" pitchFamily="34" charset="0"/>
              </a:rPr>
              <a:t>Wifi</a:t>
            </a:r>
            <a:r>
              <a:rPr lang="en-US" dirty="0">
                <a:latin typeface="Abadi" panose="020B0604020202020204" pitchFamily="34" charset="0"/>
              </a:rPr>
              <a:t> aps, PCs</a:t>
            </a:r>
          </a:p>
          <a:p>
            <a:pPr lvl="2"/>
            <a:r>
              <a:rPr lang="en-US" dirty="0">
                <a:latin typeface="Abadi" panose="020B0604020202020204" pitchFamily="34" charset="0"/>
              </a:rPr>
              <a:t>Personal cell phones</a:t>
            </a:r>
          </a:p>
          <a:p>
            <a:pPr lvl="2"/>
            <a:r>
              <a:rPr lang="en-US" dirty="0">
                <a:latin typeface="Abadi" panose="020B0604020202020204" pitchFamily="34" charset="0"/>
              </a:rPr>
              <a:t>Wireless control crane</a:t>
            </a:r>
          </a:p>
          <a:p>
            <a:pPr lvl="2"/>
            <a:r>
              <a:rPr lang="en-US" dirty="0">
                <a:latin typeface="Abadi" panose="020B0604020202020204" pitchFamily="34" charset="0"/>
              </a:rPr>
              <a:t>Machine </a:t>
            </a:r>
            <a:r>
              <a:rPr lang="en-US" dirty="0" err="1">
                <a:latin typeface="Abadi" panose="020B0604020202020204" pitchFamily="34" charset="0"/>
              </a:rPr>
              <a:t>noice</a:t>
            </a:r>
            <a:endParaRPr lang="en-US" dirty="0">
              <a:latin typeface="Abadi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403FE6E-47CE-4AF9-B490-A4D8F6323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93" t="41319" r="4510" b="44575"/>
          <a:stretch/>
        </p:blipFill>
        <p:spPr bwMode="auto">
          <a:xfrm>
            <a:off x="10899881" y="662781"/>
            <a:ext cx="793819" cy="120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room full of machines&#10;&#10;Description automatically generated with low confidence">
            <a:extLst>
              <a:ext uri="{FF2B5EF4-FFF2-40B4-BE49-F238E27FC236}">
                <a16:creationId xmlns:a16="http://schemas.microsoft.com/office/drawing/2014/main" id="{B1A1D638-AB09-4C9F-95FD-93E61F234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415" y="4651199"/>
            <a:ext cx="2647434" cy="1985576"/>
          </a:xfrm>
          <a:prstGeom prst="rect">
            <a:avLst/>
          </a:prstGeom>
        </p:spPr>
      </p:pic>
      <p:pic>
        <p:nvPicPr>
          <p:cNvPr id="7" name="Picture 6" descr="A picture containing text, trash, cart&#10;&#10;Description automatically generated">
            <a:extLst>
              <a:ext uri="{FF2B5EF4-FFF2-40B4-BE49-F238E27FC236}">
                <a16:creationId xmlns:a16="http://schemas.microsoft.com/office/drawing/2014/main" id="{9F0B6994-60BA-4195-94A2-7E51A9F9C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106" y="4651199"/>
            <a:ext cx="2647434" cy="1985576"/>
          </a:xfrm>
          <a:prstGeom prst="rect">
            <a:avLst/>
          </a:prstGeom>
        </p:spPr>
      </p:pic>
      <p:pic>
        <p:nvPicPr>
          <p:cNvPr id="8" name="Picture 7" descr="A picture containing indoor&#10;&#10;Description automatically generated">
            <a:extLst>
              <a:ext uri="{FF2B5EF4-FFF2-40B4-BE49-F238E27FC236}">
                <a16:creationId xmlns:a16="http://schemas.microsoft.com/office/drawing/2014/main" id="{6AA86C25-C415-4711-AF53-BAC689B00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82" y="4651199"/>
            <a:ext cx="2647435" cy="198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D3E941A-7881-4E84-9AED-7B670834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0" y="0"/>
            <a:ext cx="10515600" cy="662782"/>
          </a:xfrm>
        </p:spPr>
        <p:txBody>
          <a:bodyPr>
            <a:normAutofit/>
          </a:bodyPr>
          <a:lstStyle/>
          <a:p>
            <a:r>
              <a:rPr lang="en-US" sz="2800" b="1" dirty="0"/>
              <a:t>Wireless Event Capturing Approach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B6F8AD-7895-4705-A78E-B73BE1399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1893" y="790032"/>
            <a:ext cx="10860833" cy="5843312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latin typeface="Abadi" panose="020B0604020202020204" pitchFamily="34" charset="0"/>
              </a:rPr>
              <a:t>IQ data capturing, process, threshold, and write to events :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38DD90D6-C3E5-44E9-934F-E77A0E5EE7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74"/>
          <a:stretch/>
        </p:blipFill>
        <p:spPr>
          <a:xfrm>
            <a:off x="138180" y="2371681"/>
            <a:ext cx="8453027" cy="3323966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AE38DC9-6FF9-42ED-AB79-6250FB911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712" y="1351030"/>
            <a:ext cx="6179136" cy="121647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982D12F-6D6A-4602-BE7C-7674145BD954}"/>
              </a:ext>
            </a:extLst>
          </p:cNvPr>
          <p:cNvSpPr txBox="1">
            <a:spLocks/>
          </p:cNvSpPr>
          <p:nvPr/>
        </p:nvSpPr>
        <p:spPr>
          <a:xfrm>
            <a:off x="650862" y="1718314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/>
              <a:t>Sweep over Desire Bandwidth :</a:t>
            </a:r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0A20B1D-DE4E-45FE-8A3B-EAD71D21FDB2}"/>
              </a:ext>
            </a:extLst>
          </p:cNvPr>
          <p:cNvSpPr txBox="1">
            <a:spLocks/>
          </p:cNvSpPr>
          <p:nvPr/>
        </p:nvSpPr>
        <p:spPr>
          <a:xfrm>
            <a:off x="650862" y="5801450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/>
              <a:t>Limitation : real-time bandwidth, software speed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4115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D3E941A-7881-4E84-9AED-7B670834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0" y="0"/>
            <a:ext cx="10515600" cy="662782"/>
          </a:xfrm>
        </p:spPr>
        <p:txBody>
          <a:bodyPr>
            <a:normAutofit/>
          </a:bodyPr>
          <a:lstStyle/>
          <a:p>
            <a:r>
              <a:rPr lang="en-US" sz="2800" b="1" dirty="0"/>
              <a:t>Wireless Event Capturing Approach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B6F8AD-7895-4705-A78E-B73BE1399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1893" y="790032"/>
            <a:ext cx="10860833" cy="5843312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latin typeface="Abadi" panose="020B0604020202020204" pitchFamily="34" charset="0"/>
              </a:rPr>
              <a:t>IQ data capturing, process, threshold, and write to events :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982D12F-6D6A-4602-BE7C-7674145BD954}"/>
              </a:ext>
            </a:extLst>
          </p:cNvPr>
          <p:cNvSpPr txBox="1">
            <a:spLocks/>
          </p:cNvSpPr>
          <p:nvPr/>
        </p:nvSpPr>
        <p:spPr>
          <a:xfrm>
            <a:off x="650862" y="1433984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/>
              <a:t>Collect data to the memory limit and do post-processing :</a:t>
            </a:r>
            <a:endParaRPr lang="en-US" sz="2400" b="1" dirty="0"/>
          </a:p>
        </p:txBody>
      </p:sp>
      <p:pic>
        <p:nvPicPr>
          <p:cNvPr id="10" name="Picture 9" descr="Timeline&#10;&#10;Description automatically generated">
            <a:extLst>
              <a:ext uri="{FF2B5EF4-FFF2-40B4-BE49-F238E27FC236}">
                <a16:creationId xmlns:a16="http://schemas.microsoft.com/office/drawing/2014/main" id="{596E05A9-AE9A-420A-9544-582B901466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1250639" y="2096766"/>
            <a:ext cx="895141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0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D3E941A-7881-4E84-9AED-7B670834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0" y="0"/>
            <a:ext cx="10515600" cy="662782"/>
          </a:xfrm>
        </p:spPr>
        <p:txBody>
          <a:bodyPr>
            <a:normAutofit/>
          </a:bodyPr>
          <a:lstStyle/>
          <a:p>
            <a:r>
              <a:rPr lang="en-US" sz="2800" b="1" dirty="0"/>
              <a:t>Wireless Event Capturing Approach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B6F8AD-7895-4705-A78E-B73BE1399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4688"/>
            <a:ext cx="10860833" cy="5843312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latin typeface="Abadi" panose="020B0604020202020204" pitchFamily="34" charset="0"/>
              </a:rPr>
              <a:t>Zero span recording, threshold, write event :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982D12F-6D6A-4602-BE7C-7674145BD954}"/>
              </a:ext>
            </a:extLst>
          </p:cNvPr>
          <p:cNvSpPr txBox="1">
            <a:spLocks/>
          </p:cNvSpPr>
          <p:nvPr/>
        </p:nvSpPr>
        <p:spPr>
          <a:xfrm>
            <a:off x="962362" y="2097496"/>
            <a:ext cx="10515600" cy="1838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/>
              <a:t>Narrowing down a smaller bandwidth for each capturing.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Sweep and hop around the total band interested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Calculate only the IQ power for each band and do the thresholding.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28189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359</Words>
  <Application>Microsoft Office PowerPoint</Application>
  <PresentationFormat>Widescreen</PresentationFormat>
  <Paragraphs>57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Courier New</vt:lpstr>
      <vt:lpstr>Office Theme</vt:lpstr>
      <vt:lpstr>Tools for In-site Measurement Radio Interference Campaigns for P1451.5p</vt:lpstr>
      <vt:lpstr>Time-Sensitive Networking in Industrial Wireless Applications </vt:lpstr>
      <vt:lpstr>Requirements for the Spectrum Detector</vt:lpstr>
      <vt:lpstr>Meta Data File :</vt:lpstr>
      <vt:lpstr>Wireless Event Capturing Approach</vt:lpstr>
      <vt:lpstr>NIST Machine Shop</vt:lpstr>
      <vt:lpstr>Wireless Event Capturing Approach</vt:lpstr>
      <vt:lpstr>Wireless Event Capturing Approach</vt:lpstr>
      <vt:lpstr>Wireless Event Capturing Approach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EPAIS</dc:title>
  <dc:creator>Geng, Jing (IntlAssoc)</dc:creator>
  <cp:lastModifiedBy>Geng, Jing (IntlAssoc)</cp:lastModifiedBy>
  <cp:revision>6</cp:revision>
  <dcterms:created xsi:type="dcterms:W3CDTF">2022-03-22T13:01:10Z</dcterms:created>
  <dcterms:modified xsi:type="dcterms:W3CDTF">2022-10-14T15:50:52Z</dcterms:modified>
</cp:coreProperties>
</file>