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8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9C7E-EC4D-462C-9BC4-F8D09973CD68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48752-43AA-4E29-84E2-5D116DA2E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05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9C7E-EC4D-462C-9BC4-F8D09973CD68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48752-43AA-4E29-84E2-5D116DA2E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80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9C7E-EC4D-462C-9BC4-F8D09973CD68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48752-43AA-4E29-84E2-5D116DA2E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2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9C7E-EC4D-462C-9BC4-F8D09973CD68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48752-43AA-4E29-84E2-5D116DA2E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70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9C7E-EC4D-462C-9BC4-F8D09973CD68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48752-43AA-4E29-84E2-5D116DA2E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31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9C7E-EC4D-462C-9BC4-F8D09973CD68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48752-43AA-4E29-84E2-5D116DA2E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23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9C7E-EC4D-462C-9BC4-F8D09973CD68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48752-43AA-4E29-84E2-5D116DA2E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22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9C7E-EC4D-462C-9BC4-F8D09973CD68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48752-43AA-4E29-84E2-5D116DA2E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63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9C7E-EC4D-462C-9BC4-F8D09973CD68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48752-43AA-4E29-84E2-5D116DA2E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16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9C7E-EC4D-462C-9BC4-F8D09973CD68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48752-43AA-4E29-84E2-5D116DA2E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44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9C7E-EC4D-462C-9BC4-F8D09973CD68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48752-43AA-4E29-84E2-5D116DA2E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22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49C7E-EC4D-462C-9BC4-F8D09973CD68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48752-43AA-4E29-84E2-5D116DA2E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92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115616" y="2109625"/>
            <a:ext cx="1224135" cy="1429400"/>
            <a:chOff x="755577" y="2276873"/>
            <a:chExt cx="1224135" cy="1429400"/>
          </a:xfrm>
        </p:grpSpPr>
        <p:sp>
          <p:nvSpPr>
            <p:cNvPr id="4" name="computr1"/>
            <p:cNvSpPr>
              <a:spLocks noEditPoints="1" noChangeArrowheads="1"/>
            </p:cNvSpPr>
            <p:nvPr/>
          </p:nvSpPr>
          <p:spPr bwMode="auto">
            <a:xfrm>
              <a:off x="827585" y="2276873"/>
              <a:ext cx="1080120" cy="1080120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55577" y="3336941"/>
              <a:ext cx="1224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客户端</a:t>
              </a:r>
              <a:endParaRPr lang="zh-CN" alt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067944" y="446048"/>
            <a:ext cx="1224135" cy="1429400"/>
            <a:chOff x="755577" y="2276873"/>
            <a:chExt cx="1224135" cy="1429400"/>
          </a:xfrm>
        </p:grpSpPr>
        <p:sp>
          <p:nvSpPr>
            <p:cNvPr id="8" name="computr1"/>
            <p:cNvSpPr>
              <a:spLocks noEditPoints="1" noChangeArrowheads="1"/>
            </p:cNvSpPr>
            <p:nvPr/>
          </p:nvSpPr>
          <p:spPr bwMode="auto">
            <a:xfrm>
              <a:off x="827585" y="2276873"/>
              <a:ext cx="1080120" cy="1080120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5577" y="3336941"/>
              <a:ext cx="1224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客户端</a:t>
              </a:r>
              <a:endParaRPr lang="zh-CN" alt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948264" y="1394925"/>
            <a:ext cx="1224135" cy="1429400"/>
            <a:chOff x="755577" y="2276873"/>
            <a:chExt cx="1224135" cy="1429400"/>
          </a:xfrm>
        </p:grpSpPr>
        <p:sp>
          <p:nvSpPr>
            <p:cNvPr id="11" name="computr1"/>
            <p:cNvSpPr>
              <a:spLocks noEditPoints="1" noChangeArrowheads="1"/>
            </p:cNvSpPr>
            <p:nvPr/>
          </p:nvSpPr>
          <p:spPr bwMode="auto">
            <a:xfrm>
              <a:off x="827585" y="2276873"/>
              <a:ext cx="1080120" cy="1080120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5577" y="3336941"/>
              <a:ext cx="1224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客户端</a:t>
              </a:r>
              <a:endParaRPr lang="zh-CN" altLang="en-US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588224" y="4821448"/>
            <a:ext cx="1224135" cy="1429400"/>
            <a:chOff x="755577" y="2276873"/>
            <a:chExt cx="1224135" cy="1429400"/>
          </a:xfrm>
        </p:grpSpPr>
        <p:sp>
          <p:nvSpPr>
            <p:cNvPr id="14" name="computr1"/>
            <p:cNvSpPr>
              <a:spLocks noEditPoints="1" noChangeArrowheads="1"/>
            </p:cNvSpPr>
            <p:nvPr/>
          </p:nvSpPr>
          <p:spPr bwMode="auto">
            <a:xfrm>
              <a:off x="827585" y="2276873"/>
              <a:ext cx="1080120" cy="1080120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5577" y="3336941"/>
              <a:ext cx="1224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客户端</a:t>
              </a:r>
              <a:endParaRPr lang="zh-CN" altLang="en-US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627784" y="4801396"/>
            <a:ext cx="1224135" cy="1429400"/>
            <a:chOff x="755577" y="2276873"/>
            <a:chExt cx="1224135" cy="1429400"/>
          </a:xfrm>
        </p:grpSpPr>
        <p:sp>
          <p:nvSpPr>
            <p:cNvPr id="17" name="computr1"/>
            <p:cNvSpPr>
              <a:spLocks noEditPoints="1" noChangeArrowheads="1"/>
            </p:cNvSpPr>
            <p:nvPr/>
          </p:nvSpPr>
          <p:spPr bwMode="auto">
            <a:xfrm>
              <a:off x="827585" y="2276873"/>
              <a:ext cx="1080120" cy="1080120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55577" y="3336941"/>
              <a:ext cx="1224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客户端</a:t>
              </a:r>
              <a:endParaRPr lang="zh-CN" altLang="en-US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186869" y="2717679"/>
            <a:ext cx="1550090" cy="1040300"/>
            <a:chOff x="4419936" y="2498725"/>
            <a:chExt cx="1550090" cy="1040300"/>
          </a:xfrm>
        </p:grpSpPr>
        <p:sp>
          <p:nvSpPr>
            <p:cNvPr id="19" name="tower"/>
            <p:cNvSpPr>
              <a:spLocks noEditPoints="1" noChangeArrowheads="1"/>
            </p:cNvSpPr>
            <p:nvPr/>
          </p:nvSpPr>
          <p:spPr bwMode="auto">
            <a:xfrm>
              <a:off x="4419936" y="2498725"/>
              <a:ext cx="520150" cy="1040300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61914" y="2715634"/>
              <a:ext cx="10081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SVN</a:t>
              </a:r>
              <a:r>
                <a:rPr lang="zh-CN" altLang="en-US" dirty="0" smtClean="0"/>
                <a:t>服务器</a:t>
              </a:r>
              <a:endParaRPr lang="zh-CN" altLang="en-US" dirty="0"/>
            </a:p>
          </p:txBody>
        </p:sp>
      </p:grpSp>
      <p:cxnSp>
        <p:nvCxnSpPr>
          <p:cNvPr id="23" name="直接连接符 22"/>
          <p:cNvCxnSpPr/>
          <p:nvPr/>
        </p:nvCxnSpPr>
        <p:spPr>
          <a:xfrm>
            <a:off x="2339751" y="2639659"/>
            <a:ext cx="1728193" cy="550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9" idx="2"/>
          </p:cNvCxnSpPr>
          <p:nvPr/>
        </p:nvCxnSpPr>
        <p:spPr>
          <a:xfrm>
            <a:off x="4680012" y="1875448"/>
            <a:ext cx="0" cy="764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5508104" y="2257553"/>
            <a:ext cx="1440160" cy="91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 flipV="1">
            <a:off x="4728847" y="3757979"/>
            <a:ext cx="1859377" cy="1603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3347864" y="3861048"/>
            <a:ext cx="839005" cy="698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38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115616" y="2109625"/>
            <a:ext cx="1224135" cy="1429400"/>
            <a:chOff x="755577" y="2276873"/>
            <a:chExt cx="1224135" cy="1429400"/>
          </a:xfrm>
        </p:grpSpPr>
        <p:sp>
          <p:nvSpPr>
            <p:cNvPr id="8" name="computr1"/>
            <p:cNvSpPr>
              <a:spLocks noEditPoints="1" noChangeArrowheads="1"/>
            </p:cNvSpPr>
            <p:nvPr/>
          </p:nvSpPr>
          <p:spPr bwMode="auto">
            <a:xfrm>
              <a:off x="827585" y="2276873"/>
              <a:ext cx="1080120" cy="1080120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5577" y="3336941"/>
              <a:ext cx="1224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客户端</a:t>
              </a:r>
              <a:endParaRPr lang="zh-CN" alt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067944" y="446048"/>
            <a:ext cx="1224135" cy="1429400"/>
            <a:chOff x="755577" y="2276873"/>
            <a:chExt cx="1224135" cy="1429400"/>
          </a:xfrm>
        </p:grpSpPr>
        <p:sp>
          <p:nvSpPr>
            <p:cNvPr id="11" name="computr1"/>
            <p:cNvSpPr>
              <a:spLocks noEditPoints="1" noChangeArrowheads="1"/>
            </p:cNvSpPr>
            <p:nvPr/>
          </p:nvSpPr>
          <p:spPr bwMode="auto">
            <a:xfrm>
              <a:off x="827585" y="2276873"/>
              <a:ext cx="1080120" cy="1080120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5577" y="3336941"/>
              <a:ext cx="1224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客户端</a:t>
              </a:r>
              <a:endParaRPr lang="zh-CN" altLang="en-US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948264" y="1394925"/>
            <a:ext cx="1224135" cy="1429400"/>
            <a:chOff x="755577" y="2276873"/>
            <a:chExt cx="1224135" cy="1429400"/>
          </a:xfrm>
        </p:grpSpPr>
        <p:sp>
          <p:nvSpPr>
            <p:cNvPr id="14" name="computr1"/>
            <p:cNvSpPr>
              <a:spLocks noEditPoints="1" noChangeArrowheads="1"/>
            </p:cNvSpPr>
            <p:nvPr/>
          </p:nvSpPr>
          <p:spPr bwMode="auto">
            <a:xfrm>
              <a:off x="827585" y="2276873"/>
              <a:ext cx="1080120" cy="1080120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5577" y="3336941"/>
              <a:ext cx="1224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客户端</a:t>
              </a:r>
              <a:endParaRPr lang="zh-CN" altLang="en-US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588224" y="4821448"/>
            <a:ext cx="1224135" cy="1429400"/>
            <a:chOff x="755577" y="2276873"/>
            <a:chExt cx="1224135" cy="1429400"/>
          </a:xfrm>
        </p:grpSpPr>
        <p:sp>
          <p:nvSpPr>
            <p:cNvPr id="17" name="computr1"/>
            <p:cNvSpPr>
              <a:spLocks noEditPoints="1" noChangeArrowheads="1"/>
            </p:cNvSpPr>
            <p:nvPr/>
          </p:nvSpPr>
          <p:spPr bwMode="auto">
            <a:xfrm>
              <a:off x="827585" y="2276873"/>
              <a:ext cx="1080120" cy="1080120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55577" y="3336941"/>
              <a:ext cx="1224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客户端</a:t>
              </a:r>
              <a:endParaRPr lang="zh-CN" altLang="en-US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627784" y="4801396"/>
            <a:ext cx="1224135" cy="1429400"/>
            <a:chOff x="755577" y="2276873"/>
            <a:chExt cx="1224135" cy="1429400"/>
          </a:xfrm>
        </p:grpSpPr>
        <p:sp>
          <p:nvSpPr>
            <p:cNvPr id="20" name="computr1"/>
            <p:cNvSpPr>
              <a:spLocks noEditPoints="1" noChangeArrowheads="1"/>
            </p:cNvSpPr>
            <p:nvPr/>
          </p:nvSpPr>
          <p:spPr bwMode="auto">
            <a:xfrm>
              <a:off x="827585" y="2276873"/>
              <a:ext cx="1080120" cy="1080120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7" y="3336941"/>
              <a:ext cx="1224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客户端</a:t>
              </a:r>
              <a:endParaRPr lang="zh-CN" altLang="en-US" dirty="0"/>
            </a:p>
          </p:txBody>
        </p:sp>
      </p:grpSp>
      <p:cxnSp>
        <p:nvCxnSpPr>
          <p:cNvPr id="31" name="直接连接符 30"/>
          <p:cNvCxnSpPr/>
          <p:nvPr/>
        </p:nvCxnSpPr>
        <p:spPr>
          <a:xfrm flipV="1">
            <a:off x="2483768" y="1934985"/>
            <a:ext cx="2052228" cy="889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2483768" y="2475045"/>
            <a:ext cx="4320480" cy="34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2483768" y="2824325"/>
            <a:ext cx="4104456" cy="1977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2483768" y="2824325"/>
            <a:ext cx="756084" cy="1828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3239852" y="1934985"/>
            <a:ext cx="1296144" cy="2718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535996" y="1934985"/>
            <a:ext cx="2052228" cy="2886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4535996" y="1934985"/>
            <a:ext cx="2268252" cy="540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3239851" y="2475045"/>
            <a:ext cx="3564397" cy="2178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>
            <a:off x="6588224" y="2475045"/>
            <a:ext cx="216024" cy="23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H="1" flipV="1">
            <a:off x="3239851" y="4653136"/>
            <a:ext cx="3348373" cy="148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078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115616" y="2109625"/>
            <a:ext cx="1224135" cy="1429400"/>
            <a:chOff x="755577" y="2276873"/>
            <a:chExt cx="1224135" cy="1429400"/>
          </a:xfrm>
        </p:grpSpPr>
        <p:sp>
          <p:nvSpPr>
            <p:cNvPr id="4" name="computr1"/>
            <p:cNvSpPr>
              <a:spLocks noEditPoints="1" noChangeArrowheads="1"/>
            </p:cNvSpPr>
            <p:nvPr/>
          </p:nvSpPr>
          <p:spPr bwMode="auto">
            <a:xfrm>
              <a:off x="827585" y="2276873"/>
              <a:ext cx="1080120" cy="1080120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55577" y="3336941"/>
              <a:ext cx="1224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客户端</a:t>
              </a:r>
              <a:endParaRPr lang="zh-CN" alt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067944" y="446048"/>
            <a:ext cx="1224135" cy="1429400"/>
            <a:chOff x="755577" y="2276873"/>
            <a:chExt cx="1224135" cy="1429400"/>
          </a:xfrm>
        </p:grpSpPr>
        <p:sp>
          <p:nvSpPr>
            <p:cNvPr id="8" name="computr1"/>
            <p:cNvSpPr>
              <a:spLocks noEditPoints="1" noChangeArrowheads="1"/>
            </p:cNvSpPr>
            <p:nvPr/>
          </p:nvSpPr>
          <p:spPr bwMode="auto">
            <a:xfrm>
              <a:off x="827585" y="2276873"/>
              <a:ext cx="1080120" cy="1080120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5577" y="3336941"/>
              <a:ext cx="1224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客户端</a:t>
              </a:r>
              <a:endParaRPr lang="zh-CN" alt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948264" y="1394925"/>
            <a:ext cx="1224135" cy="1429400"/>
            <a:chOff x="755577" y="2276873"/>
            <a:chExt cx="1224135" cy="1429400"/>
          </a:xfrm>
        </p:grpSpPr>
        <p:sp>
          <p:nvSpPr>
            <p:cNvPr id="11" name="computr1"/>
            <p:cNvSpPr>
              <a:spLocks noEditPoints="1" noChangeArrowheads="1"/>
            </p:cNvSpPr>
            <p:nvPr/>
          </p:nvSpPr>
          <p:spPr bwMode="auto">
            <a:xfrm>
              <a:off x="827585" y="2276873"/>
              <a:ext cx="1080120" cy="1080120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5577" y="3336941"/>
              <a:ext cx="1224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客户端</a:t>
              </a:r>
              <a:endParaRPr lang="zh-CN" altLang="en-US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588224" y="4821448"/>
            <a:ext cx="1224135" cy="1429400"/>
            <a:chOff x="755577" y="2276873"/>
            <a:chExt cx="1224135" cy="1429400"/>
          </a:xfrm>
        </p:grpSpPr>
        <p:sp>
          <p:nvSpPr>
            <p:cNvPr id="14" name="computr1"/>
            <p:cNvSpPr>
              <a:spLocks noEditPoints="1" noChangeArrowheads="1"/>
            </p:cNvSpPr>
            <p:nvPr/>
          </p:nvSpPr>
          <p:spPr bwMode="auto">
            <a:xfrm>
              <a:off x="827585" y="2276873"/>
              <a:ext cx="1080120" cy="1080120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5577" y="3336941"/>
              <a:ext cx="1224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客户端</a:t>
              </a:r>
              <a:endParaRPr lang="zh-CN" altLang="en-US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627784" y="4801396"/>
            <a:ext cx="1224135" cy="1429400"/>
            <a:chOff x="755577" y="2276873"/>
            <a:chExt cx="1224135" cy="1429400"/>
          </a:xfrm>
        </p:grpSpPr>
        <p:sp>
          <p:nvSpPr>
            <p:cNvPr id="17" name="computr1"/>
            <p:cNvSpPr>
              <a:spLocks noEditPoints="1" noChangeArrowheads="1"/>
            </p:cNvSpPr>
            <p:nvPr/>
          </p:nvSpPr>
          <p:spPr bwMode="auto">
            <a:xfrm>
              <a:off x="827585" y="2276873"/>
              <a:ext cx="1080120" cy="1080120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55577" y="3336941"/>
              <a:ext cx="1224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客户端</a:t>
              </a:r>
              <a:endParaRPr lang="zh-CN" altLang="en-US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186869" y="2717679"/>
            <a:ext cx="1550090" cy="1040300"/>
            <a:chOff x="4419936" y="2498725"/>
            <a:chExt cx="1550090" cy="1040300"/>
          </a:xfrm>
        </p:grpSpPr>
        <p:sp>
          <p:nvSpPr>
            <p:cNvPr id="19" name="tower"/>
            <p:cNvSpPr>
              <a:spLocks noEditPoints="1" noChangeArrowheads="1"/>
            </p:cNvSpPr>
            <p:nvPr/>
          </p:nvSpPr>
          <p:spPr bwMode="auto">
            <a:xfrm>
              <a:off x="4419936" y="2498725"/>
              <a:ext cx="520150" cy="1040300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61914" y="2715634"/>
              <a:ext cx="10081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FTP</a:t>
              </a:r>
              <a:r>
                <a:rPr lang="zh-CN" altLang="en-US" dirty="0" smtClean="0"/>
                <a:t>服务器</a:t>
              </a:r>
              <a:endParaRPr lang="zh-CN" altLang="en-US" dirty="0"/>
            </a:p>
          </p:txBody>
        </p:sp>
      </p:grpSp>
      <p:cxnSp>
        <p:nvCxnSpPr>
          <p:cNvPr id="23" name="直接连接符 22"/>
          <p:cNvCxnSpPr/>
          <p:nvPr/>
        </p:nvCxnSpPr>
        <p:spPr>
          <a:xfrm>
            <a:off x="2339751" y="2639659"/>
            <a:ext cx="1728193" cy="550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9" idx="2"/>
          </p:cNvCxnSpPr>
          <p:nvPr/>
        </p:nvCxnSpPr>
        <p:spPr>
          <a:xfrm>
            <a:off x="4680012" y="1875448"/>
            <a:ext cx="0" cy="764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5508104" y="2257553"/>
            <a:ext cx="1440160" cy="91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 flipV="1">
            <a:off x="4728847" y="3757979"/>
            <a:ext cx="1859377" cy="1603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3347864" y="3861048"/>
            <a:ext cx="839005" cy="698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8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19</Words>
  <Application>Microsoft Office PowerPoint</Application>
  <PresentationFormat>全屏显示(4:3)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Reyco</dc:creator>
  <cp:lastModifiedBy>Reyco</cp:lastModifiedBy>
  <cp:revision>4</cp:revision>
  <dcterms:created xsi:type="dcterms:W3CDTF">2017-04-16T02:02:54Z</dcterms:created>
  <dcterms:modified xsi:type="dcterms:W3CDTF">2017-04-16T03:43:10Z</dcterms:modified>
</cp:coreProperties>
</file>