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2A2D1-23CB-40F9-B6C4-5898477285E7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058B-59A7-4F21-BE85-978F0D744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7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0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5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6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5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1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6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18EC-F049-4E24-96D0-69B4C67E49A4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EABC-D581-452C-8396-B6082AF2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3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99" y="0"/>
            <a:ext cx="9187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设计灵感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抽搐的肌肉之下有抽搐的灵魂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979" y="2420888"/>
            <a:ext cx="5037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对于患有抽动症的小朋友来说，一般的玩具难以控制，而太过复杂的交互对他们来说也难以理解。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抽动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症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人格的不良影响十分常见，有的在抽动控制后仍不能适应社会。所以应强调对因对症治疗的同时，注意心理的治疗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这时候或许应该有一个恰好能和“抽动”这一动作进行交互的玩具，让他们了解自己的抽搐能打开新世界的大门。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56100" y="2147707"/>
            <a:ext cx="506800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74553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设计说明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和抽搐进行交互，首先想到的就是震动开关。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286437"/>
            <a:ext cx="5148064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5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加一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个小灯泡作为输出端美化一下，也作为这东西可以玩的信号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22030"/>
            <a:ext cx="5364088" cy="40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9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822" y="119016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震动开关没有震动时，呈现一种有规律的样子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76872"/>
            <a:ext cx="5696018" cy="3993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11663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效果展示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91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当把抽动的手放上去的时候，就变成完全随机的样子。当然这是一种伪随机，有自己的规律，也许被我们认为智力低下的抽动症患者儿童会对这种规律异常敏感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92896"/>
            <a:ext cx="53285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2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198</Words>
  <Application>Microsoft Office PowerPoint</Application>
  <PresentationFormat>全屏显示(4:3)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2</cp:revision>
  <dcterms:created xsi:type="dcterms:W3CDTF">2017-07-02T07:40:03Z</dcterms:created>
  <dcterms:modified xsi:type="dcterms:W3CDTF">2017-07-02T17:05:02Z</dcterms:modified>
</cp:coreProperties>
</file>