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07C1-22A8-4D3E-905E-6B6F9832C147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19AA-8BCF-4D20-9F69-6BCA1E0CF54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94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07C1-22A8-4D3E-905E-6B6F9832C147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19AA-8BCF-4D20-9F69-6BCA1E0CF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6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07C1-22A8-4D3E-905E-6B6F9832C147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19AA-8BCF-4D20-9F69-6BCA1E0CF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54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07C1-22A8-4D3E-905E-6B6F9832C147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19AA-8BCF-4D20-9F69-6BCA1E0CF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51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07C1-22A8-4D3E-905E-6B6F9832C147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19AA-8BCF-4D20-9F69-6BCA1E0CF54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53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07C1-22A8-4D3E-905E-6B6F9832C147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19AA-8BCF-4D20-9F69-6BCA1E0CF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39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07C1-22A8-4D3E-905E-6B6F9832C147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19AA-8BCF-4D20-9F69-6BCA1E0CF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51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07C1-22A8-4D3E-905E-6B6F9832C147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19AA-8BCF-4D20-9F69-6BCA1E0CF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21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07C1-22A8-4D3E-905E-6B6F9832C147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19AA-8BCF-4D20-9F69-6BCA1E0CF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11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0707C1-22A8-4D3E-905E-6B6F9832C147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8D19AA-8BCF-4D20-9F69-6BCA1E0CF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36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07C1-22A8-4D3E-905E-6B6F9832C147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19AA-8BCF-4D20-9F69-6BCA1E0CF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33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0707C1-22A8-4D3E-905E-6B6F9832C147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8D19AA-8BCF-4D20-9F69-6BCA1E0CF54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69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493663" y="2156466"/>
            <a:ext cx="13390684" cy="183688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Mechanism Based on </a:t>
            </a:r>
            <a:r>
              <a:rPr lang="en-US" altLang="zh-CN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Working </a:t>
            </a:r>
            <a:r>
              <a:rPr lang="en-US" altLang="zh-CN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 in Learning Systems</a:t>
            </a:r>
            <a:endParaRPr lang="zh-CN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16499" y="4581054"/>
            <a:ext cx="277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Ting-Wen Chang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4188" y="720970"/>
            <a:ext cx="11088858" cy="972429"/>
          </a:xfrm>
        </p:spPr>
        <p:txBody>
          <a:bodyPr>
            <a:normAutofit/>
          </a:bodyPr>
          <a:lstStyle/>
          <a:p>
            <a:pPr marL="685800" indent="-685800">
              <a:buClr>
                <a:srgbClr val="BD582C"/>
              </a:buClr>
              <a:buFont typeface="Wingdings" panose="05000000000000000000" pitchFamily="2" charset="2"/>
              <a:buChar char="n"/>
            </a:pPr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mechanism based on WMC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9998612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Concept of Recommendation Mechanism </a:t>
            </a: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WMC identified in one session (called session WMC) 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Total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WMC from all sessions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1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4188" y="720970"/>
            <a:ext cx="11088858" cy="972429"/>
          </a:xfrm>
        </p:spPr>
        <p:txBody>
          <a:bodyPr>
            <a:normAutofit/>
          </a:bodyPr>
          <a:lstStyle/>
          <a:p>
            <a:pPr marL="685800" indent="-685800">
              <a:buClr>
                <a:srgbClr val="BD582C"/>
              </a:buClr>
              <a:buFont typeface="Wingdings" panose="05000000000000000000" pitchFamily="2" charset="2"/>
              <a:buChar char="n"/>
            </a:pPr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mechanism based on WMC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9998612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Recommendations based on 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WMC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Recommendations for high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WMC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Recommendations for low WMC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95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4188" y="720970"/>
            <a:ext cx="11088858" cy="972429"/>
          </a:xfrm>
        </p:spPr>
        <p:txBody>
          <a:bodyPr>
            <a:normAutofit/>
          </a:bodyPr>
          <a:lstStyle/>
          <a:p>
            <a:pPr marL="685800" indent="-685800">
              <a:buClr>
                <a:srgbClr val="BD582C"/>
              </a:buClr>
              <a:buFont typeface="Wingdings" panose="05000000000000000000" pitchFamily="2" charset="2"/>
              <a:buChar char="n"/>
            </a:pPr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mechanism based on WMC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9998612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Recommendations for high WMC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Increasing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Promoting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Attending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metacognitive skills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03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4188" y="720970"/>
            <a:ext cx="11088858" cy="972429"/>
          </a:xfrm>
        </p:spPr>
        <p:txBody>
          <a:bodyPr>
            <a:normAutofit/>
          </a:bodyPr>
          <a:lstStyle/>
          <a:p>
            <a:pPr marL="685800" indent="-685800">
              <a:buClr>
                <a:srgbClr val="BD582C"/>
              </a:buClr>
              <a:buFont typeface="Wingdings" panose="05000000000000000000" pitchFamily="2" charset="2"/>
              <a:buChar char="n"/>
            </a:pPr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mechanism based on WMC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9998612" cy="40233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</a:t>
            </a:r>
            <a:r>
              <a:rPr lang="en-US" altLang="zh-CN" sz="3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US" altLang="zh-CN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WMC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Decreasing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Rehearsing learned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Training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metacognitive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Preventing overload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multimedia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Attracting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7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143000" indent="-1143000">
              <a:buClr>
                <a:srgbClr val="BD582C"/>
              </a:buClr>
              <a:buFont typeface="Wingdings" panose="05000000000000000000" pitchFamily="2" charset="2"/>
              <a:buChar char="n"/>
            </a:pPr>
            <a:r>
              <a:rPr lang="en-US" altLang="zh-CN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</a:t>
            </a:r>
            <a:r>
              <a:rPr lang="en-US" altLang="zh-CN" sz="5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Future </a:t>
            </a:r>
            <a:r>
              <a:rPr lang="en-US" altLang="zh-CN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endParaRPr lang="en-US" altLang="zh-CN" sz="5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33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4188" y="720970"/>
            <a:ext cx="10058400" cy="972429"/>
          </a:xfrm>
        </p:spPr>
        <p:txBody>
          <a:bodyPr/>
          <a:lstStyle/>
          <a:p>
            <a:pPr marL="685800" indent="-685800">
              <a:buClr>
                <a:srgbClr val="BD582C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Future 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9998612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recommendation mechanism presents general and recommended information about students’ performance to the teachers once it identifies that a student’s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particular session does not correspond with her/his WMC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75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4188" y="720970"/>
            <a:ext cx="10058400" cy="972429"/>
          </a:xfrm>
        </p:spPr>
        <p:txBody>
          <a:bodyPr/>
          <a:lstStyle/>
          <a:p>
            <a:pPr marL="685800" indent="-685800">
              <a:buClr>
                <a:srgbClr val="BD582C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Future 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9998612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Extending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mechanism to additionally consider other cognitive abilities, such as inductive reasoning skill, associative skill, and information processing speed. 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68748" y="802913"/>
            <a:ext cx="4521005" cy="3566160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7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24754" y="1223889"/>
            <a:ext cx="6981092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Related Works</a:t>
            </a: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Recommendation mechanism               based on WMC</a:t>
            </a: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Conclusions and Future Works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82614" y="944374"/>
            <a:ext cx="5802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3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Clr>
                <a:srgbClr val="BD582C"/>
              </a:buClr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0415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4188" y="720970"/>
            <a:ext cx="10058400" cy="972429"/>
          </a:xfrm>
        </p:spPr>
        <p:txBody>
          <a:bodyPr/>
          <a:lstStyle/>
          <a:p>
            <a:pPr marL="685800" indent="-685800">
              <a:buClr>
                <a:srgbClr val="BD582C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9998612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Research Background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WM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capable of holding only about seven (minus/plus two) elements (or chunks) of information for a brief period of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retained in WM without rehearsal is forgotten after a very short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of WM may be affected by the intrinsic nature of the learning materials, by the presentation of those materials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10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4188" y="720970"/>
            <a:ext cx="10058400" cy="972429"/>
          </a:xfrm>
        </p:spPr>
        <p:txBody>
          <a:bodyPr/>
          <a:lstStyle/>
          <a:p>
            <a:pPr marL="685800" indent="-685800">
              <a:buClr>
                <a:srgbClr val="BD582C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9998612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Research Goal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mechanism is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present meaningful recommendations and suggestions for teachers in order to avoid overload of students’ WMC and to enhance the instructional design in learning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systems.</a:t>
            </a:r>
          </a:p>
          <a:p>
            <a:pPr marL="0" indent="0">
              <a:buNone/>
            </a:pP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7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Clr>
                <a:srgbClr val="BD582C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</p:txBody>
      </p:sp>
    </p:spTree>
    <p:extLst>
      <p:ext uri="{BB962C8B-B14F-4D97-AF65-F5344CB8AC3E}">
        <p14:creationId xmlns:p14="http://schemas.microsoft.com/office/powerpoint/2010/main" val="211683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4188" y="720970"/>
            <a:ext cx="10058400" cy="972429"/>
          </a:xfrm>
        </p:spPr>
        <p:txBody>
          <a:bodyPr/>
          <a:lstStyle/>
          <a:p>
            <a:pPr marL="685800" indent="-685800">
              <a:buClr>
                <a:srgbClr val="BD582C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9998612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of 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Cognitive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theory (CLT) is an instructional theory based on human cognitive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CLT has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emerged as the basis of instructional design guidelines intended to assist in the presentation of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</a:p>
          <a:p>
            <a:pPr marL="0" indent="0">
              <a:buNone/>
            </a:pP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87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4188" y="720970"/>
            <a:ext cx="10058400" cy="972429"/>
          </a:xfrm>
        </p:spPr>
        <p:txBody>
          <a:bodyPr/>
          <a:lstStyle/>
          <a:p>
            <a:pPr marL="685800" indent="-685800">
              <a:buClr>
                <a:srgbClr val="BD582C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74458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 the limitations of WM under its three categories</a:t>
            </a:r>
            <a:endParaRPr lang="en-US" altLang="zh-C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Intrinsic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Extraneous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Germane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cognitive loads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52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965766" cy="3566160"/>
          </a:xfrm>
        </p:spPr>
        <p:txBody>
          <a:bodyPr>
            <a:normAutofit/>
          </a:bodyPr>
          <a:lstStyle/>
          <a:p>
            <a:pPr marL="1143000" indent="-1143000">
              <a:buClr>
                <a:srgbClr val="BD582C"/>
              </a:buClr>
              <a:buFont typeface="Wingdings" panose="05000000000000000000" pitchFamily="2" charset="2"/>
              <a:buChar char="n"/>
            </a:pPr>
            <a:r>
              <a:rPr lang="en-US" altLang="zh-CN" sz="6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mechanism based </a:t>
            </a:r>
            <a:r>
              <a:rPr lang="en-US" altLang="zh-CN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WMC</a:t>
            </a:r>
          </a:p>
        </p:txBody>
      </p:sp>
    </p:spTree>
    <p:extLst>
      <p:ext uri="{BB962C8B-B14F-4D97-AF65-F5344CB8AC3E}">
        <p14:creationId xmlns:p14="http://schemas.microsoft.com/office/powerpoint/2010/main" val="19909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</TotalTime>
  <Words>386</Words>
  <Application>Microsoft Office PowerPoint</Application>
  <PresentationFormat>宽屏</PresentationFormat>
  <Paragraphs>66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Calibri</vt:lpstr>
      <vt:lpstr>Calibri Light</vt:lpstr>
      <vt:lpstr>Times New Roman</vt:lpstr>
      <vt:lpstr>Wingdings</vt:lpstr>
      <vt:lpstr>回顾</vt:lpstr>
      <vt:lpstr>Recommendation Mechanism Based on Students’ Working  Memory Capacity in Learning Systems</vt:lpstr>
      <vt:lpstr>PowerPoint 演示文稿</vt:lpstr>
      <vt:lpstr>Introduction</vt:lpstr>
      <vt:lpstr>Introduction</vt:lpstr>
      <vt:lpstr>Introduction</vt:lpstr>
      <vt:lpstr>Related Works</vt:lpstr>
      <vt:lpstr>Related Works</vt:lpstr>
      <vt:lpstr>Related Works</vt:lpstr>
      <vt:lpstr>Recommendation mechanism based on WMC</vt:lpstr>
      <vt:lpstr>Recommendation mechanism based on WMC</vt:lpstr>
      <vt:lpstr>Recommendation mechanism based on WMC</vt:lpstr>
      <vt:lpstr>Recommendation mechanism based on WMC</vt:lpstr>
      <vt:lpstr>Recommendation mechanism based on WMC</vt:lpstr>
      <vt:lpstr>Conclusions and Future Works</vt:lpstr>
      <vt:lpstr>Conclusions and Future Works</vt:lpstr>
      <vt:lpstr>Conclusions and Future Works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Mechanism Based on Students’ Working  Memory Capacity in Learning Systems</dc:title>
  <dc:creator>GDD</dc:creator>
  <cp:lastModifiedBy>GDD</cp:lastModifiedBy>
  <cp:revision>9</cp:revision>
  <dcterms:created xsi:type="dcterms:W3CDTF">2018-12-13T10:35:28Z</dcterms:created>
  <dcterms:modified xsi:type="dcterms:W3CDTF">2018-12-13T11:42:05Z</dcterms:modified>
</cp:coreProperties>
</file>