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283" r:id="rId3"/>
    <p:sldId id="284" r:id="rId4"/>
    <p:sldId id="257" r:id="rId5"/>
    <p:sldId id="297" r:id="rId6"/>
    <p:sldId id="265" r:id="rId7"/>
    <p:sldId id="264" r:id="rId8"/>
    <p:sldId id="267" r:id="rId9"/>
    <p:sldId id="298" r:id="rId10"/>
    <p:sldId id="285" r:id="rId11"/>
    <p:sldId id="289" r:id="rId12"/>
    <p:sldId id="271" r:id="rId13"/>
    <p:sldId id="295" r:id="rId14"/>
    <p:sldId id="296" r:id="rId15"/>
    <p:sldId id="294" r:id="rId16"/>
    <p:sldId id="300" r:id="rId17"/>
    <p:sldId id="286" r:id="rId18"/>
    <p:sldId id="301" r:id="rId19"/>
    <p:sldId id="272" r:id="rId20"/>
    <p:sldId id="287" r:id="rId21"/>
    <p:sldId id="268" r:id="rId22"/>
    <p:sldId id="262" r:id="rId23"/>
    <p:sldId id="288" r:id="rId24"/>
    <p:sldId id="278" r:id="rId25"/>
    <p:sldId id="292" r:id="rId26"/>
    <p:sldId id="293" r:id="rId27"/>
    <p:sldId id="302" r:id="rId28"/>
    <p:sldId id="291" r:id="rId29"/>
    <p:sldId id="282" r:id="rId30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67A"/>
    <a:srgbClr val="586B7F"/>
    <a:srgbClr val="405888"/>
    <a:srgbClr val="2C2C88"/>
    <a:srgbClr val="354454"/>
    <a:srgbClr val="3838FC"/>
    <a:srgbClr val="62768C"/>
    <a:srgbClr val="37B0E8"/>
    <a:srgbClr val="F0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5" autoAdjust="0"/>
    <p:restoredTop sz="94660"/>
  </p:normalViewPr>
  <p:slideViewPr>
    <p:cSldViewPr showGuides="1">
      <p:cViewPr varScale="1">
        <p:scale>
          <a:sx n="143" d="100"/>
          <a:sy n="143" d="100"/>
        </p:scale>
        <p:origin x="852" y="102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06556-EDF0-481A-9B42-4A2778217D0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79745-866D-46B6-8A04-FA7FDE87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60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379745-866D-46B6-8A04-FA7FDE87D4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3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38708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4515172"/>
            <a:ext cx="9144000" cy="626741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" y="0"/>
            <a:ext cx="1279524" cy="5141913"/>
          </a:xfrm>
          <a:prstGeom prst="rect">
            <a:avLst/>
          </a:prstGeom>
          <a:solidFill>
            <a:srgbClr val="54667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279525" y="568056"/>
            <a:ext cx="786447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-1"/>
            <a:ext cx="395536" cy="5141913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06607" y="1911275"/>
            <a:ext cx="7070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的地震大数据管理系统的</a:t>
            </a:r>
            <a:endParaRPr lang="en-US" altLang="zh-CN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与开发</a:t>
            </a:r>
            <a:endParaRPr lang="zh-CN" altLang="zh-CN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833499" y="2832171"/>
            <a:ext cx="5616624" cy="307777"/>
          </a:xfrm>
          <a:prstGeom prst="roundRect">
            <a:avLst>
              <a:gd name="adj" fmla="val 0"/>
            </a:avLst>
          </a:prstGeom>
          <a:noFill/>
          <a:ln w="6350">
            <a:solidFill>
              <a:srgbClr val="37B0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10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Design and development of seismic big data management system based on MongoDB</a:t>
            </a:r>
            <a:endParaRPr lang="zh-CN" altLang="en-US" sz="10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68464" y="3610623"/>
            <a:ext cx="212619" cy="246872"/>
            <a:chOff x="2974262" y="3875940"/>
            <a:chExt cx="156623" cy="156623"/>
          </a:xfrm>
        </p:grpSpPr>
        <p:sp>
          <p:nvSpPr>
            <p:cNvPr id="14" name="矩形 13"/>
            <p:cNvSpPr/>
            <p:nvPr/>
          </p:nvSpPr>
          <p:spPr>
            <a:xfrm>
              <a:off x="2974262" y="3875940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012708" y="3905149"/>
              <a:ext cx="79733" cy="90638"/>
              <a:chOff x="860980" y="3583766"/>
              <a:chExt cx="100336" cy="114060"/>
            </a:xfrm>
            <a:solidFill>
              <a:schemeClr val="bg1"/>
            </a:solidFill>
          </p:grpSpPr>
          <p:sp>
            <p:nvSpPr>
              <p:cNvPr id="16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5220072" y="3598366"/>
            <a:ext cx="212619" cy="246872"/>
            <a:chOff x="4719074" y="3875940"/>
            <a:chExt cx="156623" cy="156623"/>
          </a:xfrm>
        </p:grpSpPr>
        <p:sp>
          <p:nvSpPr>
            <p:cNvPr id="19" name="矩形 18"/>
            <p:cNvSpPr/>
            <p:nvPr/>
          </p:nvSpPr>
          <p:spPr>
            <a:xfrm>
              <a:off x="4719074" y="3875940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20" name="Group 16"/>
            <p:cNvGrpSpPr/>
            <p:nvPr/>
          </p:nvGrpSpPr>
          <p:grpSpPr bwMode="auto">
            <a:xfrm>
              <a:off x="4766156" y="3902019"/>
              <a:ext cx="62460" cy="100392"/>
              <a:chOff x="4441" y="3144"/>
              <a:chExt cx="215" cy="345"/>
            </a:xfrm>
            <a:solidFill>
              <a:schemeClr val="bg1"/>
            </a:solidFill>
          </p:grpSpPr>
          <p:sp>
            <p:nvSpPr>
              <p:cNvPr id="21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2772344" y="3561976"/>
            <a:ext cx="22918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指导老师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彭苏萍 教授</a:t>
            </a:r>
            <a:endParaRPr lang="en-US" altLang="zh-CN" sz="1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418022" y="3549718"/>
            <a:ext cx="153024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答辩人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耿恒高</a:t>
            </a:r>
            <a:endParaRPr lang="en-US" altLang="zh-CN" sz="1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527" y="962207"/>
            <a:ext cx="3580952" cy="7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79" y="873621"/>
            <a:ext cx="898872" cy="8988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32757"/>
            <a:ext cx="9144000" cy="1274812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53008" y="1364795"/>
            <a:ext cx="1152128" cy="1152128"/>
          </a:xfrm>
          <a:prstGeom prst="rect">
            <a:avLst/>
          </a:prstGeom>
          <a:solidFill>
            <a:srgbClr val="F0F1F3"/>
          </a:solidFill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56949" y="1468736"/>
            <a:ext cx="944246" cy="944246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4546476" y="1994892"/>
            <a:ext cx="1427625" cy="68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600" b="1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研究目标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600" b="1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研究内容</a:t>
            </a:r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4570472" y="1357990"/>
            <a:ext cx="2827416" cy="4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2400" b="1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02 </a:t>
            </a:r>
            <a:r>
              <a:rPr lang="en-US" altLang="zh-CN" sz="2400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2400" b="1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研究目标与内容</a:t>
            </a: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3222314" y="1725460"/>
            <a:ext cx="413516" cy="414594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Picture 2" descr="éç¹å®éªå®¤">
            <a:extLst>
              <a:ext uri="{FF2B5EF4-FFF2-40B4-BE49-F238E27FC236}">
                <a16:creationId xmlns:a16="http://schemas.microsoft.com/office/drawing/2014/main" id="{C2D56C97-E583-4F5A-9B54-EC5756452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0"/>
            <a:ext cx="2827416" cy="36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9" name="矩形 38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779912" y="1295456"/>
            <a:ext cx="2894712" cy="2694270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3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8388424" y="723530"/>
            <a:ext cx="490863" cy="456420"/>
            <a:chOff x="3560763" y="1570038"/>
            <a:chExt cx="1095375" cy="1285875"/>
          </a:xfrm>
          <a:scene3d>
            <a:camera prst="orthographicFront">
              <a:rot lat="0" lon="10799999" rev="0"/>
            </a:camera>
            <a:lightRig rig="threePt" dir="t"/>
          </a:scene3d>
        </p:grpSpPr>
        <p:sp>
          <p:nvSpPr>
            <p:cNvPr id="132" name="Freeform 12"/>
            <p:cNvSpPr/>
            <p:nvPr/>
          </p:nvSpPr>
          <p:spPr bwMode="auto">
            <a:xfrm>
              <a:off x="4446588" y="2611438"/>
              <a:ext cx="209550" cy="244475"/>
            </a:xfrm>
            <a:custGeom>
              <a:avLst/>
              <a:gdLst>
                <a:gd name="T0" fmla="*/ 21 w 56"/>
                <a:gd name="T1" fmla="*/ 8 h 65"/>
                <a:gd name="T2" fmla="*/ 56 w 56"/>
                <a:gd name="T3" fmla="*/ 65 h 65"/>
                <a:gd name="T4" fmla="*/ 6 w 56"/>
                <a:gd name="T5" fmla="*/ 21 h 65"/>
                <a:gd name="T6" fmla="*/ 21 w 56"/>
                <a:gd name="T7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5">
                  <a:moveTo>
                    <a:pt x="21" y="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5"/>
                    <a:pt x="17" y="0"/>
                    <a:pt x="21" y="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3"/>
            <p:cNvSpPr/>
            <p:nvPr/>
          </p:nvSpPr>
          <p:spPr bwMode="auto">
            <a:xfrm>
              <a:off x="3714750" y="1724025"/>
              <a:ext cx="908050" cy="1057275"/>
            </a:xfrm>
            <a:custGeom>
              <a:avLst/>
              <a:gdLst>
                <a:gd name="T0" fmla="*/ 212 w 242"/>
                <a:gd name="T1" fmla="*/ 219 h 282"/>
                <a:gd name="T2" fmla="*/ 0 w 242"/>
                <a:gd name="T3" fmla="*/ 0 h 282"/>
                <a:gd name="T4" fmla="*/ 177 w 242"/>
                <a:gd name="T5" fmla="*/ 248 h 282"/>
                <a:gd name="T6" fmla="*/ 212 w 242"/>
                <a:gd name="T7" fmla="*/ 21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282">
                  <a:moveTo>
                    <a:pt x="212" y="21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201" y="282"/>
                    <a:pt x="242" y="250"/>
                    <a:pt x="212" y="219"/>
                  </a:cubicBezTo>
                  <a:close/>
                </a:path>
              </a:pathLst>
            </a:custGeom>
            <a:solidFill>
              <a:srgbClr val="1672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4"/>
            <p:cNvSpPr/>
            <p:nvPr/>
          </p:nvSpPr>
          <p:spPr bwMode="auto">
            <a:xfrm>
              <a:off x="3714750" y="1724025"/>
              <a:ext cx="850900" cy="966788"/>
            </a:xfrm>
            <a:custGeom>
              <a:avLst/>
              <a:gdLst>
                <a:gd name="T0" fmla="*/ 0 w 227"/>
                <a:gd name="T1" fmla="*/ 0 h 258"/>
                <a:gd name="T2" fmla="*/ 214 w 227"/>
                <a:gd name="T3" fmla="*/ 258 h 258"/>
                <a:gd name="T4" fmla="*/ 212 w 227"/>
                <a:gd name="T5" fmla="*/ 219 h 258"/>
                <a:gd name="T6" fmla="*/ 0 w 227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58">
                  <a:moveTo>
                    <a:pt x="0" y="0"/>
                  </a:moveTo>
                  <a:cubicBezTo>
                    <a:pt x="214" y="258"/>
                    <a:pt x="214" y="258"/>
                    <a:pt x="214" y="258"/>
                  </a:cubicBezTo>
                  <a:cubicBezTo>
                    <a:pt x="224" y="250"/>
                    <a:pt x="227" y="235"/>
                    <a:pt x="212" y="2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B0E8"/>
            </a:solidFill>
            <a:ln w="6350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5"/>
            <p:cNvSpPr/>
            <p:nvPr/>
          </p:nvSpPr>
          <p:spPr bwMode="auto">
            <a:xfrm>
              <a:off x="3714750" y="1570038"/>
              <a:ext cx="244475" cy="382588"/>
            </a:xfrm>
            <a:custGeom>
              <a:avLst/>
              <a:gdLst>
                <a:gd name="T0" fmla="*/ 50 w 65"/>
                <a:gd name="T1" fmla="*/ 102 h 102"/>
                <a:gd name="T2" fmla="*/ 50 w 65"/>
                <a:gd name="T3" fmla="*/ 20 h 102"/>
                <a:gd name="T4" fmla="*/ 0 w 65"/>
                <a:gd name="T5" fmla="*/ 41 h 102"/>
                <a:gd name="T6" fmla="*/ 50 w 65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2">
                  <a:moveTo>
                    <a:pt x="50" y="102"/>
                  </a:moveTo>
                  <a:cubicBezTo>
                    <a:pt x="56" y="86"/>
                    <a:pt x="65" y="40"/>
                    <a:pt x="50" y="20"/>
                  </a:cubicBezTo>
                  <a:cubicBezTo>
                    <a:pt x="35" y="0"/>
                    <a:pt x="6" y="4"/>
                    <a:pt x="0" y="41"/>
                  </a:cubicBezTo>
                  <a:lnTo>
                    <a:pt x="50" y="102"/>
                  </a:lnTo>
                  <a:close/>
                </a:path>
              </a:pathLst>
            </a:custGeom>
            <a:solidFill>
              <a:srgbClr val="5466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6"/>
            <p:cNvSpPr/>
            <p:nvPr/>
          </p:nvSpPr>
          <p:spPr bwMode="auto">
            <a:xfrm>
              <a:off x="3560763" y="1724025"/>
              <a:ext cx="341313" cy="234950"/>
            </a:xfrm>
            <a:custGeom>
              <a:avLst/>
              <a:gdLst>
                <a:gd name="T0" fmla="*/ 91 w 91"/>
                <a:gd name="T1" fmla="*/ 61 h 63"/>
                <a:gd name="T2" fmla="*/ 16 w 91"/>
                <a:gd name="T3" fmla="*/ 40 h 63"/>
                <a:gd name="T4" fmla="*/ 41 w 91"/>
                <a:gd name="T5" fmla="*/ 0 h 63"/>
                <a:gd name="T6" fmla="*/ 91 w 91"/>
                <a:gd name="T7" fmla="*/ 6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63">
                  <a:moveTo>
                    <a:pt x="91" y="61"/>
                  </a:moveTo>
                  <a:cubicBezTo>
                    <a:pt x="75" y="63"/>
                    <a:pt x="33" y="59"/>
                    <a:pt x="16" y="40"/>
                  </a:cubicBezTo>
                  <a:cubicBezTo>
                    <a:pt x="0" y="22"/>
                    <a:pt x="8" y="0"/>
                    <a:pt x="41" y="0"/>
                  </a:cubicBezTo>
                  <a:lnTo>
                    <a:pt x="91" y="61"/>
                  </a:lnTo>
                  <a:close/>
                </a:path>
              </a:pathLst>
            </a:custGeom>
            <a:solidFill>
              <a:srgbClr val="3544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8" name="Rectangle 66"/>
          <p:cNvSpPr>
            <a:spLocks noChangeArrowheads="1"/>
          </p:cNvSpPr>
          <p:nvPr/>
        </p:nvSpPr>
        <p:spPr bwMode="auto">
          <a:xfrm>
            <a:off x="1703902" y="1335192"/>
            <a:ext cx="560440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突破本地硬盘、磁盘存储与关系型数据库存储的束缚，采用非关系型数据库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，对海量地震数据进行更加灵活的存储、管理。采用云服务技术，将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数据库部署到云端，一方面可以尽可能的降低经济成本，另一方面可以推进地震大数据共享公用，推动地震大数据物联网体系的形成。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Rectangle 66"/>
          <p:cNvSpPr>
            <a:spLocks noChangeArrowheads="1"/>
          </p:cNvSpPr>
          <p:nvPr/>
        </p:nvSpPr>
        <p:spPr bwMode="auto">
          <a:xfrm>
            <a:off x="1699159" y="3476941"/>
            <a:ext cx="560440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系统将对地震数据网络优化重构，实现多源空间数据的有效整合，提出基于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的地震大数据管理系统，满足地震数据的高速存储、检索以及高效的数据分析。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6" name="图片 145">
            <a:extLst>
              <a:ext uri="{FF2B5EF4-FFF2-40B4-BE49-F238E27FC236}">
                <a16:creationId xmlns:a16="http://schemas.microsoft.com/office/drawing/2014/main" id="{930ECF3E-AE2A-452B-AACB-8D804E49C0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D123D16-F042-4D51-A39A-9E649B679A22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B00394D7-46BB-4E7B-9E84-090EB1DB7369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96C05F4F-165D-4D73-91E6-DB4197A8A835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16EF3B62-DFCF-4900-AF9F-504C3D7E5AAC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9861DBCB-D88B-4AB1-94A3-4BD073A7C20F}"/>
              </a:ext>
            </a:extLst>
          </p:cNvPr>
          <p:cNvSpPr/>
          <p:nvPr/>
        </p:nvSpPr>
        <p:spPr>
          <a:xfrm>
            <a:off x="-1" y="197160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2" name="Freeform 11">
            <a:extLst>
              <a:ext uri="{FF2B5EF4-FFF2-40B4-BE49-F238E27FC236}">
                <a16:creationId xmlns:a16="http://schemas.microsoft.com/office/drawing/2014/main" id="{B0E05B46-E39D-463C-AE8B-BA6F0FE73541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" name="Freeform 12">
            <a:extLst>
              <a:ext uri="{FF2B5EF4-FFF2-40B4-BE49-F238E27FC236}">
                <a16:creationId xmlns:a16="http://schemas.microsoft.com/office/drawing/2014/main" id="{AC93565D-C4BD-4EF4-BBF2-174420CC4BF2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" name="Freeform 13">
            <a:extLst>
              <a:ext uri="{FF2B5EF4-FFF2-40B4-BE49-F238E27FC236}">
                <a16:creationId xmlns:a16="http://schemas.microsoft.com/office/drawing/2014/main" id="{6BD1701B-5074-4AA6-A514-B98DDF30CF94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5" name="Freeform 10">
            <a:extLst>
              <a:ext uri="{FF2B5EF4-FFF2-40B4-BE49-F238E27FC236}">
                <a16:creationId xmlns:a16="http://schemas.microsoft.com/office/drawing/2014/main" id="{85CF32EC-C5BE-4694-9309-51F8867C43BB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1A846625-EA95-4F44-9E2D-6B6C61658A07}"/>
              </a:ext>
            </a:extLst>
          </p:cNvPr>
          <p:cNvSpPr/>
          <p:nvPr/>
        </p:nvSpPr>
        <p:spPr>
          <a:xfrm>
            <a:off x="589296" y="1653245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904E1821-9110-4042-9569-B30749869664}"/>
              </a:ext>
            </a:extLst>
          </p:cNvPr>
          <p:cNvSpPr/>
          <p:nvPr/>
        </p:nvSpPr>
        <p:spPr>
          <a:xfrm>
            <a:off x="358466" y="2036065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目标与内容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F91DB539-6B3D-46E5-9ED1-E631E914AD84}"/>
              </a:ext>
            </a:extLst>
          </p:cNvPr>
          <p:cNvSpPr/>
          <p:nvPr/>
        </p:nvSpPr>
        <p:spPr>
          <a:xfrm>
            <a:off x="358470" y="2823369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创新与难点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1EC0FC07-0387-4E97-9E87-7D5C482E9CFE}"/>
              </a:ext>
            </a:extLst>
          </p:cNvPr>
          <p:cNvSpPr/>
          <p:nvPr/>
        </p:nvSpPr>
        <p:spPr>
          <a:xfrm>
            <a:off x="358468" y="2432846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方法与路线</a:t>
            </a:r>
          </a:p>
        </p:txBody>
      </p:sp>
      <p:sp>
        <p:nvSpPr>
          <p:cNvPr id="160" name="Freeform 9">
            <a:extLst>
              <a:ext uri="{FF2B5EF4-FFF2-40B4-BE49-F238E27FC236}">
                <a16:creationId xmlns:a16="http://schemas.microsoft.com/office/drawing/2014/main" id="{4AD52546-CE2F-4DC9-AE12-8A080A27C40E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A8C3BEC8-6F99-4761-A32D-3D799C28AEF4}"/>
              </a:ext>
            </a:extLst>
          </p:cNvPr>
          <p:cNvSpPr/>
          <p:nvPr/>
        </p:nvSpPr>
        <p:spPr>
          <a:xfrm>
            <a:off x="358467" y="322476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工作量进度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AE4F91AC-A31C-416C-BC9F-070CABCCC511}"/>
              </a:ext>
            </a:extLst>
          </p:cNvPr>
          <p:cNvSpPr txBox="1"/>
          <p:nvPr/>
        </p:nvSpPr>
        <p:spPr>
          <a:xfrm>
            <a:off x="1619672" y="810618"/>
            <a:ext cx="1295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Impact" pitchFamily="34" charset="0"/>
                <a:ea typeface="微软雅黑" pitchFamily="34" charset="-122"/>
              </a:rPr>
              <a:t>目标一</a:t>
            </a:r>
            <a:endParaRPr lang="zh-CN" altLang="zh-CN" dirty="0">
              <a:ln w="6350">
                <a:noFill/>
              </a:ln>
              <a:solidFill>
                <a:srgbClr val="FF0000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91FE5A-1826-41FA-AB93-B8C0BA90BD51}"/>
              </a:ext>
            </a:extLst>
          </p:cNvPr>
          <p:cNvSpPr txBox="1"/>
          <p:nvPr/>
        </p:nvSpPr>
        <p:spPr>
          <a:xfrm>
            <a:off x="1624951" y="2900002"/>
            <a:ext cx="1295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Impact" pitchFamily="34" charset="0"/>
                <a:ea typeface="微软雅黑" pitchFamily="34" charset="-122"/>
              </a:rPr>
              <a:t>目标二</a:t>
            </a:r>
            <a:endParaRPr lang="zh-CN" altLang="zh-CN" dirty="0">
              <a:ln w="6350">
                <a:noFill/>
              </a:ln>
              <a:solidFill>
                <a:srgbClr val="FF0000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研究内容</a:t>
            </a: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0797EACF-B638-4B63-A770-57A535D1F4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2975FC3-DC58-4F0A-8BF1-3289963646D3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929038B2-5A3F-4826-BB67-79066694B9B6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AE1D5C3-3E45-42C8-A82A-1440413C679B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9BA66358-984B-409D-80A8-CAD5E35F1741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FC3BCBD6-AA88-496D-983E-9F195486AF70}"/>
              </a:ext>
            </a:extLst>
          </p:cNvPr>
          <p:cNvSpPr/>
          <p:nvPr/>
        </p:nvSpPr>
        <p:spPr>
          <a:xfrm>
            <a:off x="-1" y="197160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" name="Freeform 11">
            <a:extLst>
              <a:ext uri="{FF2B5EF4-FFF2-40B4-BE49-F238E27FC236}">
                <a16:creationId xmlns:a16="http://schemas.microsoft.com/office/drawing/2014/main" id="{CDAE0C7A-E1BE-44A0-AFCD-150B2CBEB0FA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" name="Freeform 12">
            <a:extLst>
              <a:ext uri="{FF2B5EF4-FFF2-40B4-BE49-F238E27FC236}">
                <a16:creationId xmlns:a16="http://schemas.microsoft.com/office/drawing/2014/main" id="{625CE4AF-47BB-456E-8C57-05B64422EF85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" name="Freeform 13">
            <a:extLst>
              <a:ext uri="{FF2B5EF4-FFF2-40B4-BE49-F238E27FC236}">
                <a16:creationId xmlns:a16="http://schemas.microsoft.com/office/drawing/2014/main" id="{645E73A9-D7D6-4959-A268-40D74F4CF495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Freeform 10">
            <a:extLst>
              <a:ext uri="{FF2B5EF4-FFF2-40B4-BE49-F238E27FC236}">
                <a16:creationId xmlns:a16="http://schemas.microsoft.com/office/drawing/2014/main" id="{BDFD8CA3-3228-4372-8E19-0C9EBA18FE00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C55E747-9009-4DB3-B81D-1DD297FAA4D5}"/>
              </a:ext>
            </a:extLst>
          </p:cNvPr>
          <p:cNvSpPr/>
          <p:nvPr/>
        </p:nvSpPr>
        <p:spPr>
          <a:xfrm>
            <a:off x="589296" y="1653245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994FB9-D4B2-4809-80A2-7F8159A86BA7}"/>
              </a:ext>
            </a:extLst>
          </p:cNvPr>
          <p:cNvSpPr/>
          <p:nvPr/>
        </p:nvSpPr>
        <p:spPr>
          <a:xfrm>
            <a:off x="358466" y="2036065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目标与内容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E46F75D-4867-43BC-A13C-71CFD1490A7F}"/>
              </a:ext>
            </a:extLst>
          </p:cNvPr>
          <p:cNvSpPr/>
          <p:nvPr/>
        </p:nvSpPr>
        <p:spPr>
          <a:xfrm>
            <a:off x="358470" y="2823369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创新与难点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8BD01A1-17BE-40C5-B24A-31089D3A562F}"/>
              </a:ext>
            </a:extLst>
          </p:cNvPr>
          <p:cNvSpPr/>
          <p:nvPr/>
        </p:nvSpPr>
        <p:spPr>
          <a:xfrm>
            <a:off x="358468" y="2432846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方法与路线</a:t>
            </a:r>
          </a:p>
        </p:txBody>
      </p:sp>
      <p:sp>
        <p:nvSpPr>
          <p:cNvPr id="99" name="Freeform 9">
            <a:extLst>
              <a:ext uri="{FF2B5EF4-FFF2-40B4-BE49-F238E27FC236}">
                <a16:creationId xmlns:a16="http://schemas.microsoft.com/office/drawing/2014/main" id="{1B55786D-438A-41BA-9031-FF6526269141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D238B78-3940-484E-BC4C-FABDFC84E531}"/>
              </a:ext>
            </a:extLst>
          </p:cNvPr>
          <p:cNvSpPr/>
          <p:nvPr/>
        </p:nvSpPr>
        <p:spPr>
          <a:xfrm>
            <a:off x="358467" y="322476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工作量进度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05BBA47-3AB3-4F86-A503-4BA3D24C5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241192"/>
              </p:ext>
            </p:extLst>
          </p:nvPr>
        </p:nvGraphicFramePr>
        <p:xfrm>
          <a:off x="1735161" y="2036065"/>
          <a:ext cx="6797279" cy="276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47">
                  <a:extLst>
                    <a:ext uri="{9D8B030D-6E8A-4147-A177-3AD203B41FA5}">
                      <a16:colId xmlns:a16="http://schemas.microsoft.com/office/drawing/2014/main" val="3252762305"/>
                    </a:ext>
                  </a:extLst>
                </a:gridCol>
                <a:gridCol w="1132208">
                  <a:extLst>
                    <a:ext uri="{9D8B030D-6E8A-4147-A177-3AD203B41FA5}">
                      <a16:colId xmlns:a16="http://schemas.microsoft.com/office/drawing/2014/main" val="2982496900"/>
                    </a:ext>
                  </a:extLst>
                </a:gridCol>
                <a:gridCol w="981247">
                  <a:extLst>
                    <a:ext uri="{9D8B030D-6E8A-4147-A177-3AD203B41FA5}">
                      <a16:colId xmlns:a16="http://schemas.microsoft.com/office/drawing/2014/main" val="1783966414"/>
                    </a:ext>
                  </a:extLst>
                </a:gridCol>
                <a:gridCol w="2415377">
                  <a:extLst>
                    <a:ext uri="{9D8B030D-6E8A-4147-A177-3AD203B41FA5}">
                      <a16:colId xmlns:a16="http://schemas.microsoft.com/office/drawing/2014/main" val="2124662954"/>
                    </a:ext>
                  </a:extLst>
                </a:gridCol>
                <a:gridCol w="1634700">
                  <a:extLst>
                    <a:ext uri="{9D8B030D-6E8A-4147-A177-3AD203B41FA5}">
                      <a16:colId xmlns:a16="http://schemas.microsoft.com/office/drawing/2014/main" val="65159595"/>
                    </a:ext>
                  </a:extLst>
                </a:gridCol>
              </a:tblGrid>
              <a:tr h="343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序号</a:t>
                      </a:r>
                    </a:p>
                  </a:txBody>
                  <a:tcPr>
                    <a:solidFill>
                      <a:srgbClr val="54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数据库类型</a:t>
                      </a:r>
                    </a:p>
                  </a:txBody>
                  <a:tcPr>
                    <a:solidFill>
                      <a:srgbClr val="54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代表产品</a:t>
                      </a:r>
                    </a:p>
                  </a:txBody>
                  <a:tcPr>
                    <a:solidFill>
                      <a:srgbClr val="54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优点</a:t>
                      </a:r>
                    </a:p>
                  </a:txBody>
                  <a:tcPr>
                    <a:solidFill>
                      <a:srgbClr val="586B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缺点</a:t>
                      </a:r>
                    </a:p>
                  </a:txBody>
                  <a:tcPr>
                    <a:solidFill>
                      <a:srgbClr val="5466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55059"/>
                  </a:ext>
                </a:extLst>
              </a:tr>
              <a:tr h="49270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2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键值数据库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Redis</a:t>
                      </a: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Tokyo</a:t>
                      </a:r>
                      <a:endParaRPr lang="zh-CN" altLang="en-US" sz="12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200" kern="120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扩展性好、灵活性好、大量写操作时性能高</a:t>
                      </a:r>
                      <a:endParaRPr lang="zh-CN" altLang="en-US" sz="12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200" kern="120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存储的数据无结构化、条件查询效率较低</a:t>
                      </a:r>
                      <a:endParaRPr lang="zh-CN" altLang="en-US" sz="12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2946"/>
                  </a:ext>
                </a:extLst>
              </a:tr>
              <a:tr h="84068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2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列式数据库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HBase</a:t>
                      </a: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Cassandra</a:t>
                      </a:r>
                      <a:endParaRPr lang="zh-CN" altLang="en-US" sz="12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5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扩展性强、容易进行分布式扩展、查找迅速，复杂性低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50875" algn="l"/>
                        </a:tabLst>
                      </a:pPr>
                      <a:r>
                        <a:rPr lang="zh-CN" sz="1200" kern="5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功能相对局限，多条件查询困难，不适合随机更新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4992151"/>
                  </a:ext>
                </a:extLst>
              </a:tr>
              <a:tr h="54505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2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文档数据库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MongoDB</a:t>
                      </a: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CouchDB</a:t>
                      </a:r>
                      <a:endParaRPr lang="zh-CN" altLang="en-US" sz="12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5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性能好、灵活性高、复杂性低、数据结构灵活</a:t>
                      </a:r>
                      <a:r>
                        <a:rPr lang="zh-CN" altLang="en-US" sz="1200" kern="5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1200" kern="5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Web</a:t>
                      </a:r>
                      <a:r>
                        <a:rPr lang="zh-CN" altLang="en-US" sz="1200" kern="5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友好</a:t>
                      </a:r>
                      <a:endParaRPr lang="zh-CN" sz="1200" kern="5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50875" algn="l"/>
                        </a:tabLst>
                      </a:pPr>
                      <a:r>
                        <a:rPr lang="zh-CN" sz="1200" kern="5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缺乏统一查询语法，查询性能不高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254498"/>
                  </a:ext>
                </a:extLst>
              </a:tr>
              <a:tr h="54505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12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图形数据库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Neo4j</a:t>
                      </a: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InfoGrid</a:t>
                      </a:r>
                      <a:endParaRPr lang="zh-CN" altLang="en-US" sz="1200" dirty="0">
                        <a:solidFill>
                          <a:srgbClr val="00206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5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灵活性高、支持复杂的图形算法、可用于构建复杂的关系图谱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50875" algn="l"/>
                        </a:tabLst>
                      </a:pPr>
                      <a:r>
                        <a:rPr lang="zh-CN" sz="1200" kern="5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复杂性高、只能支持一定的数据规模</a:t>
                      </a:r>
                      <a:r>
                        <a:rPr lang="zh-CN" altLang="en-US" sz="1200" kern="5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。</a:t>
                      </a:r>
                      <a:endParaRPr lang="zh-CN" sz="1200" kern="5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20051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E538991-CE48-46C4-9AC9-F17316DF3A40}"/>
              </a:ext>
            </a:extLst>
          </p:cNvPr>
          <p:cNvSpPr txBox="1"/>
          <p:nvPr/>
        </p:nvSpPr>
        <p:spPr>
          <a:xfrm>
            <a:off x="1475656" y="7707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非关系型数据库特点对比：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11FBA0-3FD6-49D8-B4DF-76575104A995}"/>
              </a:ext>
            </a:extLst>
          </p:cNvPr>
          <p:cNvSpPr/>
          <p:nvPr/>
        </p:nvSpPr>
        <p:spPr>
          <a:xfrm>
            <a:off x="3347864" y="1503043"/>
            <a:ext cx="3159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  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非关系型数据库特点对比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研究内容</a:t>
            </a: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0797EACF-B638-4B63-A770-57A535D1F4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2975FC3-DC58-4F0A-8BF1-3289963646D3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929038B2-5A3F-4826-BB67-79066694B9B6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AE1D5C3-3E45-42C8-A82A-1440413C679B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9BA66358-984B-409D-80A8-CAD5E35F1741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FC3BCBD6-AA88-496D-983E-9F195486AF70}"/>
              </a:ext>
            </a:extLst>
          </p:cNvPr>
          <p:cNvSpPr/>
          <p:nvPr/>
        </p:nvSpPr>
        <p:spPr>
          <a:xfrm>
            <a:off x="-1" y="197160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" name="Freeform 11">
            <a:extLst>
              <a:ext uri="{FF2B5EF4-FFF2-40B4-BE49-F238E27FC236}">
                <a16:creationId xmlns:a16="http://schemas.microsoft.com/office/drawing/2014/main" id="{CDAE0C7A-E1BE-44A0-AFCD-150B2CBEB0FA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" name="Freeform 12">
            <a:extLst>
              <a:ext uri="{FF2B5EF4-FFF2-40B4-BE49-F238E27FC236}">
                <a16:creationId xmlns:a16="http://schemas.microsoft.com/office/drawing/2014/main" id="{625CE4AF-47BB-456E-8C57-05B64422EF85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" name="Freeform 13">
            <a:extLst>
              <a:ext uri="{FF2B5EF4-FFF2-40B4-BE49-F238E27FC236}">
                <a16:creationId xmlns:a16="http://schemas.microsoft.com/office/drawing/2014/main" id="{645E73A9-D7D6-4959-A268-40D74F4CF495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Freeform 10">
            <a:extLst>
              <a:ext uri="{FF2B5EF4-FFF2-40B4-BE49-F238E27FC236}">
                <a16:creationId xmlns:a16="http://schemas.microsoft.com/office/drawing/2014/main" id="{BDFD8CA3-3228-4372-8E19-0C9EBA18FE00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C55E747-9009-4DB3-B81D-1DD297FAA4D5}"/>
              </a:ext>
            </a:extLst>
          </p:cNvPr>
          <p:cNvSpPr/>
          <p:nvPr/>
        </p:nvSpPr>
        <p:spPr>
          <a:xfrm>
            <a:off x="589296" y="1653245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994FB9-D4B2-4809-80A2-7F8159A86BA7}"/>
              </a:ext>
            </a:extLst>
          </p:cNvPr>
          <p:cNvSpPr/>
          <p:nvPr/>
        </p:nvSpPr>
        <p:spPr>
          <a:xfrm>
            <a:off x="358466" y="2036065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目标与内容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E46F75D-4867-43BC-A13C-71CFD1490A7F}"/>
              </a:ext>
            </a:extLst>
          </p:cNvPr>
          <p:cNvSpPr/>
          <p:nvPr/>
        </p:nvSpPr>
        <p:spPr>
          <a:xfrm>
            <a:off x="358470" y="2823369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创新与难点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8BD01A1-17BE-40C5-B24A-31089D3A562F}"/>
              </a:ext>
            </a:extLst>
          </p:cNvPr>
          <p:cNvSpPr/>
          <p:nvPr/>
        </p:nvSpPr>
        <p:spPr>
          <a:xfrm>
            <a:off x="358468" y="2432846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方法与路线</a:t>
            </a:r>
          </a:p>
        </p:txBody>
      </p:sp>
      <p:sp>
        <p:nvSpPr>
          <p:cNvPr id="99" name="Freeform 9">
            <a:extLst>
              <a:ext uri="{FF2B5EF4-FFF2-40B4-BE49-F238E27FC236}">
                <a16:creationId xmlns:a16="http://schemas.microsoft.com/office/drawing/2014/main" id="{1B55786D-438A-41BA-9031-FF6526269141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D238B78-3940-484E-BC4C-FABDFC84E531}"/>
              </a:ext>
            </a:extLst>
          </p:cNvPr>
          <p:cNvSpPr/>
          <p:nvPr/>
        </p:nvSpPr>
        <p:spPr>
          <a:xfrm>
            <a:off x="358467" y="322476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工作量进度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11ACEEFF-7018-420F-BA23-21DFCDED3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40" y="1695727"/>
            <a:ext cx="2732464" cy="223515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7A4EFE6-E3C5-4044-8CB6-8F81F9BC6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054" y="1695727"/>
            <a:ext cx="3263001" cy="2235156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2A7C1758-2102-4241-BBED-9368D7E3FD17}"/>
              </a:ext>
            </a:extLst>
          </p:cNvPr>
          <p:cNvSpPr txBox="1"/>
          <p:nvPr/>
        </p:nvSpPr>
        <p:spPr>
          <a:xfrm>
            <a:off x="1475656" y="7707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分布式集群原理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6AC5079-EB3F-457D-B4F6-BC1982FA58EB}"/>
              </a:ext>
            </a:extLst>
          </p:cNvPr>
          <p:cNvSpPr txBox="1"/>
          <p:nvPr/>
        </p:nvSpPr>
        <p:spPr>
          <a:xfrm>
            <a:off x="2483768" y="4371157"/>
            <a:ext cx="1648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</a:rPr>
              <a:t>图 </a:t>
            </a:r>
            <a:r>
              <a:rPr lang="en-US" altLang="zh-CN" sz="1600" dirty="0">
                <a:solidFill>
                  <a:srgbClr val="002060"/>
                </a:solidFill>
              </a:rPr>
              <a:t>1.  </a:t>
            </a:r>
            <a:r>
              <a:rPr lang="zh-CN" altLang="en-US" sz="1600" dirty="0">
                <a:solidFill>
                  <a:srgbClr val="002060"/>
                </a:solidFill>
              </a:rPr>
              <a:t>复制集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BF98B01-A9B1-45D1-AF11-206F17487ABD}"/>
              </a:ext>
            </a:extLst>
          </p:cNvPr>
          <p:cNvSpPr txBox="1"/>
          <p:nvPr/>
        </p:nvSpPr>
        <p:spPr>
          <a:xfrm>
            <a:off x="6084168" y="4371157"/>
            <a:ext cx="1648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</a:rPr>
              <a:t>图 </a:t>
            </a:r>
            <a:r>
              <a:rPr lang="en-US" altLang="zh-CN" sz="1600" dirty="0">
                <a:solidFill>
                  <a:srgbClr val="002060"/>
                </a:solidFill>
              </a:rPr>
              <a:t>2.  </a:t>
            </a:r>
            <a:r>
              <a:rPr lang="zh-CN" altLang="en-US" sz="1600" dirty="0">
                <a:solidFill>
                  <a:srgbClr val="002060"/>
                </a:solidFill>
              </a:rPr>
              <a:t>分片</a:t>
            </a:r>
          </a:p>
        </p:txBody>
      </p:sp>
    </p:spTree>
    <p:extLst>
      <p:ext uri="{BB962C8B-B14F-4D97-AF65-F5344CB8AC3E}">
        <p14:creationId xmlns:p14="http://schemas.microsoft.com/office/powerpoint/2010/main" val="4142249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研究内容</a:t>
            </a: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0797EACF-B638-4B63-A770-57A535D1F4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2975FC3-DC58-4F0A-8BF1-3289963646D3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929038B2-5A3F-4826-BB67-79066694B9B6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AE1D5C3-3E45-42C8-A82A-1440413C679B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9BA66358-984B-409D-80A8-CAD5E35F1741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FC3BCBD6-AA88-496D-983E-9F195486AF70}"/>
              </a:ext>
            </a:extLst>
          </p:cNvPr>
          <p:cNvSpPr/>
          <p:nvPr/>
        </p:nvSpPr>
        <p:spPr>
          <a:xfrm>
            <a:off x="-1" y="197160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" name="Freeform 11">
            <a:extLst>
              <a:ext uri="{FF2B5EF4-FFF2-40B4-BE49-F238E27FC236}">
                <a16:creationId xmlns:a16="http://schemas.microsoft.com/office/drawing/2014/main" id="{CDAE0C7A-E1BE-44A0-AFCD-150B2CBEB0FA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" name="Freeform 12">
            <a:extLst>
              <a:ext uri="{FF2B5EF4-FFF2-40B4-BE49-F238E27FC236}">
                <a16:creationId xmlns:a16="http://schemas.microsoft.com/office/drawing/2014/main" id="{625CE4AF-47BB-456E-8C57-05B64422EF85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" name="Freeform 13">
            <a:extLst>
              <a:ext uri="{FF2B5EF4-FFF2-40B4-BE49-F238E27FC236}">
                <a16:creationId xmlns:a16="http://schemas.microsoft.com/office/drawing/2014/main" id="{645E73A9-D7D6-4959-A268-40D74F4CF495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Freeform 10">
            <a:extLst>
              <a:ext uri="{FF2B5EF4-FFF2-40B4-BE49-F238E27FC236}">
                <a16:creationId xmlns:a16="http://schemas.microsoft.com/office/drawing/2014/main" id="{BDFD8CA3-3228-4372-8E19-0C9EBA18FE00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C55E747-9009-4DB3-B81D-1DD297FAA4D5}"/>
              </a:ext>
            </a:extLst>
          </p:cNvPr>
          <p:cNvSpPr/>
          <p:nvPr/>
        </p:nvSpPr>
        <p:spPr>
          <a:xfrm>
            <a:off x="589296" y="1653245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994FB9-D4B2-4809-80A2-7F8159A86BA7}"/>
              </a:ext>
            </a:extLst>
          </p:cNvPr>
          <p:cNvSpPr/>
          <p:nvPr/>
        </p:nvSpPr>
        <p:spPr>
          <a:xfrm>
            <a:off x="358466" y="2036065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目标与内容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E46F75D-4867-43BC-A13C-71CFD1490A7F}"/>
              </a:ext>
            </a:extLst>
          </p:cNvPr>
          <p:cNvSpPr/>
          <p:nvPr/>
        </p:nvSpPr>
        <p:spPr>
          <a:xfrm>
            <a:off x="358470" y="2823369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创新与难点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8BD01A1-17BE-40C5-B24A-31089D3A562F}"/>
              </a:ext>
            </a:extLst>
          </p:cNvPr>
          <p:cNvSpPr/>
          <p:nvPr/>
        </p:nvSpPr>
        <p:spPr>
          <a:xfrm>
            <a:off x="358468" y="2432846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方法与路线</a:t>
            </a:r>
          </a:p>
        </p:txBody>
      </p:sp>
      <p:sp>
        <p:nvSpPr>
          <p:cNvPr id="99" name="Freeform 9">
            <a:extLst>
              <a:ext uri="{FF2B5EF4-FFF2-40B4-BE49-F238E27FC236}">
                <a16:creationId xmlns:a16="http://schemas.microsoft.com/office/drawing/2014/main" id="{1B55786D-438A-41BA-9031-FF6526269141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D238B78-3940-484E-BC4C-FABDFC84E531}"/>
              </a:ext>
            </a:extLst>
          </p:cNvPr>
          <p:cNvSpPr/>
          <p:nvPr/>
        </p:nvSpPr>
        <p:spPr>
          <a:xfrm>
            <a:off x="358467" y="322476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工作量进度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A7C1758-2102-4241-BBED-9368D7E3FD17}"/>
              </a:ext>
            </a:extLst>
          </p:cNvPr>
          <p:cNvSpPr txBox="1"/>
          <p:nvPr/>
        </p:nvSpPr>
        <p:spPr>
          <a:xfrm>
            <a:off x="1475656" y="7707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组件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D1E350A-CB13-463D-93BB-D06AFEC0F480}"/>
              </a:ext>
            </a:extLst>
          </p:cNvPr>
          <p:cNvSpPr txBox="1"/>
          <p:nvPr/>
        </p:nvSpPr>
        <p:spPr>
          <a:xfrm>
            <a:off x="1475656" y="1361430"/>
            <a:ext cx="70533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Mongos</a:t>
            </a:r>
          </a:p>
          <a:p>
            <a:pPr indent="432000"/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数据库集群请求的入口，所有的请求都通过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mongos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进行协调，负责把对应的数据请求请求转发到对应的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Sharding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服务器上。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Config server</a:t>
            </a:r>
          </a:p>
          <a:p>
            <a:pPr indent="432000"/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存储所有数据库元信息（路由、分片）的配置。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Sharding</a:t>
            </a:r>
          </a:p>
          <a:p>
            <a:pPr indent="432000"/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将数据库拆分，将其分散在不同的机器上的过程。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Replica set</a:t>
            </a:r>
          </a:p>
          <a:p>
            <a:pPr indent="432000"/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Sharding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的备份，防止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Sharding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挂掉之后数据丢失，提高了数据的可用性， 并可以保证数据的安全性。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Arbiter</a:t>
            </a:r>
          </a:p>
          <a:p>
            <a:pPr indent="432000"/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复制集中的一个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实例，它并不保存数据。</a:t>
            </a:r>
          </a:p>
        </p:txBody>
      </p:sp>
    </p:spTree>
    <p:extLst>
      <p:ext uri="{BB962C8B-B14F-4D97-AF65-F5344CB8AC3E}">
        <p14:creationId xmlns:p14="http://schemas.microsoft.com/office/powerpoint/2010/main" val="341832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研究内容</a:t>
            </a:r>
          </a:p>
        </p:txBody>
      </p:sp>
      <p:sp>
        <p:nvSpPr>
          <p:cNvPr id="77" name="Rectangle 66"/>
          <p:cNvSpPr>
            <a:spLocks noChangeArrowheads="1"/>
          </p:cNvSpPr>
          <p:nvPr/>
        </p:nvSpPr>
        <p:spPr bwMode="auto">
          <a:xfrm>
            <a:off x="1545693" y="3835529"/>
            <a:ext cx="569060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分析地震勘探数据源的数据格式，以最为常见的 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SEG-Y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格式为研究对象，进行数据格式转换，转换为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Json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GeoJson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格式存储在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数据库，便于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Rectangle 66"/>
          <p:cNvSpPr>
            <a:spLocks noChangeArrowheads="1"/>
          </p:cNvSpPr>
          <p:nvPr/>
        </p:nvSpPr>
        <p:spPr bwMode="auto">
          <a:xfrm>
            <a:off x="1545694" y="2308868"/>
            <a:ext cx="569060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对比几中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NoSQL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，考虑到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数据库的数据模型设计方便、高性能、高可用性、已于扩展、丰富的查询语言等诸多优点，非常适合海量地震数据存储管理，搭建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Replica Set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Sharding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结合方式的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云存储。</a:t>
            </a:r>
          </a:p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Rectangle 66"/>
          <p:cNvSpPr>
            <a:spLocks noChangeArrowheads="1"/>
          </p:cNvSpPr>
          <p:nvPr/>
        </p:nvSpPr>
        <p:spPr bwMode="auto">
          <a:xfrm>
            <a:off x="1512446" y="968196"/>
            <a:ext cx="572384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通过查阅大量文献，结合当今主流的计算机技术，对地震数据的存储、管理需求进行分析，了解到地震数据对于地学研究的重要性，提出基于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的地震大数据管理系统的研究。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0797EACF-B638-4B63-A770-57A535D1F4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2975FC3-DC58-4F0A-8BF1-3289963646D3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929038B2-5A3F-4826-BB67-79066694B9B6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AE1D5C3-3E45-42C8-A82A-1440413C679B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9BA66358-984B-409D-80A8-CAD5E35F1741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FC3BCBD6-AA88-496D-983E-9F195486AF70}"/>
              </a:ext>
            </a:extLst>
          </p:cNvPr>
          <p:cNvSpPr/>
          <p:nvPr/>
        </p:nvSpPr>
        <p:spPr>
          <a:xfrm>
            <a:off x="-1" y="197160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" name="Freeform 11">
            <a:extLst>
              <a:ext uri="{FF2B5EF4-FFF2-40B4-BE49-F238E27FC236}">
                <a16:creationId xmlns:a16="http://schemas.microsoft.com/office/drawing/2014/main" id="{CDAE0C7A-E1BE-44A0-AFCD-150B2CBEB0FA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" name="Freeform 12">
            <a:extLst>
              <a:ext uri="{FF2B5EF4-FFF2-40B4-BE49-F238E27FC236}">
                <a16:creationId xmlns:a16="http://schemas.microsoft.com/office/drawing/2014/main" id="{625CE4AF-47BB-456E-8C57-05B64422EF85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" name="Freeform 13">
            <a:extLst>
              <a:ext uri="{FF2B5EF4-FFF2-40B4-BE49-F238E27FC236}">
                <a16:creationId xmlns:a16="http://schemas.microsoft.com/office/drawing/2014/main" id="{645E73A9-D7D6-4959-A268-40D74F4CF495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Freeform 10">
            <a:extLst>
              <a:ext uri="{FF2B5EF4-FFF2-40B4-BE49-F238E27FC236}">
                <a16:creationId xmlns:a16="http://schemas.microsoft.com/office/drawing/2014/main" id="{BDFD8CA3-3228-4372-8E19-0C9EBA18FE00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C55E747-9009-4DB3-B81D-1DD297FAA4D5}"/>
              </a:ext>
            </a:extLst>
          </p:cNvPr>
          <p:cNvSpPr/>
          <p:nvPr/>
        </p:nvSpPr>
        <p:spPr>
          <a:xfrm>
            <a:off x="589296" y="1653245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994FB9-D4B2-4809-80A2-7F8159A86BA7}"/>
              </a:ext>
            </a:extLst>
          </p:cNvPr>
          <p:cNvSpPr/>
          <p:nvPr/>
        </p:nvSpPr>
        <p:spPr>
          <a:xfrm>
            <a:off x="358466" y="2036065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目标与内容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E46F75D-4867-43BC-A13C-71CFD1490A7F}"/>
              </a:ext>
            </a:extLst>
          </p:cNvPr>
          <p:cNvSpPr/>
          <p:nvPr/>
        </p:nvSpPr>
        <p:spPr>
          <a:xfrm>
            <a:off x="358470" y="2823369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创新与难点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8BD01A1-17BE-40C5-B24A-31089D3A562F}"/>
              </a:ext>
            </a:extLst>
          </p:cNvPr>
          <p:cNvSpPr/>
          <p:nvPr/>
        </p:nvSpPr>
        <p:spPr>
          <a:xfrm>
            <a:off x="358468" y="2432846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方法与路线</a:t>
            </a:r>
          </a:p>
        </p:txBody>
      </p:sp>
      <p:sp>
        <p:nvSpPr>
          <p:cNvPr id="99" name="Freeform 9">
            <a:extLst>
              <a:ext uri="{FF2B5EF4-FFF2-40B4-BE49-F238E27FC236}">
                <a16:creationId xmlns:a16="http://schemas.microsoft.com/office/drawing/2014/main" id="{1B55786D-438A-41BA-9031-FF6526269141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D238B78-3940-484E-BC4C-FABDFC84E531}"/>
              </a:ext>
            </a:extLst>
          </p:cNvPr>
          <p:cNvSpPr/>
          <p:nvPr/>
        </p:nvSpPr>
        <p:spPr>
          <a:xfrm>
            <a:off x="358467" y="322476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工作量进度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B7CAA8-0E99-43EB-8931-662B3C2E2A4C}"/>
              </a:ext>
            </a:extLst>
          </p:cNvPr>
          <p:cNvSpPr txBox="1"/>
          <p:nvPr/>
        </p:nvSpPr>
        <p:spPr>
          <a:xfrm>
            <a:off x="1475656" y="62674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可行性分析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B6588A-903F-4003-983E-85B7F1DE58AC}"/>
              </a:ext>
            </a:extLst>
          </p:cNvPr>
          <p:cNvSpPr txBox="1"/>
          <p:nvPr/>
        </p:nvSpPr>
        <p:spPr>
          <a:xfrm>
            <a:off x="1505397" y="192288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数据库功能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784073-5461-4AAD-A525-735ADCF65968}"/>
              </a:ext>
            </a:extLst>
          </p:cNvPr>
          <p:cNvSpPr txBox="1"/>
          <p:nvPr/>
        </p:nvSpPr>
        <p:spPr>
          <a:xfrm>
            <a:off x="1512447" y="345359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数据格式转换</a:t>
            </a:r>
          </a:p>
        </p:txBody>
      </p:sp>
    </p:spTree>
    <p:extLst>
      <p:ext uri="{BB962C8B-B14F-4D97-AF65-F5344CB8AC3E}">
        <p14:creationId xmlns:p14="http://schemas.microsoft.com/office/powerpoint/2010/main" val="2432789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研究内容</a:t>
            </a:r>
          </a:p>
        </p:txBody>
      </p:sp>
      <p:sp>
        <p:nvSpPr>
          <p:cNvPr id="81" name="Rectangle 66"/>
          <p:cNvSpPr>
            <a:spLocks noChangeArrowheads="1"/>
          </p:cNvSpPr>
          <p:nvPr/>
        </p:nvSpPr>
        <p:spPr bwMode="auto">
          <a:xfrm>
            <a:off x="1587961" y="2882215"/>
            <a:ext cx="526026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对管理系统运行进行维护，对于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存储集群的各节点进行监控，确保多台机器的负载均衡。</a:t>
            </a:r>
          </a:p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Rectangle 66"/>
          <p:cNvSpPr>
            <a:spLocks noChangeArrowheads="1"/>
          </p:cNvSpPr>
          <p:nvPr/>
        </p:nvSpPr>
        <p:spPr bwMode="auto">
          <a:xfrm>
            <a:off x="1512446" y="1128079"/>
            <a:ext cx="637192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采用前后端分离的开发模式。前端采用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Vuejs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技术，结合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Element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Bootstrap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等前端框架创建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界面，使用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Nginx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实现反代理。后端使用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Django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构建框架，采用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语言实现相关业务逻辑，数据库采用 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分片搭建分布式存储集群，实现地震大数据的存储、分析和应用。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0797EACF-B638-4B63-A770-57A535D1F4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2975FC3-DC58-4F0A-8BF1-3289963646D3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929038B2-5A3F-4826-BB67-79066694B9B6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AE1D5C3-3E45-42C8-A82A-1440413C679B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9BA66358-984B-409D-80A8-CAD5E35F1741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FC3BCBD6-AA88-496D-983E-9F195486AF70}"/>
              </a:ext>
            </a:extLst>
          </p:cNvPr>
          <p:cNvSpPr/>
          <p:nvPr/>
        </p:nvSpPr>
        <p:spPr>
          <a:xfrm>
            <a:off x="-1" y="197160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" name="Freeform 11">
            <a:extLst>
              <a:ext uri="{FF2B5EF4-FFF2-40B4-BE49-F238E27FC236}">
                <a16:creationId xmlns:a16="http://schemas.microsoft.com/office/drawing/2014/main" id="{CDAE0C7A-E1BE-44A0-AFCD-150B2CBEB0FA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" name="Freeform 12">
            <a:extLst>
              <a:ext uri="{FF2B5EF4-FFF2-40B4-BE49-F238E27FC236}">
                <a16:creationId xmlns:a16="http://schemas.microsoft.com/office/drawing/2014/main" id="{625CE4AF-47BB-456E-8C57-05B64422EF85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" name="Freeform 13">
            <a:extLst>
              <a:ext uri="{FF2B5EF4-FFF2-40B4-BE49-F238E27FC236}">
                <a16:creationId xmlns:a16="http://schemas.microsoft.com/office/drawing/2014/main" id="{645E73A9-D7D6-4959-A268-40D74F4CF495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Freeform 10">
            <a:extLst>
              <a:ext uri="{FF2B5EF4-FFF2-40B4-BE49-F238E27FC236}">
                <a16:creationId xmlns:a16="http://schemas.microsoft.com/office/drawing/2014/main" id="{BDFD8CA3-3228-4372-8E19-0C9EBA18FE00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C55E747-9009-4DB3-B81D-1DD297FAA4D5}"/>
              </a:ext>
            </a:extLst>
          </p:cNvPr>
          <p:cNvSpPr/>
          <p:nvPr/>
        </p:nvSpPr>
        <p:spPr>
          <a:xfrm>
            <a:off x="589296" y="1653245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994FB9-D4B2-4809-80A2-7F8159A86BA7}"/>
              </a:ext>
            </a:extLst>
          </p:cNvPr>
          <p:cNvSpPr/>
          <p:nvPr/>
        </p:nvSpPr>
        <p:spPr>
          <a:xfrm>
            <a:off x="358466" y="2036065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目标与内容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E46F75D-4867-43BC-A13C-71CFD1490A7F}"/>
              </a:ext>
            </a:extLst>
          </p:cNvPr>
          <p:cNvSpPr/>
          <p:nvPr/>
        </p:nvSpPr>
        <p:spPr>
          <a:xfrm>
            <a:off x="358470" y="2823369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创新与难点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8BD01A1-17BE-40C5-B24A-31089D3A562F}"/>
              </a:ext>
            </a:extLst>
          </p:cNvPr>
          <p:cNvSpPr/>
          <p:nvPr/>
        </p:nvSpPr>
        <p:spPr>
          <a:xfrm>
            <a:off x="358468" y="2432846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方法与路线</a:t>
            </a:r>
          </a:p>
        </p:txBody>
      </p:sp>
      <p:sp>
        <p:nvSpPr>
          <p:cNvPr id="99" name="Freeform 9">
            <a:extLst>
              <a:ext uri="{FF2B5EF4-FFF2-40B4-BE49-F238E27FC236}">
                <a16:creationId xmlns:a16="http://schemas.microsoft.com/office/drawing/2014/main" id="{1B55786D-438A-41BA-9031-FF6526269141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D238B78-3940-484E-BC4C-FABDFC84E531}"/>
              </a:ext>
            </a:extLst>
          </p:cNvPr>
          <p:cNvSpPr/>
          <p:nvPr/>
        </p:nvSpPr>
        <p:spPr>
          <a:xfrm>
            <a:off x="358467" y="322476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工作量进度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B7CAA8-0E99-43EB-8931-662B3C2E2A4C}"/>
              </a:ext>
            </a:extLst>
          </p:cNvPr>
          <p:cNvSpPr txBox="1"/>
          <p:nvPr/>
        </p:nvSpPr>
        <p:spPr>
          <a:xfrm>
            <a:off x="1475656" y="76803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系统架构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B6588A-903F-4003-983E-85B7F1DE58AC}"/>
              </a:ext>
            </a:extLst>
          </p:cNvPr>
          <p:cNvSpPr txBox="1"/>
          <p:nvPr/>
        </p:nvSpPr>
        <p:spPr>
          <a:xfrm>
            <a:off x="1547664" y="2496231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系统维护</a:t>
            </a:r>
          </a:p>
        </p:txBody>
      </p:sp>
    </p:spTree>
    <p:extLst>
      <p:ext uri="{BB962C8B-B14F-4D97-AF65-F5344CB8AC3E}">
        <p14:creationId xmlns:p14="http://schemas.microsoft.com/office/powerpoint/2010/main" val="330130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32757"/>
            <a:ext cx="9144000" cy="1274812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53008" y="1364795"/>
            <a:ext cx="1152128" cy="1152128"/>
          </a:xfrm>
          <a:prstGeom prst="rect">
            <a:avLst/>
          </a:prstGeom>
          <a:solidFill>
            <a:srgbClr val="F0F1F3"/>
          </a:solidFill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56949" y="1468736"/>
            <a:ext cx="944246" cy="944246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4546476" y="1994892"/>
            <a:ext cx="1427625" cy="68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600" b="1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600" b="1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技术路线</a:t>
            </a:r>
            <a:endParaRPr lang="en-US" altLang="zh-CN" sz="1600" b="1" dirty="0">
              <a:ln w="6350">
                <a:noFill/>
              </a:ln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4570472" y="1357990"/>
            <a:ext cx="2827416" cy="4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2400" b="1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03 </a:t>
            </a:r>
            <a:r>
              <a:rPr lang="en-US" altLang="zh-CN" sz="2400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2400" b="1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研究方法与路线</a:t>
            </a:r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3274677" y="1718986"/>
            <a:ext cx="308790" cy="443746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Picture 2" descr="éç¹å®éªå®¤">
            <a:extLst>
              <a:ext uri="{FF2B5EF4-FFF2-40B4-BE49-F238E27FC236}">
                <a16:creationId xmlns:a16="http://schemas.microsoft.com/office/drawing/2014/main" id="{D3DCB510-C3E2-47AA-AEB9-A32A6950C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0"/>
            <a:ext cx="2827416" cy="36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主要研究方法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450196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0" name="Rectangle 66"/>
          <p:cNvSpPr>
            <a:spLocks noChangeArrowheads="1"/>
          </p:cNvSpPr>
          <p:nvPr/>
        </p:nvSpPr>
        <p:spPr bwMode="auto">
          <a:xfrm>
            <a:off x="1547664" y="1166217"/>
            <a:ext cx="626469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分片（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Sharding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）搭建分布式存储集群，将数据集合切成很多小的数据块。这些数据块分散到若干片中，每个片只负责数据集合的一部分。通过 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mongos 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路由进程把请求发送到正确的分片上。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" name="Rectangle 66"/>
          <p:cNvSpPr>
            <a:spLocks noChangeArrowheads="1"/>
          </p:cNvSpPr>
          <p:nvPr/>
        </p:nvSpPr>
        <p:spPr bwMode="auto">
          <a:xfrm>
            <a:off x="1554806" y="2347961"/>
            <a:ext cx="625755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 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支持多种类型的索引，包括单字段索引、复合索引、空间索引、文本索引。为满足按照测区、测线或指定空间范围提取采样点数据的业务需求，至少需要建立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个索引，即复合索引（测区号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测线号）和空间索引（采样点空间坐标）。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0" name="Rectangle 66"/>
          <p:cNvSpPr>
            <a:spLocks noChangeArrowheads="1"/>
          </p:cNvSpPr>
          <p:nvPr/>
        </p:nvSpPr>
        <p:spPr bwMode="auto">
          <a:xfrm>
            <a:off x="1554807" y="3723084"/>
            <a:ext cx="625755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GridFS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专门存储大于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16M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的文件，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GridFS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分布式文件存储系统。该文档系统不是直接存储文件，而是将文件分成逻辑上存储独立二进制文件的几个部分或块，其中数据库由两个集合组成：存储文件元数据的文件集合，以及存储实际二进制数据的块集合。我们采用这种方式存储地震勘探中较大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SEG-Y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2" name="图片 1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72" y="126687"/>
            <a:ext cx="851489" cy="851489"/>
          </a:xfrm>
          <a:prstGeom prst="rect">
            <a:avLst/>
          </a:prstGeom>
        </p:spPr>
      </p:pic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D8A3FA9E-6BD6-4181-AE97-09559991AB86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3A9AEB2A-292C-422E-B7FA-B36813232A38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426FF65-279C-466D-89FD-CA9AA2F347AE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CD29920D-5743-45ED-8F70-6F77ED8BC64F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74B65AF9-9DD9-457F-8DA4-1F171CA5F205}"/>
              </a:ext>
            </a:extLst>
          </p:cNvPr>
          <p:cNvSpPr/>
          <p:nvPr/>
        </p:nvSpPr>
        <p:spPr>
          <a:xfrm>
            <a:off x="-1" y="2368389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F64A5EFD-6E40-41CE-8E0C-4FE5D193E08E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9" name="Freeform 12">
            <a:extLst>
              <a:ext uri="{FF2B5EF4-FFF2-40B4-BE49-F238E27FC236}">
                <a16:creationId xmlns:a16="http://schemas.microsoft.com/office/drawing/2014/main" id="{4DD3D36C-8DCF-4BDD-9817-A09C8D934C75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0" name="Freeform 13">
            <a:extLst>
              <a:ext uri="{FF2B5EF4-FFF2-40B4-BE49-F238E27FC236}">
                <a16:creationId xmlns:a16="http://schemas.microsoft.com/office/drawing/2014/main" id="{69808B30-D56C-43B1-80B0-A4863C1F4FB5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" name="Freeform 10">
            <a:extLst>
              <a:ext uri="{FF2B5EF4-FFF2-40B4-BE49-F238E27FC236}">
                <a16:creationId xmlns:a16="http://schemas.microsoft.com/office/drawing/2014/main" id="{4D9C6F94-AF36-42FA-B7B0-A7C6110A8354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C2F2C19D-3E90-494D-BA21-90F0C09E763D}"/>
              </a:ext>
            </a:extLst>
          </p:cNvPr>
          <p:cNvSpPr/>
          <p:nvPr/>
        </p:nvSpPr>
        <p:spPr>
          <a:xfrm>
            <a:off x="589296" y="1653245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46DBC8DC-7A35-4A37-A558-86D198E9363C}"/>
              </a:ext>
            </a:extLst>
          </p:cNvPr>
          <p:cNvSpPr/>
          <p:nvPr/>
        </p:nvSpPr>
        <p:spPr>
          <a:xfrm>
            <a:off x="358465" y="2036065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目标与内容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CB9ED0FD-9639-4477-A781-D58B51BFD586}"/>
              </a:ext>
            </a:extLst>
          </p:cNvPr>
          <p:cNvSpPr/>
          <p:nvPr/>
        </p:nvSpPr>
        <p:spPr>
          <a:xfrm>
            <a:off x="358468" y="2823369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创新与难点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6601A1E0-1BDD-420B-BC33-6F5D778A185D}"/>
              </a:ext>
            </a:extLst>
          </p:cNvPr>
          <p:cNvSpPr/>
          <p:nvPr/>
        </p:nvSpPr>
        <p:spPr>
          <a:xfrm>
            <a:off x="358467" y="2432846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方法与路线</a:t>
            </a:r>
          </a:p>
        </p:txBody>
      </p:sp>
      <p:sp>
        <p:nvSpPr>
          <p:cNvPr id="156" name="Freeform 9">
            <a:extLst>
              <a:ext uri="{FF2B5EF4-FFF2-40B4-BE49-F238E27FC236}">
                <a16:creationId xmlns:a16="http://schemas.microsoft.com/office/drawing/2014/main" id="{25FF3AE2-043C-4076-BE9C-79DEB47B2976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A0E7C8A-21A6-4342-B7CB-042B20BE030D}"/>
              </a:ext>
            </a:extLst>
          </p:cNvPr>
          <p:cNvSpPr/>
          <p:nvPr/>
        </p:nvSpPr>
        <p:spPr>
          <a:xfrm>
            <a:off x="358469" y="322476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工作量进度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10A06F-0AC5-424F-BDCF-B3403316BE83}"/>
              </a:ext>
            </a:extLst>
          </p:cNvPr>
          <p:cNvSpPr txBox="1"/>
          <p:nvPr/>
        </p:nvSpPr>
        <p:spPr>
          <a:xfrm>
            <a:off x="1526988" y="688247"/>
            <a:ext cx="274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分布式存储集群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080E79-BF23-4791-9269-EBE5E5766F5A}"/>
              </a:ext>
            </a:extLst>
          </p:cNvPr>
          <p:cNvSpPr txBox="1"/>
          <p:nvPr/>
        </p:nvSpPr>
        <p:spPr>
          <a:xfrm>
            <a:off x="1531889" y="1948508"/>
            <a:ext cx="274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索引构建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18792D-3620-4360-BC14-E75462E1944E}"/>
              </a:ext>
            </a:extLst>
          </p:cNvPr>
          <p:cNvSpPr txBox="1"/>
          <p:nvPr/>
        </p:nvSpPr>
        <p:spPr>
          <a:xfrm>
            <a:off x="1544929" y="3369218"/>
            <a:ext cx="274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n w="6350">
                  <a:noFill/>
                </a:ln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GridFS</a:t>
            </a:r>
            <a:r>
              <a:rPr lang="zh-CN" altLang="en-US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分布式文件系统</a:t>
            </a:r>
          </a:p>
        </p:txBody>
      </p:sp>
    </p:spTree>
    <p:extLst>
      <p:ext uri="{BB962C8B-B14F-4D97-AF65-F5344CB8AC3E}">
        <p14:creationId xmlns:p14="http://schemas.microsoft.com/office/powerpoint/2010/main" val="3940866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200EF8-0C70-4CE9-8AB5-5C9359275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5904655" cy="5141913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技术路线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72432939-2313-41F8-947F-8A7D2E42C1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6E7A573-8802-4469-88EB-762C281FD075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884624D-F287-42BD-AF20-D1ECA41B6700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C3A8961-6494-4847-AC9D-339394B65095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8BDB0D6-4BCA-4853-8FF5-B6D906299FE7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66D7B049-2FAC-4B1F-A968-8544B4D7A46B}"/>
              </a:ext>
            </a:extLst>
          </p:cNvPr>
          <p:cNvSpPr/>
          <p:nvPr/>
        </p:nvSpPr>
        <p:spPr>
          <a:xfrm>
            <a:off x="-1" y="2368389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" name="Freeform 11">
            <a:extLst>
              <a:ext uri="{FF2B5EF4-FFF2-40B4-BE49-F238E27FC236}">
                <a16:creationId xmlns:a16="http://schemas.microsoft.com/office/drawing/2014/main" id="{BD487EF6-080A-4258-A828-D2E4C86C3A07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" name="Freeform 12">
            <a:extLst>
              <a:ext uri="{FF2B5EF4-FFF2-40B4-BE49-F238E27FC236}">
                <a16:creationId xmlns:a16="http://schemas.microsoft.com/office/drawing/2014/main" id="{5BF2910B-9EE7-4E47-AE22-E92C2046CC5C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Freeform 13">
            <a:extLst>
              <a:ext uri="{FF2B5EF4-FFF2-40B4-BE49-F238E27FC236}">
                <a16:creationId xmlns:a16="http://schemas.microsoft.com/office/drawing/2014/main" id="{16831987-9A38-4053-AE01-84722572003A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Freeform 10">
            <a:extLst>
              <a:ext uri="{FF2B5EF4-FFF2-40B4-BE49-F238E27FC236}">
                <a16:creationId xmlns:a16="http://schemas.microsoft.com/office/drawing/2014/main" id="{1FA0FA1E-A833-44DC-AD93-9EF7AA14B731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B5396BF-4659-4DF4-9FBB-AA5B1D07BE0A}"/>
              </a:ext>
            </a:extLst>
          </p:cNvPr>
          <p:cNvSpPr/>
          <p:nvPr/>
        </p:nvSpPr>
        <p:spPr>
          <a:xfrm>
            <a:off x="589296" y="1653245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58B26F2-6A61-4E20-9D82-AA89CDF722F8}"/>
              </a:ext>
            </a:extLst>
          </p:cNvPr>
          <p:cNvSpPr/>
          <p:nvPr/>
        </p:nvSpPr>
        <p:spPr>
          <a:xfrm>
            <a:off x="358465" y="2036065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目标与内容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C65EF62-BC3C-4E57-B53C-B76E20B8F3DA}"/>
              </a:ext>
            </a:extLst>
          </p:cNvPr>
          <p:cNvSpPr/>
          <p:nvPr/>
        </p:nvSpPr>
        <p:spPr>
          <a:xfrm>
            <a:off x="358468" y="2823369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创新与难点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3FE016B-23FF-499D-99F9-D24915F18C07}"/>
              </a:ext>
            </a:extLst>
          </p:cNvPr>
          <p:cNvSpPr/>
          <p:nvPr/>
        </p:nvSpPr>
        <p:spPr>
          <a:xfrm>
            <a:off x="358467" y="2432846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方法与路线</a:t>
            </a:r>
          </a:p>
        </p:txBody>
      </p:sp>
      <p:sp>
        <p:nvSpPr>
          <p:cNvPr id="98" name="Freeform 9">
            <a:extLst>
              <a:ext uri="{FF2B5EF4-FFF2-40B4-BE49-F238E27FC236}">
                <a16:creationId xmlns:a16="http://schemas.microsoft.com/office/drawing/2014/main" id="{91296522-7047-41AF-BDC8-172C9B03FC27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AA23A16-E9B8-4CE9-BDFD-A1DA2C8B102A}"/>
              </a:ext>
            </a:extLst>
          </p:cNvPr>
          <p:cNvSpPr/>
          <p:nvPr/>
        </p:nvSpPr>
        <p:spPr>
          <a:xfrm>
            <a:off x="358469" y="322476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工作量进度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44168C-A49C-4353-A8A8-64F6DC57BBA3}"/>
              </a:ext>
            </a:extLst>
          </p:cNvPr>
          <p:cNvSpPr txBox="1"/>
          <p:nvPr/>
        </p:nvSpPr>
        <p:spPr>
          <a:xfrm>
            <a:off x="7631832" y="475664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图二 技术路线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2771800" y="1393938"/>
            <a:ext cx="2003688" cy="169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b="1" dirty="0">
                <a:solidFill>
                  <a:srgbClr val="37B0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| </a:t>
            </a:r>
            <a:r>
              <a:rPr lang="zh-CN" altLang="en-US" b="1" dirty="0">
                <a:ln w="6350">
                  <a:noFill/>
                </a:ln>
                <a:solidFill>
                  <a:srgbClr val="37B0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600" dirty="0">
                <a:ln w="6350">
                  <a:noFill/>
                </a:ln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选题背景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600" dirty="0">
                <a:ln w="6350">
                  <a:noFill/>
                </a:ln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研究意义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600" dirty="0">
                <a:ln w="6350">
                  <a:noFill/>
                </a:ln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国内外相关研究综述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600" dirty="0">
                <a:ln w="6350">
                  <a:noFill/>
                </a:ln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理论基础与文献综述</a:t>
            </a: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5148064" y="1399333"/>
            <a:ext cx="1823966" cy="95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b="1" dirty="0">
                <a:solidFill>
                  <a:srgbClr val="37B0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| </a:t>
            </a:r>
            <a:r>
              <a:rPr lang="zh-CN" altLang="en-US" b="1" dirty="0">
                <a:solidFill>
                  <a:srgbClr val="37B0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方法与路线</a:t>
            </a: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600" dirty="0">
                <a:ln w="6350">
                  <a:noFill/>
                </a:ln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600" dirty="0">
                <a:ln w="6350">
                  <a:noFill/>
                </a:ln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技术路线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auto">
          <a:xfrm>
            <a:off x="2771800" y="3407780"/>
            <a:ext cx="2003688" cy="121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b="1" dirty="0">
                <a:solidFill>
                  <a:srgbClr val="37B0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| </a:t>
            </a:r>
            <a:r>
              <a:rPr lang="zh-CN" altLang="en-US" b="1" dirty="0">
                <a:solidFill>
                  <a:srgbClr val="37B0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目标与内容</a:t>
            </a: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600" dirty="0">
                <a:ln w="6350">
                  <a:noFill/>
                </a:ln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研究目标</a:t>
            </a: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600" dirty="0">
                <a:ln w="6350">
                  <a:noFill/>
                </a:ln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研究内容</a:t>
            </a: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endParaRPr lang="zh-CN" altLang="en-US" sz="100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auto">
          <a:xfrm>
            <a:off x="5148064" y="2481084"/>
            <a:ext cx="1841664" cy="121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b="1" dirty="0">
                <a:solidFill>
                  <a:srgbClr val="37B0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|</a:t>
            </a:r>
            <a:r>
              <a:rPr lang="zh-CN" altLang="en-US" b="1" dirty="0">
                <a:solidFill>
                  <a:srgbClr val="37B0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创新与难点</a:t>
            </a: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600" dirty="0">
                <a:ln w="6350">
                  <a:noFill/>
                </a:ln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可能的创新点</a:t>
            </a: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600" dirty="0">
                <a:ln w="6350">
                  <a:noFill/>
                </a:ln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技术难点</a:t>
            </a: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endParaRPr lang="zh-CN" altLang="en-US" sz="1000" dirty="0">
              <a:ln w="6350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auto">
          <a:xfrm>
            <a:off x="5148064" y="3573371"/>
            <a:ext cx="2003687" cy="95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b="1" dirty="0">
                <a:solidFill>
                  <a:srgbClr val="37B0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| </a:t>
            </a:r>
            <a:r>
              <a:rPr lang="zh-CN" altLang="en-US" b="1" dirty="0">
                <a:solidFill>
                  <a:srgbClr val="37B0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工作量与进度</a:t>
            </a: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600" dirty="0">
                <a:ln w="6350">
                  <a:noFill/>
                </a:ln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主要工作量</a:t>
            </a: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600" dirty="0">
                <a:ln w="6350">
                  <a:noFill/>
                </a:ln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时间进度安排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0"/>
            <a:ext cx="9144000" cy="1274812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707904" y="252685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rgbClr val="37B0E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rgbClr val="37B0E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32757"/>
            <a:ext cx="9144000" cy="1274812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53008" y="1364795"/>
            <a:ext cx="1152128" cy="1152128"/>
          </a:xfrm>
          <a:prstGeom prst="rect">
            <a:avLst/>
          </a:prstGeom>
          <a:solidFill>
            <a:srgbClr val="F0F1F3"/>
          </a:solidFill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56949" y="1468736"/>
            <a:ext cx="944246" cy="944246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4546476" y="2066900"/>
            <a:ext cx="1427625" cy="105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6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可能的创新点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6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技术难点</a:t>
            </a:r>
            <a:endParaRPr lang="en-US" altLang="zh-CN" sz="1600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endParaRPr lang="zh-CN" altLang="en-US" sz="1600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4570472" y="1357990"/>
            <a:ext cx="2593816" cy="4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2400" b="1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04 </a:t>
            </a:r>
            <a:r>
              <a:rPr lang="en-US" altLang="zh-CN" sz="2400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2400" b="1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创新点与难点</a:t>
            </a:r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3251464" y="1715209"/>
            <a:ext cx="355216" cy="451300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Picture 2" descr="éç¹å®éªå®¤">
            <a:extLst>
              <a:ext uri="{FF2B5EF4-FFF2-40B4-BE49-F238E27FC236}">
                <a16:creationId xmlns:a16="http://schemas.microsoft.com/office/drawing/2014/main" id="{3DCF363F-1C38-4829-A5E2-87C19BEBD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0"/>
            <a:ext cx="2827416" cy="36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可能的创新点</a:t>
            </a:r>
          </a:p>
        </p:txBody>
      </p:sp>
      <p:sp>
        <p:nvSpPr>
          <p:cNvPr id="76" name="Rectangle 66"/>
          <p:cNvSpPr>
            <a:spLocks noChangeArrowheads="1"/>
          </p:cNvSpPr>
          <p:nvPr/>
        </p:nvSpPr>
        <p:spPr bwMode="auto">
          <a:xfrm>
            <a:off x="1595999" y="2324735"/>
            <a:ext cx="585632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采用前后端分离的模式，更加友好地支持系统的开发、维护。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" name="Rectangle 66"/>
          <p:cNvSpPr>
            <a:spLocks noChangeArrowheads="1"/>
          </p:cNvSpPr>
          <p:nvPr/>
        </p:nvSpPr>
        <p:spPr bwMode="auto">
          <a:xfrm>
            <a:off x="1595999" y="3086625"/>
            <a:ext cx="592832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对典型的地震数据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SEG-Y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格式，根据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GeoJSON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的标准进行转换，可以更好地实现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数据库索引、分析、管理和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Rectangle 66"/>
          <p:cNvSpPr>
            <a:spLocks noChangeArrowheads="1"/>
          </p:cNvSpPr>
          <p:nvPr/>
        </p:nvSpPr>
        <p:spPr bwMode="auto">
          <a:xfrm>
            <a:off x="1595999" y="1135841"/>
            <a:ext cx="59283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打破传统存储方式以及关系型数据库存储的瓶颈，更好的存储管理海量的地震数据，对地震数据中结构化、半结构化和非结构化数据有更好的管理。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" name="Rectangle 66"/>
          <p:cNvSpPr>
            <a:spLocks noChangeArrowheads="1"/>
          </p:cNvSpPr>
          <p:nvPr/>
        </p:nvSpPr>
        <p:spPr bwMode="auto">
          <a:xfrm>
            <a:off x="1595998" y="4045185"/>
            <a:ext cx="59283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分片搭建分布式存储集群，降低了地震数据存储的成本，保障数据的安全。对地震数据的查询、管理、分析效率有了很大的提高。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5EE70D81-6EA7-410A-805D-BCCDF9ED43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8D789FD0-4CBE-4F41-AFEE-5D8FE1166FAA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0D40006-A7FB-4063-8070-3FC6AAB7EAF3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5EBBCD3-3BF0-46F6-9A55-A5E155A4DB05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7215B571-D259-4D87-A7D9-8692A039B6B4}"/>
              </a:ext>
            </a:extLst>
          </p:cNvPr>
          <p:cNvSpPr/>
          <p:nvPr/>
        </p:nvSpPr>
        <p:spPr>
          <a:xfrm>
            <a:off x="-1" y="2764422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89999349-1022-4DE2-802C-228EAB646022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" name="Freeform 12">
            <a:extLst>
              <a:ext uri="{FF2B5EF4-FFF2-40B4-BE49-F238E27FC236}">
                <a16:creationId xmlns:a16="http://schemas.microsoft.com/office/drawing/2014/main" id="{E42E0C56-26E6-4807-A965-E88C42E35587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" name="Freeform 13">
            <a:extLst>
              <a:ext uri="{FF2B5EF4-FFF2-40B4-BE49-F238E27FC236}">
                <a16:creationId xmlns:a16="http://schemas.microsoft.com/office/drawing/2014/main" id="{A0B3B468-DE80-4477-874C-8FDF9C334B6F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" name="Freeform 10">
            <a:extLst>
              <a:ext uri="{FF2B5EF4-FFF2-40B4-BE49-F238E27FC236}">
                <a16:creationId xmlns:a16="http://schemas.microsoft.com/office/drawing/2014/main" id="{16F8CF17-3411-4860-9121-225956C0AA04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5679CEE-3472-4323-8B67-74E600CB05D0}"/>
              </a:ext>
            </a:extLst>
          </p:cNvPr>
          <p:cNvSpPr/>
          <p:nvPr/>
        </p:nvSpPr>
        <p:spPr>
          <a:xfrm>
            <a:off x="589296" y="1653245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0D658B2-C13F-47FE-8D05-4F3BFFCDA39A}"/>
              </a:ext>
            </a:extLst>
          </p:cNvPr>
          <p:cNvSpPr/>
          <p:nvPr/>
        </p:nvSpPr>
        <p:spPr>
          <a:xfrm>
            <a:off x="358465" y="2036065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目标与内容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0D17A8D-947C-414D-B898-C2BC8F609820}"/>
              </a:ext>
            </a:extLst>
          </p:cNvPr>
          <p:cNvSpPr/>
          <p:nvPr/>
        </p:nvSpPr>
        <p:spPr>
          <a:xfrm>
            <a:off x="358468" y="2823369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创新与难点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2DE68ACC-ABDD-4988-8C80-E6C2CE9A0ECA}"/>
              </a:ext>
            </a:extLst>
          </p:cNvPr>
          <p:cNvSpPr/>
          <p:nvPr/>
        </p:nvSpPr>
        <p:spPr>
          <a:xfrm>
            <a:off x="358467" y="2432846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方法与路线</a:t>
            </a:r>
          </a:p>
        </p:txBody>
      </p:sp>
      <p:sp>
        <p:nvSpPr>
          <p:cNvPr id="97" name="Freeform 9">
            <a:extLst>
              <a:ext uri="{FF2B5EF4-FFF2-40B4-BE49-F238E27FC236}">
                <a16:creationId xmlns:a16="http://schemas.microsoft.com/office/drawing/2014/main" id="{7B204A82-8FBB-4511-9DB7-0F9FE220DC6F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5650662-8ACA-4723-8A88-124463C2806D}"/>
              </a:ext>
            </a:extLst>
          </p:cNvPr>
          <p:cNvSpPr/>
          <p:nvPr/>
        </p:nvSpPr>
        <p:spPr>
          <a:xfrm>
            <a:off x="358470" y="322476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工作量进度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E56F9C76-F848-4BE8-933E-B530BD6F1789}"/>
              </a:ext>
            </a:extLst>
          </p:cNvPr>
          <p:cNvSpPr txBox="1"/>
          <p:nvPr/>
        </p:nvSpPr>
        <p:spPr>
          <a:xfrm>
            <a:off x="1508257" y="690987"/>
            <a:ext cx="1335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打破传统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30C544-29A2-4A81-91E6-72E26C5117D8}"/>
              </a:ext>
            </a:extLst>
          </p:cNvPr>
          <p:cNvSpPr txBox="1"/>
          <p:nvPr/>
        </p:nvSpPr>
        <p:spPr>
          <a:xfrm>
            <a:off x="1508255" y="1929704"/>
            <a:ext cx="1335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5AECA1-6185-4536-AA73-7DB3401D1B8F}"/>
              </a:ext>
            </a:extLst>
          </p:cNvPr>
          <p:cNvSpPr txBox="1"/>
          <p:nvPr/>
        </p:nvSpPr>
        <p:spPr>
          <a:xfrm>
            <a:off x="1508254" y="2704905"/>
            <a:ext cx="1335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数据转换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ADF55D-A3EC-4A24-903F-3B9AF1B9F25E}"/>
              </a:ext>
            </a:extLst>
          </p:cNvPr>
          <p:cNvSpPr txBox="1"/>
          <p:nvPr/>
        </p:nvSpPr>
        <p:spPr>
          <a:xfrm>
            <a:off x="1508255" y="3651076"/>
            <a:ext cx="1335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经济效益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9" name="矩形 38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主要技术难点</a:t>
            </a:r>
          </a:p>
        </p:txBody>
      </p:sp>
      <p:pic>
        <p:nvPicPr>
          <p:cNvPr id="35" name="Picture 3" descr="E:\稻壳模板\ppt\2016.2\创意灯泡毕业论文答辩模板\24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651076"/>
            <a:ext cx="1215114" cy="136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66"/>
          <p:cNvSpPr>
            <a:spLocks noChangeArrowheads="1"/>
          </p:cNvSpPr>
          <p:nvPr/>
        </p:nvSpPr>
        <p:spPr bwMode="auto">
          <a:xfrm>
            <a:off x="1513325" y="1978254"/>
            <a:ext cx="644305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对于地震数据多源性，多种数据格式在利用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编程实现格式转换可能会遇到一些问题，如何准确的对地震数据进行解析，还需要对各种传感器来源的数据格式有更多的研究。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1504627" y="3160579"/>
            <a:ext cx="64517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分片集群中，选择的片键将会决定集群的负载均衡，可能需要更加的复杂的片键组合。数据库集群运行维护存在一定困难。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Rectangle 66"/>
          <p:cNvSpPr>
            <a:spLocks noChangeArrowheads="1"/>
          </p:cNvSpPr>
          <p:nvPr/>
        </p:nvSpPr>
        <p:spPr bwMode="auto">
          <a:xfrm>
            <a:off x="1513325" y="4094737"/>
            <a:ext cx="64517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搭建的系统可能面临技术的版本更新，在对系统进行升级时可能会遇到困难。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EB85E53-10DC-4D70-A4DD-8EBE75FBE175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5F4E438E-F9F7-44F3-B09D-330C94229831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FF75EEB-00E7-4241-B0DE-5E6324570ADF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63AE291B-5D32-4EEB-92D1-87FE27AB8D15}"/>
              </a:ext>
            </a:extLst>
          </p:cNvPr>
          <p:cNvSpPr/>
          <p:nvPr/>
        </p:nvSpPr>
        <p:spPr>
          <a:xfrm>
            <a:off x="-1" y="2764422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Freeform 11">
            <a:extLst>
              <a:ext uri="{FF2B5EF4-FFF2-40B4-BE49-F238E27FC236}">
                <a16:creationId xmlns:a16="http://schemas.microsoft.com/office/drawing/2014/main" id="{443BB3C5-EBF2-455B-B0FF-22E32EE0DA7A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Freeform 12">
            <a:extLst>
              <a:ext uri="{FF2B5EF4-FFF2-40B4-BE49-F238E27FC236}">
                <a16:creationId xmlns:a16="http://schemas.microsoft.com/office/drawing/2014/main" id="{0CB8DA0F-7AF1-43DA-9276-365402559C2B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Freeform 13">
            <a:extLst>
              <a:ext uri="{FF2B5EF4-FFF2-40B4-BE49-F238E27FC236}">
                <a16:creationId xmlns:a16="http://schemas.microsoft.com/office/drawing/2014/main" id="{B4AB2BC7-D247-49D7-99C9-CAA076E071BC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" name="Freeform 10">
            <a:extLst>
              <a:ext uri="{FF2B5EF4-FFF2-40B4-BE49-F238E27FC236}">
                <a16:creationId xmlns:a16="http://schemas.microsoft.com/office/drawing/2014/main" id="{1B62C6A2-E335-4DDE-8BA2-B3C3FF45A0E3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4424514-7363-4059-8524-64F7875296D2}"/>
              </a:ext>
            </a:extLst>
          </p:cNvPr>
          <p:cNvSpPr/>
          <p:nvPr/>
        </p:nvSpPr>
        <p:spPr>
          <a:xfrm>
            <a:off x="589296" y="1653245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D8A70B5-2E5A-4669-B63C-C3F50EDD6E51}"/>
              </a:ext>
            </a:extLst>
          </p:cNvPr>
          <p:cNvSpPr/>
          <p:nvPr/>
        </p:nvSpPr>
        <p:spPr>
          <a:xfrm>
            <a:off x="358465" y="2036065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目标与内容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A442B5C-8F83-4B9D-8112-283E9C91FD51}"/>
              </a:ext>
            </a:extLst>
          </p:cNvPr>
          <p:cNvSpPr/>
          <p:nvPr/>
        </p:nvSpPr>
        <p:spPr>
          <a:xfrm>
            <a:off x="358468" y="2823369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创新与难点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089A26E-9B99-455D-9F98-1A9189FA5204}"/>
              </a:ext>
            </a:extLst>
          </p:cNvPr>
          <p:cNvSpPr/>
          <p:nvPr/>
        </p:nvSpPr>
        <p:spPr>
          <a:xfrm>
            <a:off x="358467" y="2432846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方法与路线</a:t>
            </a:r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C4C1586B-19F9-47D9-ABDE-C87AC62F17A0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9902E87-AF83-4BB7-B067-0B0E41586135}"/>
              </a:ext>
            </a:extLst>
          </p:cNvPr>
          <p:cNvSpPr/>
          <p:nvPr/>
        </p:nvSpPr>
        <p:spPr>
          <a:xfrm>
            <a:off x="358470" y="322476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工作量进度</a:t>
            </a: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9136F3D1-DCD5-4119-B17F-1E5E647D7A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C62C0CE-930A-410C-A905-A07A3FB627D0}"/>
              </a:ext>
            </a:extLst>
          </p:cNvPr>
          <p:cNvSpPr txBox="1"/>
          <p:nvPr/>
        </p:nvSpPr>
        <p:spPr>
          <a:xfrm>
            <a:off x="1508257" y="1634852"/>
            <a:ext cx="1335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难点二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64DBE2-C777-4AD6-B488-CA2488EB14FC}"/>
              </a:ext>
            </a:extLst>
          </p:cNvPr>
          <p:cNvSpPr txBox="1"/>
          <p:nvPr/>
        </p:nvSpPr>
        <p:spPr>
          <a:xfrm>
            <a:off x="1504626" y="2815646"/>
            <a:ext cx="1335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难点三</a:t>
            </a:r>
            <a:endParaRPr lang="en-US" altLang="zh-CN" dirty="0">
              <a:ln w="6350">
                <a:noFill/>
              </a:ln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F1C30B-FEC6-4EA8-A132-483EE2F24C63}"/>
              </a:ext>
            </a:extLst>
          </p:cNvPr>
          <p:cNvSpPr txBox="1"/>
          <p:nvPr/>
        </p:nvSpPr>
        <p:spPr>
          <a:xfrm>
            <a:off x="1421518" y="3749804"/>
            <a:ext cx="1335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难点四</a:t>
            </a:r>
            <a:endParaRPr lang="en-US" altLang="zh-CN" dirty="0">
              <a:ln w="6350">
                <a:noFill/>
              </a:ln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D7FBA1-91C8-463E-8BCE-12F5A91D5966}"/>
              </a:ext>
            </a:extLst>
          </p:cNvPr>
          <p:cNvSpPr txBox="1"/>
          <p:nvPr/>
        </p:nvSpPr>
        <p:spPr>
          <a:xfrm>
            <a:off x="1513325" y="737764"/>
            <a:ext cx="1335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难点一</a:t>
            </a:r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4246C1F9-6108-4155-970F-6D4E41A1B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1130796"/>
            <a:ext cx="64517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在前端设计时，加载地震数据体可能会遇到加载问题，在操作地震切片的时候可能会导致一些问题。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32757"/>
            <a:ext cx="9144000" cy="1274812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53008" y="1364795"/>
            <a:ext cx="1152128" cy="1152128"/>
          </a:xfrm>
          <a:prstGeom prst="rect">
            <a:avLst/>
          </a:prstGeom>
          <a:solidFill>
            <a:srgbClr val="F0F1F3"/>
          </a:solidFill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56949" y="1468736"/>
            <a:ext cx="944246" cy="944246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4570472" y="1994892"/>
            <a:ext cx="1427625" cy="105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600" b="1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主要工作量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600" b="1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时间进度安排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600" b="1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研究总结</a:t>
            </a:r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4570472" y="1357990"/>
            <a:ext cx="2665824" cy="4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2400" b="1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05 </a:t>
            </a:r>
            <a:r>
              <a:rPr lang="en-US" altLang="zh-CN" sz="2400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2400" b="1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工作量与进度</a:t>
            </a:r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3154838" y="1762175"/>
            <a:ext cx="548468" cy="357368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" name="Picture 2" descr="éç¹å®éªå®¤">
            <a:extLst>
              <a:ext uri="{FF2B5EF4-FFF2-40B4-BE49-F238E27FC236}">
                <a16:creationId xmlns:a16="http://schemas.microsoft.com/office/drawing/2014/main" id="{7F650310-106B-4FA8-A46D-4182425B6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0"/>
            <a:ext cx="2827416" cy="36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3152614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9" name="矩形 38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主要工作量</a:t>
            </a:r>
          </a:p>
        </p:txBody>
      </p:sp>
      <p:sp>
        <p:nvSpPr>
          <p:cNvPr id="26" name="矩形 25"/>
          <p:cNvSpPr/>
          <p:nvPr/>
        </p:nvSpPr>
        <p:spPr>
          <a:xfrm>
            <a:off x="589296" y="1653245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30" name="矩形 29"/>
          <p:cNvSpPr/>
          <p:nvPr/>
        </p:nvSpPr>
        <p:spPr>
          <a:xfrm>
            <a:off x="358465" y="2036065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目标与内容</a:t>
            </a:r>
          </a:p>
        </p:txBody>
      </p:sp>
      <p:sp>
        <p:nvSpPr>
          <p:cNvPr id="31" name="矩形 30"/>
          <p:cNvSpPr/>
          <p:nvPr/>
        </p:nvSpPr>
        <p:spPr>
          <a:xfrm>
            <a:off x="358469" y="2823369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创新与难点</a:t>
            </a:r>
          </a:p>
        </p:txBody>
      </p:sp>
      <p:sp>
        <p:nvSpPr>
          <p:cNvPr id="32" name="矩形 31"/>
          <p:cNvSpPr/>
          <p:nvPr/>
        </p:nvSpPr>
        <p:spPr>
          <a:xfrm>
            <a:off x="358468" y="2432846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方法与路线</a:t>
            </a:r>
          </a:p>
        </p:txBody>
      </p:sp>
      <p:sp>
        <p:nvSpPr>
          <p:cNvPr id="33" name="矩形 32"/>
          <p:cNvSpPr/>
          <p:nvPr/>
        </p:nvSpPr>
        <p:spPr>
          <a:xfrm>
            <a:off x="358467" y="322476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工作量进度</a:t>
            </a:r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1564072" y="838870"/>
            <a:ext cx="6608328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查阅国内外相关文献，了解到最新的非关系型数据库，对几种数据库进行深入对比研究，选出较为适合存储、管理海量地震数据数据库。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16000"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系统采用当前互联网流行的前后端分离的开发模式，前端主要采用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Vuejs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Element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Bootstrap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等技术搭建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框架，结合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CSS3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HTML5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JavaScript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技术，实现前端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页面的开发，使用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Nginx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实现反代理。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16000" algn="just" fontAlgn="base">
              <a:spcBef>
                <a:spcPct val="0"/>
              </a:spcBef>
              <a:spcAft>
                <a:spcPct val="0"/>
              </a:spcAft>
            </a:pP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地震大数据管理系统利用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Django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搭建后端框架，采用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语言编程实现，对业务逻辑层、控制层进行代码的编写，实现地震数据格式转化，从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存储集群中获取数据信息。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16000" algn="just" fontAlgn="base">
              <a:spcBef>
                <a:spcPct val="0"/>
              </a:spcBef>
              <a:spcAft>
                <a:spcPct val="0"/>
              </a:spcAft>
            </a:pP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数据库采用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数据库，深入了解其分布式存储架构，以及其查询语法，搭建分布式存储集群，对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GeoJSON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数据结构进一步研究，实现地震数据的转换。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16000" algn="just" fontAlgn="base">
              <a:spcBef>
                <a:spcPct val="0"/>
              </a:spcBef>
              <a:spcAft>
                <a:spcPct val="0"/>
              </a:spcAft>
            </a:pP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B66C0064-29C5-4A05-9E86-AB621666D1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3152614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9" name="矩形 38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已完成工作量</a:t>
            </a:r>
          </a:p>
        </p:txBody>
      </p:sp>
      <p:sp>
        <p:nvSpPr>
          <p:cNvPr id="26" name="矩形 25"/>
          <p:cNvSpPr/>
          <p:nvPr/>
        </p:nvSpPr>
        <p:spPr>
          <a:xfrm>
            <a:off x="589296" y="1653245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30" name="矩形 29"/>
          <p:cNvSpPr/>
          <p:nvPr/>
        </p:nvSpPr>
        <p:spPr>
          <a:xfrm>
            <a:off x="358465" y="2036065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目标与内容</a:t>
            </a:r>
          </a:p>
        </p:txBody>
      </p:sp>
      <p:sp>
        <p:nvSpPr>
          <p:cNvPr id="31" name="矩形 30"/>
          <p:cNvSpPr/>
          <p:nvPr/>
        </p:nvSpPr>
        <p:spPr>
          <a:xfrm>
            <a:off x="358469" y="2823369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创新与难点</a:t>
            </a:r>
          </a:p>
        </p:txBody>
      </p:sp>
      <p:sp>
        <p:nvSpPr>
          <p:cNvPr id="32" name="矩形 31"/>
          <p:cNvSpPr/>
          <p:nvPr/>
        </p:nvSpPr>
        <p:spPr>
          <a:xfrm>
            <a:off x="358468" y="2432846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方法与路线</a:t>
            </a:r>
          </a:p>
        </p:txBody>
      </p:sp>
      <p:sp>
        <p:nvSpPr>
          <p:cNvPr id="33" name="矩形 32"/>
          <p:cNvSpPr/>
          <p:nvPr/>
        </p:nvSpPr>
        <p:spPr>
          <a:xfrm>
            <a:off x="358467" y="322476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工作量进度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B66C0064-29C5-4A05-9E86-AB621666D1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612D6E9-C31F-43BC-9225-3BD65B544C28}"/>
              </a:ext>
            </a:extLst>
          </p:cNvPr>
          <p:cNvSpPr txBox="1"/>
          <p:nvPr/>
        </p:nvSpPr>
        <p:spPr>
          <a:xfrm>
            <a:off x="1547663" y="728648"/>
            <a:ext cx="7084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比较了几种主流的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NoSQL</a:t>
            </a:r>
            <a:r>
              <a:rPr lang="zh-CN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数据库特点，选用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作为地震大数据管理系统的数据库，已经初步搭建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分片，实现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080FBA-79BB-4271-B3CB-79225D5BDACA}"/>
              </a:ext>
            </a:extLst>
          </p:cNvPr>
          <p:cNvSpPr txBox="1"/>
          <p:nvPr/>
        </p:nvSpPr>
        <p:spPr>
          <a:xfrm>
            <a:off x="1547664" y="1833514"/>
            <a:ext cx="6981392" cy="203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）集群端口号配置如下：</a:t>
            </a:r>
          </a:p>
          <a:p>
            <a:pPr lvl="1" indent="457200"/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Mongos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20000</a:t>
            </a:r>
          </a:p>
          <a:p>
            <a:pPr lvl="1" indent="457200"/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Config server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21000</a:t>
            </a:r>
          </a:p>
          <a:p>
            <a:pPr lvl="1" indent="457200"/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Shard server1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27001</a:t>
            </a:r>
          </a:p>
          <a:p>
            <a:pPr lvl="1" indent="457200"/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Shard server2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27002</a:t>
            </a:r>
          </a:p>
          <a:p>
            <a:pPr lvl="1" indent="457200"/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Shard server3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27003</a:t>
            </a:r>
          </a:p>
          <a:p>
            <a:pPr lvl="1" indent="457200"/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Shard server4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27004</a:t>
            </a:r>
          </a:p>
        </p:txBody>
      </p:sp>
    </p:spTree>
    <p:extLst>
      <p:ext uri="{BB962C8B-B14F-4D97-AF65-F5344CB8AC3E}">
        <p14:creationId xmlns:p14="http://schemas.microsoft.com/office/powerpoint/2010/main" val="4047825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3152614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9" name="矩形 38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已完成工作量</a:t>
            </a:r>
          </a:p>
        </p:txBody>
      </p:sp>
      <p:sp>
        <p:nvSpPr>
          <p:cNvPr id="26" name="矩形 25"/>
          <p:cNvSpPr/>
          <p:nvPr/>
        </p:nvSpPr>
        <p:spPr>
          <a:xfrm>
            <a:off x="589296" y="1653245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30" name="矩形 29"/>
          <p:cNvSpPr/>
          <p:nvPr/>
        </p:nvSpPr>
        <p:spPr>
          <a:xfrm>
            <a:off x="358465" y="2036065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目标与内容</a:t>
            </a:r>
          </a:p>
        </p:txBody>
      </p:sp>
      <p:sp>
        <p:nvSpPr>
          <p:cNvPr id="31" name="矩形 30"/>
          <p:cNvSpPr/>
          <p:nvPr/>
        </p:nvSpPr>
        <p:spPr>
          <a:xfrm>
            <a:off x="358469" y="2823369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创新与难点</a:t>
            </a:r>
          </a:p>
        </p:txBody>
      </p:sp>
      <p:sp>
        <p:nvSpPr>
          <p:cNvPr id="32" name="矩形 31"/>
          <p:cNvSpPr/>
          <p:nvPr/>
        </p:nvSpPr>
        <p:spPr>
          <a:xfrm>
            <a:off x="358468" y="2432846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方法与路线</a:t>
            </a:r>
          </a:p>
        </p:txBody>
      </p:sp>
      <p:sp>
        <p:nvSpPr>
          <p:cNvPr id="33" name="矩形 32"/>
          <p:cNvSpPr/>
          <p:nvPr/>
        </p:nvSpPr>
        <p:spPr>
          <a:xfrm>
            <a:off x="358467" y="322476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工作量进度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B66C0064-29C5-4A05-9E86-AB621666D1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3D585D0-4D9B-4DA3-8258-6DB19CA16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074545"/>
              </p:ext>
            </p:extLst>
          </p:nvPr>
        </p:nvGraphicFramePr>
        <p:xfrm>
          <a:off x="1835696" y="2085182"/>
          <a:ext cx="6949836" cy="242428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737459">
                  <a:extLst>
                    <a:ext uri="{9D8B030D-6E8A-4147-A177-3AD203B41FA5}">
                      <a16:colId xmlns:a16="http://schemas.microsoft.com/office/drawing/2014/main" val="2063485426"/>
                    </a:ext>
                  </a:extLst>
                </a:gridCol>
                <a:gridCol w="1737459">
                  <a:extLst>
                    <a:ext uri="{9D8B030D-6E8A-4147-A177-3AD203B41FA5}">
                      <a16:colId xmlns:a16="http://schemas.microsoft.com/office/drawing/2014/main" val="602831054"/>
                    </a:ext>
                  </a:extLst>
                </a:gridCol>
                <a:gridCol w="1737459">
                  <a:extLst>
                    <a:ext uri="{9D8B030D-6E8A-4147-A177-3AD203B41FA5}">
                      <a16:colId xmlns:a16="http://schemas.microsoft.com/office/drawing/2014/main" val="3586142707"/>
                    </a:ext>
                  </a:extLst>
                </a:gridCol>
                <a:gridCol w="1737459">
                  <a:extLst>
                    <a:ext uri="{9D8B030D-6E8A-4147-A177-3AD203B41FA5}">
                      <a16:colId xmlns:a16="http://schemas.microsoft.com/office/drawing/2014/main" val="1215123762"/>
                    </a:ext>
                  </a:extLst>
                </a:gridCol>
              </a:tblGrid>
              <a:tr h="5237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Master</a:t>
                      </a:r>
                      <a:r>
                        <a:rPr lang="zh-CN" altLang="en-US" sz="140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  <a:endParaRPr lang="en-US" sz="1400" kern="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192.168.55.110</a:t>
                      </a:r>
                      <a:endParaRPr lang="zh-CN" sz="1400" kern="5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Slave1</a:t>
                      </a:r>
                      <a:r>
                        <a:rPr lang="zh-CN" altLang="en-US" sz="140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  <a:endParaRPr lang="en-US" sz="1400" kern="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192.168.55.111</a:t>
                      </a:r>
                      <a:endParaRPr lang="zh-CN" sz="1400" kern="5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Slave2</a:t>
                      </a:r>
                      <a:r>
                        <a:rPr lang="zh-CN" altLang="en-US" sz="140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  <a:endParaRPr lang="en-US" sz="1400" kern="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192.168.55.112</a:t>
                      </a:r>
                      <a:endParaRPr lang="zh-CN" sz="1400" kern="5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slave3: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192.168.55.113</a:t>
                      </a:r>
                      <a:endParaRPr lang="zh-CN" sz="1400" kern="5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3685987"/>
                  </a:ext>
                </a:extLst>
              </a:tr>
              <a:tr h="22927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mongos</a:t>
                      </a:r>
                      <a:endParaRPr lang="zh-CN" altLang="en-US" sz="1400" b="0" kern="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mongos</a:t>
                      </a:r>
                      <a:endParaRPr lang="zh-CN" altLang="en-US" sz="1400" b="0" kern="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mongos</a:t>
                      </a:r>
                      <a:endParaRPr lang="zh-CN" altLang="en-US" sz="1400" b="0" kern="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zh-CN" altLang="en-US" sz="1400" b="0" kern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440277"/>
                  </a:ext>
                </a:extLst>
              </a:tr>
              <a:tr h="22927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config server</a:t>
                      </a:r>
                      <a:endParaRPr lang="zh-CN" altLang="en-US" sz="1400" b="0" kern="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config server</a:t>
                      </a:r>
                      <a:endParaRPr lang="zh-CN" altLang="en-US" sz="1400" b="0" kern="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config server</a:t>
                      </a:r>
                      <a:endParaRPr lang="zh-CN" altLang="en-US" sz="1400" b="0" kern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zh-CN" altLang="en-US" sz="1400" b="0" kern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785737"/>
                  </a:ext>
                </a:extLst>
              </a:tr>
              <a:tr h="45854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shard server1</a:t>
                      </a:r>
                      <a:r>
                        <a:rPr lang="zh-CN" altLang="en-US" sz="1400" b="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（主节点）</a:t>
                      </a:r>
                      <a:endParaRPr lang="zh-CN" altLang="en-US" sz="1400" b="0" kern="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shard server2</a:t>
                      </a:r>
                      <a:r>
                        <a:rPr lang="zh-CN" altLang="en-US" sz="1400" b="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（主节点）</a:t>
                      </a:r>
                      <a:endParaRPr lang="zh-CN" altLang="en-US" sz="1400" b="0" kern="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shard server3</a:t>
                      </a:r>
                      <a:r>
                        <a:rPr lang="zh-CN" altLang="en-US" sz="1400" b="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（主节点）</a:t>
                      </a:r>
                      <a:endParaRPr lang="zh-CN" altLang="en-US" sz="1400" b="0" kern="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shard server4</a:t>
                      </a:r>
                      <a:r>
                        <a:rPr lang="zh-CN" altLang="en-US" sz="1400" b="0" kern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（主节点）</a:t>
                      </a:r>
                      <a:endParaRPr lang="zh-CN" altLang="en-US" sz="1400" b="0" kern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450032"/>
                  </a:ext>
                </a:extLst>
              </a:tr>
              <a:tr h="45854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shard server4</a:t>
                      </a:r>
                      <a:r>
                        <a:rPr lang="zh-CN" altLang="en-US" sz="1400" b="0" kern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（从节点）</a:t>
                      </a:r>
                      <a:endParaRPr lang="zh-CN" altLang="en-US" sz="1400" b="0" kern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shard server1</a:t>
                      </a:r>
                      <a:r>
                        <a:rPr lang="zh-CN" altLang="en-US" sz="1400" b="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（从节点）</a:t>
                      </a:r>
                      <a:endParaRPr lang="zh-CN" altLang="en-US" sz="1400" b="0" kern="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shard server2</a:t>
                      </a:r>
                      <a:r>
                        <a:rPr lang="zh-CN" altLang="en-US" sz="1400" b="0" kern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（从节点）</a:t>
                      </a:r>
                      <a:endParaRPr lang="zh-CN" altLang="en-US" sz="1400" b="0" kern="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shard server3</a:t>
                      </a:r>
                      <a:r>
                        <a:rPr lang="zh-CN" altLang="en-US" sz="1400" b="0" kern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（从节点）</a:t>
                      </a:r>
                      <a:endParaRPr lang="zh-CN" altLang="en-US" sz="1400" b="0" kern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7881622"/>
                  </a:ext>
                </a:extLst>
              </a:tr>
              <a:tr h="45854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shard server3</a:t>
                      </a:r>
                      <a:r>
                        <a:rPr lang="zh-CN" altLang="en-US" sz="1400" b="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（仲裁节点）</a:t>
                      </a:r>
                      <a:endParaRPr lang="zh-CN" altLang="en-US" sz="1400" b="0" kern="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shard server4</a:t>
                      </a:r>
                      <a:r>
                        <a:rPr lang="zh-CN" altLang="en-US" sz="1400" b="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（仲裁节点）</a:t>
                      </a:r>
                      <a:endParaRPr lang="zh-CN" altLang="en-US" sz="1400" b="0" kern="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shard server1</a:t>
                      </a:r>
                      <a:r>
                        <a:rPr lang="zh-CN" altLang="en-US" sz="1400" b="0" kern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（仲裁节点）</a:t>
                      </a:r>
                      <a:endParaRPr lang="zh-CN" altLang="en-US" sz="1400" b="0" kern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shard server2</a:t>
                      </a:r>
                      <a:r>
                        <a:rPr lang="zh-CN" altLang="en-US" sz="1400" b="0" kern="0" dirty="0">
                          <a:solidFill>
                            <a:srgbClr val="00206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（仲裁节点）</a:t>
                      </a:r>
                      <a:endParaRPr lang="zh-CN" altLang="en-US" sz="1400" b="0" kern="0" dirty="0">
                        <a:solidFill>
                          <a:srgbClr val="00206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534090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5095C47-B1DA-4AE9-B888-36D6B90DA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604745"/>
            <a:ext cx="28803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服务器规划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如下 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5E0B86-4188-4971-B8F7-37422B0896F4}"/>
              </a:ext>
            </a:extLst>
          </p:cNvPr>
          <p:cNvSpPr/>
          <p:nvPr/>
        </p:nvSpPr>
        <p:spPr>
          <a:xfrm>
            <a:off x="3995936" y="1533821"/>
            <a:ext cx="2339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 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服务器规划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如下 </a:t>
            </a:r>
          </a:p>
        </p:txBody>
      </p:sp>
    </p:spTree>
    <p:extLst>
      <p:ext uri="{BB962C8B-B14F-4D97-AF65-F5344CB8AC3E}">
        <p14:creationId xmlns:p14="http://schemas.microsoft.com/office/powerpoint/2010/main" val="391390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3152614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9" name="矩形 38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已完成工作量</a:t>
            </a:r>
          </a:p>
        </p:txBody>
      </p:sp>
      <p:sp>
        <p:nvSpPr>
          <p:cNvPr id="26" name="矩形 25"/>
          <p:cNvSpPr/>
          <p:nvPr/>
        </p:nvSpPr>
        <p:spPr>
          <a:xfrm>
            <a:off x="589296" y="1653245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30" name="矩形 29"/>
          <p:cNvSpPr/>
          <p:nvPr/>
        </p:nvSpPr>
        <p:spPr>
          <a:xfrm>
            <a:off x="358465" y="2036065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目标与内容</a:t>
            </a:r>
          </a:p>
        </p:txBody>
      </p:sp>
      <p:sp>
        <p:nvSpPr>
          <p:cNvPr id="31" name="矩形 30"/>
          <p:cNvSpPr/>
          <p:nvPr/>
        </p:nvSpPr>
        <p:spPr>
          <a:xfrm>
            <a:off x="358469" y="2823369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创新与难点</a:t>
            </a:r>
          </a:p>
        </p:txBody>
      </p:sp>
      <p:sp>
        <p:nvSpPr>
          <p:cNvPr id="32" name="矩形 31"/>
          <p:cNvSpPr/>
          <p:nvPr/>
        </p:nvSpPr>
        <p:spPr>
          <a:xfrm>
            <a:off x="358468" y="2432846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方法与路线</a:t>
            </a:r>
          </a:p>
        </p:txBody>
      </p:sp>
      <p:sp>
        <p:nvSpPr>
          <p:cNvPr id="33" name="矩形 32"/>
          <p:cNvSpPr/>
          <p:nvPr/>
        </p:nvSpPr>
        <p:spPr>
          <a:xfrm>
            <a:off x="358467" y="322476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工作量进度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B66C0064-29C5-4A05-9E86-AB621666D1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5095C47-B1DA-4AE9-B888-36D6B90DA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14" y="1050992"/>
            <a:ext cx="642273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通过系统开发所需技术的研究，发挥一定的时间进行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Vuejs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Element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BootStrap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CSS3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HTML5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JavaScript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Django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等相关技术的学习，初步完成了前后端开发框架的设计，完成了用户系统登录、注册等功能。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R="0" lvl="0" indent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chemeClr val="tx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R="0" lvl="0" indent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对地震数据常用的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SEG-Y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格式进行分析，采用了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Segyio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库进行数据读取，初步完成了数据格式的转换。 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66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9" name="矩形 38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时间进度安排</a:t>
            </a:r>
          </a:p>
        </p:txBody>
      </p:sp>
      <p:sp>
        <p:nvSpPr>
          <p:cNvPr id="158" name="Rectangle 66"/>
          <p:cNvSpPr>
            <a:spLocks noChangeArrowheads="1"/>
          </p:cNvSpPr>
          <p:nvPr/>
        </p:nvSpPr>
        <p:spPr bwMode="auto">
          <a:xfrm>
            <a:off x="1596134" y="2048316"/>
            <a:ext cx="538976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2160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完成技术选型，初步实现地震数据分布式存储，研究解决过拟合问题的方法。对地震数据格式进行研究，完成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GeoJson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格式转换。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0" name="Rectangle 66"/>
          <p:cNvSpPr>
            <a:spLocks noChangeArrowheads="1"/>
          </p:cNvSpPr>
          <p:nvPr/>
        </p:nvSpPr>
        <p:spPr bwMode="auto">
          <a:xfrm>
            <a:off x="1596133" y="4731196"/>
            <a:ext cx="50204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2160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查阅相关资料撰写毕业论文，准备论文答辩。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2" name="Rectangle 66"/>
          <p:cNvSpPr>
            <a:spLocks noChangeArrowheads="1"/>
          </p:cNvSpPr>
          <p:nvPr/>
        </p:nvSpPr>
        <p:spPr bwMode="auto">
          <a:xfrm>
            <a:off x="1596134" y="3242255"/>
            <a:ext cx="53897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2160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进一步完成地震数据的入库，对系统的安全性进行研究，完成系统权限的设置。对系统的空间索引功能进行完善，改进代码，实现准确地查询、分析和应用。优化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端的界面，更加友好地展示地震数据。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4" name="Rectangle 66"/>
          <p:cNvSpPr>
            <a:spLocks noChangeArrowheads="1"/>
          </p:cNvSpPr>
          <p:nvPr/>
        </p:nvSpPr>
        <p:spPr bwMode="auto">
          <a:xfrm>
            <a:off x="1596133" y="1133827"/>
            <a:ext cx="53897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2160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查阅国内外相关研究资料文献，确立研究目标和研究内容，完成开题报告。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5EBD454F-9CE5-4BA6-B15D-2C47C4C1C881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D038F2C7-E939-491B-95F2-A760FC20A1D7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1B48891B-B920-4E02-9A38-ACA7A0E479C7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AF9229F0-993E-4F75-BB69-733A328B70DE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>
            <a:extLst>
              <a:ext uri="{FF2B5EF4-FFF2-40B4-BE49-F238E27FC236}">
                <a16:creationId xmlns:a16="http://schemas.microsoft.com/office/drawing/2014/main" id="{FD808CA7-4893-4DA9-A466-82D102EB0CBC}"/>
              </a:ext>
            </a:extLst>
          </p:cNvPr>
          <p:cNvSpPr/>
          <p:nvPr/>
        </p:nvSpPr>
        <p:spPr>
          <a:xfrm>
            <a:off x="-1" y="3152614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4" name="Freeform 9">
            <a:extLst>
              <a:ext uri="{FF2B5EF4-FFF2-40B4-BE49-F238E27FC236}">
                <a16:creationId xmlns:a16="http://schemas.microsoft.com/office/drawing/2014/main" id="{10112F53-99A3-49A9-B5C2-70F4292B6EFB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5" name="Freeform 11">
            <a:extLst>
              <a:ext uri="{FF2B5EF4-FFF2-40B4-BE49-F238E27FC236}">
                <a16:creationId xmlns:a16="http://schemas.microsoft.com/office/drawing/2014/main" id="{849D0E89-A517-407D-B5B0-80C5606ACBA5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" name="Freeform 12">
            <a:extLst>
              <a:ext uri="{FF2B5EF4-FFF2-40B4-BE49-F238E27FC236}">
                <a16:creationId xmlns:a16="http://schemas.microsoft.com/office/drawing/2014/main" id="{7D889C52-1C61-4144-9C5D-0B0AE9AF0D54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7" name="Freeform 13">
            <a:extLst>
              <a:ext uri="{FF2B5EF4-FFF2-40B4-BE49-F238E27FC236}">
                <a16:creationId xmlns:a16="http://schemas.microsoft.com/office/drawing/2014/main" id="{4A5DF026-0FBD-43A1-BAB2-BBD04D608EBD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8" name="Freeform 10">
            <a:extLst>
              <a:ext uri="{FF2B5EF4-FFF2-40B4-BE49-F238E27FC236}">
                <a16:creationId xmlns:a16="http://schemas.microsoft.com/office/drawing/2014/main" id="{97B90405-75E1-4646-92BA-11E45C5BFD54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EE07BE8D-5D50-4D81-B9E9-84B008E4438A}"/>
              </a:ext>
            </a:extLst>
          </p:cNvPr>
          <p:cNvSpPr/>
          <p:nvPr/>
        </p:nvSpPr>
        <p:spPr>
          <a:xfrm>
            <a:off x="589296" y="1653245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0977446C-6AFD-43BE-93CF-CC16B5416496}"/>
              </a:ext>
            </a:extLst>
          </p:cNvPr>
          <p:cNvSpPr/>
          <p:nvPr/>
        </p:nvSpPr>
        <p:spPr>
          <a:xfrm>
            <a:off x="358465" y="2036065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目标与内容</a:t>
            </a: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47BABE81-B0A2-4A0B-A0C7-F27D9034F2CB}"/>
              </a:ext>
            </a:extLst>
          </p:cNvPr>
          <p:cNvSpPr/>
          <p:nvPr/>
        </p:nvSpPr>
        <p:spPr>
          <a:xfrm>
            <a:off x="358469" y="2823369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创新与难点</a:t>
            </a: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698CA680-11DD-4795-9449-26E0BA2FD842}"/>
              </a:ext>
            </a:extLst>
          </p:cNvPr>
          <p:cNvSpPr/>
          <p:nvPr/>
        </p:nvSpPr>
        <p:spPr>
          <a:xfrm>
            <a:off x="358468" y="2432846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方法与路线</a:t>
            </a: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AE98105D-0024-4841-81BC-EDA2D0375EF7}"/>
              </a:ext>
            </a:extLst>
          </p:cNvPr>
          <p:cNvSpPr/>
          <p:nvPr/>
        </p:nvSpPr>
        <p:spPr>
          <a:xfrm>
            <a:off x="281522" y="3224765"/>
            <a:ext cx="1107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工作量与进度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F5D5B7-A579-4370-B827-7A493FC756CE}"/>
              </a:ext>
            </a:extLst>
          </p:cNvPr>
          <p:cNvSpPr txBox="1"/>
          <p:nvPr/>
        </p:nvSpPr>
        <p:spPr>
          <a:xfrm>
            <a:off x="1508257" y="690987"/>
            <a:ext cx="2991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2019</a:t>
            </a:r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-2019</a:t>
            </a:r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zh-CN" dirty="0">
              <a:ln w="6350">
                <a:noFill/>
              </a:ln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37DBA7-F1DA-4CB4-96A0-42B6DA51A43D}"/>
              </a:ext>
            </a:extLst>
          </p:cNvPr>
          <p:cNvSpPr txBox="1"/>
          <p:nvPr/>
        </p:nvSpPr>
        <p:spPr>
          <a:xfrm>
            <a:off x="1508256" y="4289856"/>
            <a:ext cx="2991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2021</a:t>
            </a:r>
            <a:r>
              <a:rPr lang="zh-CN" altLang="en-US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-2021</a:t>
            </a:r>
            <a:r>
              <a:rPr lang="zh-CN" altLang="en-US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zh-CN" sz="1800" dirty="0">
              <a:ln w="6350">
                <a:noFill/>
              </a:ln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27FC8489-3DAF-459F-BF1C-7E35E85A461D}"/>
              </a:ext>
            </a:extLst>
          </p:cNvPr>
          <p:cNvSpPr txBox="1"/>
          <p:nvPr/>
        </p:nvSpPr>
        <p:spPr>
          <a:xfrm>
            <a:off x="1508257" y="1697568"/>
            <a:ext cx="4578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2020</a:t>
            </a:r>
            <a:r>
              <a:rPr lang="zh-CN" altLang="en-US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-2020</a:t>
            </a:r>
            <a:r>
              <a:rPr lang="zh-CN" altLang="en-US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zh-CN" sz="1800" dirty="0">
              <a:ln w="6350">
                <a:noFill/>
              </a:ln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7319BB-9958-4A84-8BAB-F79786382BCB}"/>
              </a:ext>
            </a:extLst>
          </p:cNvPr>
          <p:cNvSpPr txBox="1"/>
          <p:nvPr/>
        </p:nvSpPr>
        <p:spPr>
          <a:xfrm>
            <a:off x="1508257" y="2849696"/>
            <a:ext cx="4578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2020</a:t>
            </a:r>
            <a:r>
              <a:rPr lang="zh-CN" altLang="en-US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-2020</a:t>
            </a:r>
            <a:r>
              <a:rPr lang="zh-CN" altLang="en-US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1800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zh-CN" sz="1800" dirty="0">
              <a:ln w="6350">
                <a:noFill/>
              </a:ln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638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357887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7767462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8177037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586612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6608" y="1911275"/>
            <a:ext cx="693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n w="6350">
                  <a:noFill/>
                </a:ln>
                <a:solidFill>
                  <a:srgbClr val="35445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敬请各位老师批评指正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524138" y="2806844"/>
            <a:ext cx="4136094" cy="202560"/>
          </a:xfrm>
          <a:prstGeom prst="roundRect">
            <a:avLst>
              <a:gd name="adj" fmla="val 0"/>
            </a:avLst>
          </a:prstGeom>
          <a:noFill/>
          <a:ln w="6350">
            <a:solidFill>
              <a:srgbClr val="37B0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10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THANK YOU FOR WATCHING</a:t>
            </a:r>
            <a:endParaRPr lang="zh-CN" altLang="en-US" sz="10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10AEAF9-04EC-48BE-B7CD-78D487779EDD}"/>
              </a:ext>
            </a:extLst>
          </p:cNvPr>
          <p:cNvGrpSpPr/>
          <p:nvPr/>
        </p:nvGrpSpPr>
        <p:grpSpPr>
          <a:xfrm>
            <a:off x="2568464" y="3610623"/>
            <a:ext cx="212619" cy="246872"/>
            <a:chOff x="2974262" y="3875940"/>
            <a:chExt cx="156623" cy="15662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87EA894-18F1-47FF-8353-796950FEA113}"/>
                </a:ext>
              </a:extLst>
            </p:cNvPr>
            <p:cNvSpPr/>
            <p:nvPr/>
          </p:nvSpPr>
          <p:spPr>
            <a:xfrm>
              <a:off x="2974262" y="3875940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150FE694-C04D-4965-A69D-11D95B2C6CB4}"/>
                </a:ext>
              </a:extLst>
            </p:cNvPr>
            <p:cNvGrpSpPr/>
            <p:nvPr/>
          </p:nvGrpSpPr>
          <p:grpSpPr>
            <a:xfrm>
              <a:off x="3012708" y="3905149"/>
              <a:ext cx="79733" cy="90638"/>
              <a:chOff x="860980" y="3583766"/>
              <a:chExt cx="100336" cy="114060"/>
            </a:xfrm>
            <a:solidFill>
              <a:schemeClr val="bg1"/>
            </a:solidFill>
          </p:grpSpPr>
          <p:sp>
            <p:nvSpPr>
              <p:cNvPr id="40" name="Freeform 12">
                <a:extLst>
                  <a:ext uri="{FF2B5EF4-FFF2-40B4-BE49-F238E27FC236}">
                    <a16:creationId xmlns:a16="http://schemas.microsoft.com/office/drawing/2014/main" id="{057578CA-0E7D-4AE4-8EDC-9CE511BD39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1" name="Freeform 13">
                <a:extLst>
                  <a:ext uri="{FF2B5EF4-FFF2-40B4-BE49-F238E27FC236}">
                    <a16:creationId xmlns:a16="http://schemas.microsoft.com/office/drawing/2014/main" id="{20EEA0C6-6353-4171-AFDD-5E1A9780E829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64D8260-1C26-4265-8FBD-721BAFA3A861}"/>
              </a:ext>
            </a:extLst>
          </p:cNvPr>
          <p:cNvGrpSpPr/>
          <p:nvPr/>
        </p:nvGrpSpPr>
        <p:grpSpPr>
          <a:xfrm>
            <a:off x="5220072" y="3598366"/>
            <a:ext cx="212619" cy="246872"/>
            <a:chOff x="4719074" y="3875940"/>
            <a:chExt cx="156623" cy="156623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773180B-8C14-4C63-9898-29B732C6EF27}"/>
                </a:ext>
              </a:extLst>
            </p:cNvPr>
            <p:cNvSpPr/>
            <p:nvPr/>
          </p:nvSpPr>
          <p:spPr>
            <a:xfrm>
              <a:off x="4719074" y="3875940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44" name="Group 16">
              <a:extLst>
                <a:ext uri="{FF2B5EF4-FFF2-40B4-BE49-F238E27FC236}">
                  <a16:creationId xmlns:a16="http://schemas.microsoft.com/office/drawing/2014/main" id="{7BB348D3-BCDD-48A4-8401-83906EDC70B5}"/>
                </a:ext>
              </a:extLst>
            </p:cNvPr>
            <p:cNvGrpSpPr/>
            <p:nvPr/>
          </p:nvGrpSpPr>
          <p:grpSpPr bwMode="auto">
            <a:xfrm>
              <a:off x="4766156" y="3902019"/>
              <a:ext cx="62460" cy="100392"/>
              <a:chOff x="4441" y="3144"/>
              <a:chExt cx="215" cy="345"/>
            </a:xfrm>
            <a:solidFill>
              <a:schemeClr val="bg1"/>
            </a:solidFill>
          </p:grpSpPr>
          <p:sp>
            <p:nvSpPr>
              <p:cNvPr id="45" name="Freeform 17">
                <a:extLst>
                  <a:ext uri="{FF2B5EF4-FFF2-40B4-BE49-F238E27FC236}">
                    <a16:creationId xmlns:a16="http://schemas.microsoft.com/office/drawing/2014/main" id="{8DD55D78-5C16-4E12-BDFA-3BD58583A6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" name="Freeform 18">
                <a:extLst>
                  <a:ext uri="{FF2B5EF4-FFF2-40B4-BE49-F238E27FC236}">
                    <a16:creationId xmlns:a16="http://schemas.microsoft.com/office/drawing/2014/main" id="{CD4B3BCD-27A2-4A4C-A2A9-1ACA6317AE44}"/>
                  </a:ext>
                </a:extLst>
              </p:cNvPr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47" name="Text Box 19">
            <a:extLst>
              <a:ext uri="{FF2B5EF4-FFF2-40B4-BE49-F238E27FC236}">
                <a16:creationId xmlns:a16="http://schemas.microsoft.com/office/drawing/2014/main" id="{330066AC-58E1-4CFC-A4A6-5E8E666E8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344" y="3561976"/>
            <a:ext cx="22918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指导老师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彭苏萍 教授</a:t>
            </a:r>
            <a:endParaRPr lang="en-US" altLang="zh-CN" sz="1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Text Box 20">
            <a:extLst>
              <a:ext uri="{FF2B5EF4-FFF2-40B4-BE49-F238E27FC236}">
                <a16:creationId xmlns:a16="http://schemas.microsoft.com/office/drawing/2014/main" id="{B541E1B3-A512-4D03-A4AA-AAF1A7DBB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022" y="3549718"/>
            <a:ext cx="153024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答辩人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耿恒高</a:t>
            </a:r>
            <a:endParaRPr lang="en-US" altLang="zh-CN" sz="1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3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éç¹å®éªå®¤">
            <a:extLst>
              <a:ext uri="{FF2B5EF4-FFF2-40B4-BE49-F238E27FC236}">
                <a16:creationId xmlns:a16="http://schemas.microsoft.com/office/drawing/2014/main" id="{31405FC5-1E56-45BF-BBAB-CD959D6FF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0"/>
            <a:ext cx="2827416" cy="368793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1932757"/>
            <a:ext cx="9144000" cy="1274812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53008" y="1364795"/>
            <a:ext cx="1152128" cy="1152128"/>
          </a:xfrm>
          <a:prstGeom prst="rect">
            <a:avLst/>
          </a:prstGeom>
          <a:solidFill>
            <a:srgbClr val="F0F1F3"/>
          </a:solidFill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56949" y="1468736"/>
            <a:ext cx="944246" cy="944246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4570472" y="1932258"/>
            <a:ext cx="2041748" cy="124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400" b="1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选题背景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400" b="1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研究意义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400" b="1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国内外相关研究综述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400" b="1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理论基础与文献综述</a:t>
            </a:r>
          </a:p>
        </p:txBody>
      </p:sp>
      <p:sp>
        <p:nvSpPr>
          <p:cNvPr id="6" name="Freeform 13"/>
          <p:cNvSpPr>
            <a:spLocks noEditPoints="1"/>
          </p:cNvSpPr>
          <p:nvPr/>
        </p:nvSpPr>
        <p:spPr bwMode="auto">
          <a:xfrm>
            <a:off x="3190469" y="1720557"/>
            <a:ext cx="503130" cy="417832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4570472" y="1357990"/>
            <a:ext cx="2377792" cy="4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2400" b="1" dirty="0">
                <a:ln w="6350">
                  <a:noFill/>
                </a:ln>
                <a:solidFill>
                  <a:srgbClr val="37B0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en-US" altLang="zh-CN" sz="2400" dirty="0">
                <a:ln w="6350">
                  <a:noFill/>
                </a:ln>
                <a:solidFill>
                  <a:srgbClr val="37B0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400" b="1" dirty="0">
                <a:ln w="6350">
                  <a:noFill/>
                </a:ln>
                <a:solidFill>
                  <a:srgbClr val="37B0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n w="6350">
                  <a:noFill/>
                </a:ln>
                <a:solidFill>
                  <a:srgbClr val="37B0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1" y="158878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89296" y="1653245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43" name="Rectangle 27"/>
          <p:cNvSpPr>
            <a:spLocks noChangeArrowheads="1"/>
          </p:cNvSpPr>
          <p:nvPr/>
        </p:nvSpPr>
        <p:spPr bwMode="auto">
          <a:xfrm rot="10800000" flipV="1">
            <a:off x="1475654" y="888394"/>
            <a:ext cx="4799298" cy="363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/>
          <a:p>
            <a:pPr lvl="0" indent="3600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5G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代的到来，信息产业的技术将会迎来又一次变革，各行业将面临着海量数据的挑战。在地球物理勘探方面，以地震勘探为例，地震数据来源于多种地球物理场的观测，数据格式具有多样性。各类物探传感器飞速发展，数据采集、传输技术得到了很大的提高。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indent="3600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勘探对象的日益复杂化、万道以上高密度地震勘探技术的推广应用，地震勘探逐步向高密度、高精度发展，地震数据采集量快速增长，使得地震数据的总量达到了 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PB 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EB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级规模。</a:t>
            </a:r>
            <a:endParaRPr lang="zh-CN" altLang="en-US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Line 33"/>
          <p:cNvSpPr>
            <a:spLocks noChangeShapeType="1"/>
          </p:cNvSpPr>
          <p:nvPr/>
        </p:nvSpPr>
        <p:spPr bwMode="auto">
          <a:xfrm>
            <a:off x="6444208" y="1193845"/>
            <a:ext cx="0" cy="3259047"/>
          </a:xfrm>
          <a:prstGeom prst="line">
            <a:avLst/>
          </a:prstGeom>
          <a:noFill/>
          <a:ln w="6350">
            <a:solidFill>
              <a:srgbClr val="62768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280512" y="554016"/>
            <a:ext cx="1588537" cy="386527"/>
          </a:xfrm>
          <a:prstGeom prst="rect">
            <a:avLst/>
          </a:prstGeom>
          <a:noFill/>
          <a:ln w="6350" cap="flat">
            <a:solidFill>
              <a:srgbClr val="37B0E8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研究课题背景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867400" y="268938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27" name="矩形 26"/>
          <p:cNvSpPr/>
          <p:nvPr/>
        </p:nvSpPr>
        <p:spPr>
          <a:xfrm>
            <a:off x="358463" y="2036065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目标与内容</a:t>
            </a:r>
          </a:p>
        </p:txBody>
      </p:sp>
      <p:sp>
        <p:nvSpPr>
          <p:cNvPr id="28" name="矩形 27"/>
          <p:cNvSpPr/>
          <p:nvPr/>
        </p:nvSpPr>
        <p:spPr>
          <a:xfrm>
            <a:off x="358470" y="2823369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创新与难点</a:t>
            </a:r>
          </a:p>
        </p:txBody>
      </p:sp>
      <p:sp>
        <p:nvSpPr>
          <p:cNvPr id="29" name="矩形 28"/>
          <p:cNvSpPr/>
          <p:nvPr/>
        </p:nvSpPr>
        <p:spPr>
          <a:xfrm>
            <a:off x="358468" y="2432846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方法与路线</a:t>
            </a:r>
          </a:p>
        </p:txBody>
      </p:sp>
      <p:sp>
        <p:nvSpPr>
          <p:cNvPr id="40" name="Freeform 9"/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8469" y="3224765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工作量进度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930A7BC-EFF0-4C00-8EF4-1C475E5122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5" y="2159175"/>
            <a:ext cx="2517271" cy="18790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405043-9659-4F5D-969F-BB65078293DB}"/>
              </a:ext>
            </a:extLst>
          </p:cNvPr>
          <p:cNvSpPr txBox="1"/>
          <p:nvPr/>
        </p:nvSpPr>
        <p:spPr>
          <a:xfrm>
            <a:off x="6613473" y="4068563"/>
            <a:ext cx="253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图一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地震勘探数据采集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232366" y="262035"/>
            <a:ext cx="2300074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</a:p>
        </p:txBody>
      </p:sp>
      <p:sp>
        <p:nvSpPr>
          <p:cNvPr id="62" name="Rectangle 74"/>
          <p:cNvSpPr>
            <a:spLocks noChangeArrowheads="1"/>
          </p:cNvSpPr>
          <p:nvPr/>
        </p:nvSpPr>
        <p:spPr bwMode="auto">
          <a:xfrm>
            <a:off x="1655705" y="998393"/>
            <a:ext cx="592218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180000"/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突破本地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盘、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硬盘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存储与关系型数据库存储的束缚，采用非关系型数据库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，对海量地震数据进行更加灵活的存储、管理。</a:t>
            </a:r>
            <a:endParaRPr lang="zh-CN" altLang="en-US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Rectangle 74"/>
          <p:cNvSpPr>
            <a:spLocks noChangeArrowheads="1"/>
          </p:cNvSpPr>
          <p:nvPr/>
        </p:nvSpPr>
        <p:spPr bwMode="auto">
          <a:xfrm>
            <a:off x="1617787" y="1924045"/>
            <a:ext cx="59601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180000">
              <a:buFont typeface="Arial" charset="0"/>
              <a:buNone/>
            </a:pPr>
            <a:r>
              <a:rPr lang="zh-CN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采用云服务技术，将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数据库部署到云端，一方面可以尽可能的降低经济成本，另一方面可以推进地震大数据共享公用，形成地震大数据物联网体系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68" name="Rectangle 74"/>
          <p:cNvSpPr>
            <a:spLocks noChangeArrowheads="1"/>
          </p:cNvSpPr>
          <p:nvPr/>
        </p:nvSpPr>
        <p:spPr bwMode="auto">
          <a:xfrm>
            <a:off x="1617787" y="3076173"/>
            <a:ext cx="59601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180000"/>
            <a:r>
              <a:rPr lang="zh-CN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对地震数据网络优化重构，实现多源空间数据的有效整合，提出基于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的地震大数据管理系统，满足地震数据的高速存储、检索以及高效的数据分析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69" name="Rectangle 74"/>
          <p:cNvSpPr>
            <a:spLocks noChangeArrowheads="1"/>
          </p:cNvSpPr>
          <p:nvPr/>
        </p:nvSpPr>
        <p:spPr bwMode="auto">
          <a:xfrm>
            <a:off x="1602141" y="4156873"/>
            <a:ext cx="59757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180000"/>
            <a:r>
              <a:rPr lang="zh-CN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快速、准确地对大量、复杂、多源的地震大数据进行有效的存储、管理、整合与挖掘，建立综合、立体性的地震大数据信息体系，对地学研究具有重大意义。</a:t>
            </a:r>
            <a:endParaRPr lang="zh-CN" altLang="en-US" sz="1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36AEE812-7FC0-457D-91DD-F1E6DDCF1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0D21CB72-A37C-43FB-A331-53537491D737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FF6EFEF-A240-4D67-BF9A-59A5A9F8FAC0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E59139E-745D-4F19-A011-CD545F2E5562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EB019B9-4C5B-42EF-A450-F822B9A43BF3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5F5F085-88C5-430B-92EA-285AAE0B2127}"/>
              </a:ext>
            </a:extLst>
          </p:cNvPr>
          <p:cNvSpPr/>
          <p:nvPr/>
        </p:nvSpPr>
        <p:spPr>
          <a:xfrm>
            <a:off x="-1" y="158878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" name="Freeform 11">
            <a:extLst>
              <a:ext uri="{FF2B5EF4-FFF2-40B4-BE49-F238E27FC236}">
                <a16:creationId xmlns:a16="http://schemas.microsoft.com/office/drawing/2014/main" id="{C8E197AF-EA07-4660-ADF8-34C19D204AC2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" name="Freeform 12">
            <a:extLst>
              <a:ext uri="{FF2B5EF4-FFF2-40B4-BE49-F238E27FC236}">
                <a16:creationId xmlns:a16="http://schemas.microsoft.com/office/drawing/2014/main" id="{6371B6F6-B913-4391-AD7D-7315D628E3C2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" name="Freeform 13">
            <a:extLst>
              <a:ext uri="{FF2B5EF4-FFF2-40B4-BE49-F238E27FC236}">
                <a16:creationId xmlns:a16="http://schemas.microsoft.com/office/drawing/2014/main" id="{12FC1755-954F-4EF4-8744-AE6986376F95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" name="Freeform 10">
            <a:extLst>
              <a:ext uri="{FF2B5EF4-FFF2-40B4-BE49-F238E27FC236}">
                <a16:creationId xmlns:a16="http://schemas.microsoft.com/office/drawing/2014/main" id="{6F97ACF7-EE2E-45E7-B57C-E16D76CDF5F6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5174766-8523-4C74-9AEB-7FA1175DFCBD}"/>
              </a:ext>
            </a:extLst>
          </p:cNvPr>
          <p:cNvSpPr/>
          <p:nvPr/>
        </p:nvSpPr>
        <p:spPr>
          <a:xfrm>
            <a:off x="589296" y="1653245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3E3A672-3C09-4294-AB20-11397D48B474}"/>
              </a:ext>
            </a:extLst>
          </p:cNvPr>
          <p:cNvSpPr/>
          <p:nvPr/>
        </p:nvSpPr>
        <p:spPr>
          <a:xfrm>
            <a:off x="358463" y="2036065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目标与内容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870CE32-7786-4622-8239-DC710D712A67}"/>
              </a:ext>
            </a:extLst>
          </p:cNvPr>
          <p:cNvSpPr/>
          <p:nvPr/>
        </p:nvSpPr>
        <p:spPr>
          <a:xfrm>
            <a:off x="358470" y="2823369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创新与难点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E34382E-8826-4EF4-96CF-7412B374C816}"/>
              </a:ext>
            </a:extLst>
          </p:cNvPr>
          <p:cNvSpPr/>
          <p:nvPr/>
        </p:nvSpPr>
        <p:spPr>
          <a:xfrm>
            <a:off x="358468" y="2432846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方法与路线</a:t>
            </a:r>
          </a:p>
        </p:txBody>
      </p:sp>
      <p:sp>
        <p:nvSpPr>
          <p:cNvPr id="95" name="Freeform 9">
            <a:extLst>
              <a:ext uri="{FF2B5EF4-FFF2-40B4-BE49-F238E27FC236}">
                <a16:creationId xmlns:a16="http://schemas.microsoft.com/office/drawing/2014/main" id="{7845F571-1E90-42C2-A745-FE9158391BAC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D2DAAE6-2F55-4374-ADEA-2303A46457B4}"/>
              </a:ext>
            </a:extLst>
          </p:cNvPr>
          <p:cNvSpPr/>
          <p:nvPr/>
        </p:nvSpPr>
        <p:spPr>
          <a:xfrm>
            <a:off x="358470" y="322476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工作量进度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6A9BC65-522C-4D20-A007-63B216FB8F23}"/>
              </a:ext>
            </a:extLst>
          </p:cNvPr>
          <p:cNvSpPr txBox="1"/>
          <p:nvPr/>
        </p:nvSpPr>
        <p:spPr>
          <a:xfrm>
            <a:off x="1515262" y="626554"/>
            <a:ext cx="2992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研究意义一：打破传统束缚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18C4BC-5C30-4A31-896A-2F5BC97D492C}"/>
              </a:ext>
            </a:extLst>
          </p:cNvPr>
          <p:cNvSpPr txBox="1"/>
          <p:nvPr/>
        </p:nvSpPr>
        <p:spPr>
          <a:xfrm>
            <a:off x="1475656" y="1562844"/>
            <a:ext cx="2992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研究意义二：经济效益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678449-83C1-4EC4-9AD9-1EBE6AA77830}"/>
              </a:ext>
            </a:extLst>
          </p:cNvPr>
          <p:cNvSpPr txBox="1"/>
          <p:nvPr/>
        </p:nvSpPr>
        <p:spPr>
          <a:xfrm>
            <a:off x="1471550" y="2705680"/>
            <a:ext cx="2992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研究意义三：高效管理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6E27BA-3043-4A25-BE0D-269449A40FB9}"/>
              </a:ext>
            </a:extLst>
          </p:cNvPr>
          <p:cNvSpPr txBox="1"/>
          <p:nvPr/>
        </p:nvSpPr>
        <p:spPr>
          <a:xfrm>
            <a:off x="1515262" y="3785800"/>
            <a:ext cx="2992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研究意义四：地学意义</a:t>
            </a:r>
          </a:p>
        </p:txBody>
      </p:sp>
    </p:spTree>
    <p:extLst>
      <p:ext uri="{BB962C8B-B14F-4D97-AF65-F5344CB8AC3E}">
        <p14:creationId xmlns:p14="http://schemas.microsoft.com/office/powerpoint/2010/main" val="304765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42991"/>
            <a:ext cx="2665040" cy="3231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国内外相关研究综述</a:t>
            </a:r>
          </a:p>
        </p:txBody>
      </p:sp>
      <p:sp>
        <p:nvSpPr>
          <p:cNvPr id="111" name="矩形 110"/>
          <p:cNvSpPr/>
          <p:nvPr/>
        </p:nvSpPr>
        <p:spPr>
          <a:xfrm>
            <a:off x="1280512" y="566156"/>
            <a:ext cx="1585902" cy="310871"/>
          </a:xfrm>
          <a:prstGeom prst="rect">
            <a:avLst/>
          </a:prstGeom>
          <a:noFill/>
          <a:ln w="6350" cap="flat">
            <a:solidFill>
              <a:srgbClr val="37B0E8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国外研究综述</a:t>
            </a:r>
          </a:p>
        </p:txBody>
      </p:sp>
      <p:grpSp>
        <p:nvGrpSpPr>
          <p:cNvPr id="112" name="组合 111"/>
          <p:cNvGrpSpPr/>
          <p:nvPr/>
        </p:nvGrpSpPr>
        <p:grpSpPr>
          <a:xfrm>
            <a:off x="2342539" y="3570287"/>
            <a:ext cx="5407026" cy="1304925"/>
            <a:chOff x="1616075" y="3376613"/>
            <a:chExt cx="5407026" cy="1304925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113" name="Freeform 5"/>
            <p:cNvSpPr/>
            <p:nvPr/>
          </p:nvSpPr>
          <p:spPr bwMode="auto">
            <a:xfrm>
              <a:off x="4975225" y="3417888"/>
              <a:ext cx="41275" cy="11113"/>
            </a:xfrm>
            <a:custGeom>
              <a:avLst/>
              <a:gdLst>
                <a:gd name="T0" fmla="*/ 6 w 11"/>
                <a:gd name="T1" fmla="*/ 0 h 3"/>
                <a:gd name="T2" fmla="*/ 7 w 11"/>
                <a:gd name="T3" fmla="*/ 1 h 3"/>
                <a:gd name="T4" fmla="*/ 9 w 11"/>
                <a:gd name="T5" fmla="*/ 2 h 3"/>
                <a:gd name="T6" fmla="*/ 4 w 11"/>
                <a:gd name="T7" fmla="*/ 2 h 3"/>
                <a:gd name="T8" fmla="*/ 6 w 1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6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8" y="1"/>
                    <a:pt x="11" y="1"/>
                    <a:pt x="9" y="2"/>
                  </a:cubicBezTo>
                  <a:cubicBezTo>
                    <a:pt x="6" y="3"/>
                    <a:pt x="8" y="1"/>
                    <a:pt x="4" y="2"/>
                  </a:cubicBezTo>
                  <a:cubicBezTo>
                    <a:pt x="0" y="1"/>
                    <a:pt x="8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6"/>
            <p:cNvSpPr/>
            <p:nvPr/>
          </p:nvSpPr>
          <p:spPr bwMode="auto">
            <a:xfrm>
              <a:off x="5541963" y="3417888"/>
              <a:ext cx="77788" cy="19050"/>
            </a:xfrm>
            <a:custGeom>
              <a:avLst/>
              <a:gdLst>
                <a:gd name="T0" fmla="*/ 20 w 21"/>
                <a:gd name="T1" fmla="*/ 4 h 5"/>
                <a:gd name="T2" fmla="*/ 12 w 21"/>
                <a:gd name="T3" fmla="*/ 5 h 5"/>
                <a:gd name="T4" fmla="*/ 2 w 21"/>
                <a:gd name="T5" fmla="*/ 5 h 5"/>
                <a:gd name="T6" fmla="*/ 0 w 21"/>
                <a:gd name="T7" fmla="*/ 4 h 5"/>
                <a:gd name="T8" fmla="*/ 16 w 21"/>
                <a:gd name="T9" fmla="*/ 0 h 5"/>
                <a:gd name="T10" fmla="*/ 19 w 21"/>
                <a:gd name="T11" fmla="*/ 1 h 5"/>
                <a:gd name="T12" fmla="*/ 17 w 21"/>
                <a:gd name="T13" fmla="*/ 2 h 5"/>
                <a:gd name="T14" fmla="*/ 20 w 21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">
                  <a:moveTo>
                    <a:pt x="20" y="4"/>
                  </a:moveTo>
                  <a:cubicBezTo>
                    <a:pt x="17" y="4"/>
                    <a:pt x="13" y="3"/>
                    <a:pt x="12" y="5"/>
                  </a:cubicBezTo>
                  <a:cubicBezTo>
                    <a:pt x="11" y="4"/>
                    <a:pt x="7" y="5"/>
                    <a:pt x="2" y="5"/>
                  </a:cubicBezTo>
                  <a:cubicBezTo>
                    <a:pt x="3" y="4"/>
                    <a:pt x="2" y="4"/>
                    <a:pt x="0" y="4"/>
                  </a:cubicBezTo>
                  <a:cubicBezTo>
                    <a:pt x="3" y="1"/>
                    <a:pt x="8" y="0"/>
                    <a:pt x="16" y="0"/>
                  </a:cubicBezTo>
                  <a:cubicBezTo>
                    <a:pt x="15" y="1"/>
                    <a:pt x="19" y="1"/>
                    <a:pt x="19" y="1"/>
                  </a:cubicBezTo>
                  <a:cubicBezTo>
                    <a:pt x="20" y="1"/>
                    <a:pt x="17" y="1"/>
                    <a:pt x="17" y="2"/>
                  </a:cubicBezTo>
                  <a:cubicBezTo>
                    <a:pt x="17" y="2"/>
                    <a:pt x="21" y="2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7"/>
            <p:cNvSpPr/>
            <p:nvPr/>
          </p:nvSpPr>
          <p:spPr bwMode="auto">
            <a:xfrm>
              <a:off x="5099050" y="3417888"/>
              <a:ext cx="41275" cy="11113"/>
            </a:xfrm>
            <a:custGeom>
              <a:avLst/>
              <a:gdLst>
                <a:gd name="T0" fmla="*/ 11 w 11"/>
                <a:gd name="T1" fmla="*/ 1 h 3"/>
                <a:gd name="T2" fmla="*/ 10 w 11"/>
                <a:gd name="T3" fmla="*/ 3 h 3"/>
                <a:gd name="T4" fmla="*/ 6 w 11"/>
                <a:gd name="T5" fmla="*/ 3 h 3"/>
                <a:gd name="T6" fmla="*/ 1 w 11"/>
                <a:gd name="T7" fmla="*/ 2 h 3"/>
                <a:gd name="T8" fmla="*/ 7 w 11"/>
                <a:gd name="T9" fmla="*/ 2 h 3"/>
                <a:gd name="T10" fmla="*/ 11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10" y="1"/>
                    <a:pt x="9" y="2"/>
                    <a:pt x="10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3"/>
                    <a:pt x="0" y="3"/>
                    <a:pt x="1" y="2"/>
                  </a:cubicBezTo>
                  <a:cubicBezTo>
                    <a:pt x="4" y="2"/>
                    <a:pt x="4" y="1"/>
                    <a:pt x="7" y="2"/>
                  </a:cubicBezTo>
                  <a:cubicBezTo>
                    <a:pt x="8" y="2"/>
                    <a:pt x="7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8"/>
            <p:cNvSpPr/>
            <p:nvPr/>
          </p:nvSpPr>
          <p:spPr bwMode="auto">
            <a:xfrm>
              <a:off x="4862513" y="3425825"/>
              <a:ext cx="49213" cy="11113"/>
            </a:xfrm>
            <a:custGeom>
              <a:avLst/>
              <a:gdLst>
                <a:gd name="T0" fmla="*/ 12 w 13"/>
                <a:gd name="T1" fmla="*/ 0 h 3"/>
                <a:gd name="T2" fmla="*/ 10 w 13"/>
                <a:gd name="T3" fmla="*/ 1 h 3"/>
                <a:gd name="T4" fmla="*/ 7 w 13"/>
                <a:gd name="T5" fmla="*/ 3 h 3"/>
                <a:gd name="T6" fmla="*/ 5 w 13"/>
                <a:gd name="T7" fmla="*/ 2 h 3"/>
                <a:gd name="T8" fmla="*/ 2 w 13"/>
                <a:gd name="T9" fmla="*/ 2 h 3"/>
                <a:gd name="T10" fmla="*/ 0 w 13"/>
                <a:gd name="T11" fmla="*/ 1 h 3"/>
                <a:gd name="T12" fmla="*/ 5 w 13"/>
                <a:gd name="T13" fmla="*/ 1 h 3"/>
                <a:gd name="T14" fmla="*/ 5 w 13"/>
                <a:gd name="T15" fmla="*/ 0 h 3"/>
                <a:gd name="T16" fmla="*/ 12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2" y="0"/>
                  </a:moveTo>
                  <a:cubicBezTo>
                    <a:pt x="13" y="1"/>
                    <a:pt x="10" y="1"/>
                    <a:pt x="10" y="1"/>
                  </a:cubicBezTo>
                  <a:cubicBezTo>
                    <a:pt x="10" y="2"/>
                    <a:pt x="9" y="3"/>
                    <a:pt x="7" y="3"/>
                  </a:cubicBezTo>
                  <a:cubicBezTo>
                    <a:pt x="5" y="3"/>
                    <a:pt x="6" y="2"/>
                    <a:pt x="5" y="2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0"/>
                    <a:pt x="4" y="2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8" y="0"/>
                    <a:pt x="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9"/>
            <p:cNvSpPr/>
            <p:nvPr/>
          </p:nvSpPr>
          <p:spPr bwMode="auto">
            <a:xfrm>
              <a:off x="5054600" y="3425825"/>
              <a:ext cx="41275" cy="3175"/>
            </a:xfrm>
            <a:custGeom>
              <a:avLst/>
              <a:gdLst>
                <a:gd name="T0" fmla="*/ 10 w 11"/>
                <a:gd name="T1" fmla="*/ 1 h 1"/>
                <a:gd name="T2" fmla="*/ 2 w 11"/>
                <a:gd name="T3" fmla="*/ 1 h 1"/>
                <a:gd name="T4" fmla="*/ 5 w 11"/>
                <a:gd name="T5" fmla="*/ 0 h 1"/>
                <a:gd name="T6" fmla="*/ 10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0" y="1"/>
                  </a:moveTo>
                  <a:cubicBezTo>
                    <a:pt x="7" y="1"/>
                    <a:pt x="4" y="1"/>
                    <a:pt x="2" y="1"/>
                  </a:cubicBezTo>
                  <a:cubicBezTo>
                    <a:pt x="0" y="0"/>
                    <a:pt x="5" y="1"/>
                    <a:pt x="5" y="0"/>
                  </a:cubicBezTo>
                  <a:cubicBezTo>
                    <a:pt x="5" y="1"/>
                    <a:pt x="11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0"/>
            <p:cNvSpPr/>
            <p:nvPr/>
          </p:nvSpPr>
          <p:spPr bwMode="auto">
            <a:xfrm>
              <a:off x="4997450" y="3433763"/>
              <a:ext cx="49213" cy="6350"/>
            </a:xfrm>
            <a:custGeom>
              <a:avLst/>
              <a:gdLst>
                <a:gd name="T0" fmla="*/ 9 w 13"/>
                <a:gd name="T1" fmla="*/ 0 h 2"/>
                <a:gd name="T2" fmla="*/ 9 w 13"/>
                <a:gd name="T3" fmla="*/ 2 h 2"/>
                <a:gd name="T4" fmla="*/ 0 w 13"/>
                <a:gd name="T5" fmla="*/ 1 h 2"/>
                <a:gd name="T6" fmla="*/ 9 w 1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">
                  <a:moveTo>
                    <a:pt x="9" y="0"/>
                  </a:moveTo>
                  <a:cubicBezTo>
                    <a:pt x="13" y="1"/>
                    <a:pt x="9" y="1"/>
                    <a:pt x="9" y="2"/>
                  </a:cubicBezTo>
                  <a:cubicBezTo>
                    <a:pt x="6" y="2"/>
                    <a:pt x="2" y="2"/>
                    <a:pt x="0" y="1"/>
                  </a:cubicBezTo>
                  <a:cubicBezTo>
                    <a:pt x="2" y="0"/>
                    <a:pt x="7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"/>
            <p:cNvSpPr/>
            <p:nvPr/>
          </p:nvSpPr>
          <p:spPr bwMode="auto">
            <a:xfrm>
              <a:off x="2635250" y="3440113"/>
              <a:ext cx="22225" cy="7938"/>
            </a:xfrm>
            <a:custGeom>
              <a:avLst/>
              <a:gdLst>
                <a:gd name="T0" fmla="*/ 0 w 6"/>
                <a:gd name="T1" fmla="*/ 0 h 2"/>
                <a:gd name="T2" fmla="*/ 5 w 6"/>
                <a:gd name="T3" fmla="*/ 2 h 2"/>
                <a:gd name="T4" fmla="*/ 0 w 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3" y="0"/>
                    <a:pt x="6" y="0"/>
                    <a:pt x="5" y="2"/>
                  </a:cubicBezTo>
                  <a:cubicBezTo>
                    <a:pt x="4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2"/>
            <p:cNvSpPr/>
            <p:nvPr/>
          </p:nvSpPr>
          <p:spPr bwMode="auto">
            <a:xfrm>
              <a:off x="5572125" y="3440113"/>
              <a:ext cx="85725" cy="19050"/>
            </a:xfrm>
            <a:custGeom>
              <a:avLst/>
              <a:gdLst>
                <a:gd name="T0" fmla="*/ 20 w 23"/>
                <a:gd name="T1" fmla="*/ 1 h 5"/>
                <a:gd name="T2" fmla="*/ 22 w 23"/>
                <a:gd name="T3" fmla="*/ 3 h 5"/>
                <a:gd name="T4" fmla="*/ 12 w 23"/>
                <a:gd name="T5" fmla="*/ 5 h 5"/>
                <a:gd name="T6" fmla="*/ 10 w 23"/>
                <a:gd name="T7" fmla="*/ 4 h 5"/>
                <a:gd name="T8" fmla="*/ 6 w 23"/>
                <a:gd name="T9" fmla="*/ 4 h 5"/>
                <a:gd name="T10" fmla="*/ 6 w 23"/>
                <a:gd name="T11" fmla="*/ 3 h 5"/>
                <a:gd name="T12" fmla="*/ 3 w 23"/>
                <a:gd name="T13" fmla="*/ 4 h 5"/>
                <a:gd name="T14" fmla="*/ 4 w 23"/>
                <a:gd name="T15" fmla="*/ 3 h 5"/>
                <a:gd name="T16" fmla="*/ 0 w 23"/>
                <a:gd name="T17" fmla="*/ 2 h 5"/>
                <a:gd name="T18" fmla="*/ 2 w 23"/>
                <a:gd name="T19" fmla="*/ 1 h 5"/>
                <a:gd name="T20" fmla="*/ 5 w 23"/>
                <a:gd name="T21" fmla="*/ 0 h 5"/>
                <a:gd name="T22" fmla="*/ 14 w 23"/>
                <a:gd name="T23" fmla="*/ 0 h 5"/>
                <a:gd name="T24" fmla="*/ 14 w 23"/>
                <a:gd name="T25" fmla="*/ 1 h 5"/>
                <a:gd name="T26" fmla="*/ 20 w 23"/>
                <a:gd name="T2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5">
                  <a:moveTo>
                    <a:pt x="20" y="1"/>
                  </a:moveTo>
                  <a:cubicBezTo>
                    <a:pt x="19" y="2"/>
                    <a:pt x="17" y="3"/>
                    <a:pt x="22" y="3"/>
                  </a:cubicBezTo>
                  <a:cubicBezTo>
                    <a:pt x="23" y="5"/>
                    <a:pt x="16" y="5"/>
                    <a:pt x="12" y="5"/>
                  </a:cubicBezTo>
                  <a:cubicBezTo>
                    <a:pt x="11" y="5"/>
                    <a:pt x="11" y="5"/>
                    <a:pt x="10" y="4"/>
                  </a:cubicBezTo>
                  <a:cubicBezTo>
                    <a:pt x="8" y="3"/>
                    <a:pt x="9" y="5"/>
                    <a:pt x="6" y="4"/>
                  </a:cubicBezTo>
                  <a:cubicBezTo>
                    <a:pt x="6" y="4"/>
                    <a:pt x="7" y="3"/>
                    <a:pt x="6" y="3"/>
                  </a:cubicBezTo>
                  <a:cubicBezTo>
                    <a:pt x="6" y="3"/>
                    <a:pt x="5" y="4"/>
                    <a:pt x="3" y="4"/>
                  </a:cubicBezTo>
                  <a:cubicBezTo>
                    <a:pt x="3" y="4"/>
                    <a:pt x="5" y="3"/>
                    <a:pt x="4" y="3"/>
                  </a:cubicBezTo>
                  <a:cubicBezTo>
                    <a:pt x="4" y="2"/>
                    <a:pt x="0" y="3"/>
                    <a:pt x="0" y="2"/>
                  </a:cubicBezTo>
                  <a:cubicBezTo>
                    <a:pt x="0" y="1"/>
                    <a:pt x="2" y="2"/>
                    <a:pt x="2" y="1"/>
                  </a:cubicBezTo>
                  <a:cubicBezTo>
                    <a:pt x="4" y="1"/>
                    <a:pt x="3" y="1"/>
                    <a:pt x="5" y="0"/>
                  </a:cubicBezTo>
                  <a:cubicBezTo>
                    <a:pt x="6" y="0"/>
                    <a:pt x="11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6" y="1"/>
                    <a:pt x="19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3"/>
            <p:cNvSpPr/>
            <p:nvPr/>
          </p:nvSpPr>
          <p:spPr bwMode="auto">
            <a:xfrm>
              <a:off x="5537200" y="3440113"/>
              <a:ext cx="30163" cy="11113"/>
            </a:xfrm>
            <a:custGeom>
              <a:avLst/>
              <a:gdLst>
                <a:gd name="T0" fmla="*/ 8 w 8"/>
                <a:gd name="T1" fmla="*/ 1 h 3"/>
                <a:gd name="T2" fmla="*/ 5 w 8"/>
                <a:gd name="T3" fmla="*/ 1 h 3"/>
                <a:gd name="T4" fmla="*/ 4 w 8"/>
                <a:gd name="T5" fmla="*/ 2 h 3"/>
                <a:gd name="T6" fmla="*/ 0 w 8"/>
                <a:gd name="T7" fmla="*/ 1 h 3"/>
                <a:gd name="T8" fmla="*/ 8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2"/>
                    <a:pt x="7" y="1"/>
                    <a:pt x="5" y="1"/>
                  </a:cubicBezTo>
                  <a:cubicBezTo>
                    <a:pt x="4" y="1"/>
                    <a:pt x="5" y="2"/>
                    <a:pt x="4" y="2"/>
                  </a:cubicBezTo>
                  <a:cubicBezTo>
                    <a:pt x="1" y="3"/>
                    <a:pt x="3" y="1"/>
                    <a:pt x="0" y="1"/>
                  </a:cubicBezTo>
                  <a:cubicBezTo>
                    <a:pt x="1" y="0"/>
                    <a:pt x="6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4"/>
            <p:cNvSpPr/>
            <p:nvPr/>
          </p:nvSpPr>
          <p:spPr bwMode="auto">
            <a:xfrm>
              <a:off x="2557463" y="3451225"/>
              <a:ext cx="88900" cy="23813"/>
            </a:xfrm>
            <a:custGeom>
              <a:avLst/>
              <a:gdLst>
                <a:gd name="T0" fmla="*/ 17 w 24"/>
                <a:gd name="T1" fmla="*/ 2 h 6"/>
                <a:gd name="T2" fmla="*/ 20 w 24"/>
                <a:gd name="T3" fmla="*/ 4 h 6"/>
                <a:gd name="T4" fmla="*/ 23 w 24"/>
                <a:gd name="T5" fmla="*/ 6 h 6"/>
                <a:gd name="T6" fmla="*/ 20 w 24"/>
                <a:gd name="T7" fmla="*/ 6 h 6"/>
                <a:gd name="T8" fmla="*/ 20 w 24"/>
                <a:gd name="T9" fmla="*/ 5 h 6"/>
                <a:gd name="T10" fmla="*/ 18 w 24"/>
                <a:gd name="T11" fmla="*/ 5 h 6"/>
                <a:gd name="T12" fmla="*/ 5 w 24"/>
                <a:gd name="T13" fmla="*/ 4 h 6"/>
                <a:gd name="T14" fmla="*/ 8 w 24"/>
                <a:gd name="T15" fmla="*/ 3 h 6"/>
                <a:gd name="T16" fmla="*/ 6 w 24"/>
                <a:gd name="T17" fmla="*/ 2 h 6"/>
                <a:gd name="T18" fmla="*/ 0 w 24"/>
                <a:gd name="T19" fmla="*/ 1 h 6"/>
                <a:gd name="T20" fmla="*/ 8 w 24"/>
                <a:gd name="T21" fmla="*/ 1 h 6"/>
                <a:gd name="T22" fmla="*/ 10 w 24"/>
                <a:gd name="T23" fmla="*/ 2 h 6"/>
                <a:gd name="T24" fmla="*/ 14 w 24"/>
                <a:gd name="T25" fmla="*/ 2 h 6"/>
                <a:gd name="T26" fmla="*/ 17 w 24"/>
                <a:gd name="T2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6">
                  <a:moveTo>
                    <a:pt x="17" y="2"/>
                  </a:moveTo>
                  <a:cubicBezTo>
                    <a:pt x="19" y="2"/>
                    <a:pt x="19" y="3"/>
                    <a:pt x="20" y="4"/>
                  </a:cubicBezTo>
                  <a:cubicBezTo>
                    <a:pt x="21" y="4"/>
                    <a:pt x="24" y="5"/>
                    <a:pt x="23" y="6"/>
                  </a:cubicBezTo>
                  <a:cubicBezTo>
                    <a:pt x="23" y="6"/>
                    <a:pt x="21" y="6"/>
                    <a:pt x="20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7" y="6"/>
                    <a:pt x="18" y="5"/>
                  </a:cubicBezTo>
                  <a:cubicBezTo>
                    <a:pt x="12" y="5"/>
                    <a:pt x="8" y="5"/>
                    <a:pt x="5" y="4"/>
                  </a:cubicBezTo>
                  <a:cubicBezTo>
                    <a:pt x="5" y="3"/>
                    <a:pt x="7" y="3"/>
                    <a:pt x="8" y="3"/>
                  </a:cubicBezTo>
                  <a:cubicBezTo>
                    <a:pt x="8" y="3"/>
                    <a:pt x="6" y="3"/>
                    <a:pt x="6" y="2"/>
                  </a:cubicBezTo>
                  <a:cubicBezTo>
                    <a:pt x="2" y="2"/>
                    <a:pt x="1" y="3"/>
                    <a:pt x="0" y="1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10" y="1"/>
                    <a:pt x="10" y="1"/>
                    <a:pt x="10" y="2"/>
                  </a:cubicBezTo>
                  <a:cubicBezTo>
                    <a:pt x="11" y="2"/>
                    <a:pt x="14" y="0"/>
                    <a:pt x="14" y="2"/>
                  </a:cubicBezTo>
                  <a:cubicBezTo>
                    <a:pt x="14" y="2"/>
                    <a:pt x="17" y="2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5"/>
            <p:cNvSpPr/>
            <p:nvPr/>
          </p:nvSpPr>
          <p:spPr bwMode="auto">
            <a:xfrm>
              <a:off x="5661025" y="3451225"/>
              <a:ext cx="87313" cy="23813"/>
            </a:xfrm>
            <a:custGeom>
              <a:avLst/>
              <a:gdLst>
                <a:gd name="T0" fmla="*/ 9 w 23"/>
                <a:gd name="T1" fmla="*/ 0 h 6"/>
                <a:gd name="T2" fmla="*/ 13 w 23"/>
                <a:gd name="T3" fmla="*/ 2 h 6"/>
                <a:gd name="T4" fmla="*/ 14 w 23"/>
                <a:gd name="T5" fmla="*/ 1 h 6"/>
                <a:gd name="T6" fmla="*/ 16 w 23"/>
                <a:gd name="T7" fmla="*/ 2 h 6"/>
                <a:gd name="T8" fmla="*/ 18 w 23"/>
                <a:gd name="T9" fmla="*/ 2 h 6"/>
                <a:gd name="T10" fmla="*/ 18 w 23"/>
                <a:gd name="T11" fmla="*/ 2 h 6"/>
                <a:gd name="T12" fmla="*/ 22 w 23"/>
                <a:gd name="T13" fmla="*/ 3 h 6"/>
                <a:gd name="T14" fmla="*/ 15 w 23"/>
                <a:gd name="T15" fmla="*/ 4 h 6"/>
                <a:gd name="T16" fmla="*/ 14 w 23"/>
                <a:gd name="T17" fmla="*/ 5 h 6"/>
                <a:gd name="T18" fmla="*/ 5 w 23"/>
                <a:gd name="T19" fmla="*/ 5 h 6"/>
                <a:gd name="T20" fmla="*/ 4 w 23"/>
                <a:gd name="T21" fmla="*/ 6 h 6"/>
                <a:gd name="T22" fmla="*/ 0 w 23"/>
                <a:gd name="T23" fmla="*/ 5 h 6"/>
                <a:gd name="T24" fmla="*/ 0 w 23"/>
                <a:gd name="T25" fmla="*/ 4 h 6"/>
                <a:gd name="T26" fmla="*/ 2 w 23"/>
                <a:gd name="T27" fmla="*/ 4 h 6"/>
                <a:gd name="T28" fmla="*/ 3 w 23"/>
                <a:gd name="T29" fmla="*/ 2 h 6"/>
                <a:gd name="T30" fmla="*/ 5 w 23"/>
                <a:gd name="T31" fmla="*/ 2 h 6"/>
                <a:gd name="T32" fmla="*/ 9 w 23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6">
                  <a:moveTo>
                    <a:pt x="9" y="0"/>
                  </a:moveTo>
                  <a:cubicBezTo>
                    <a:pt x="10" y="1"/>
                    <a:pt x="14" y="0"/>
                    <a:pt x="13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1"/>
                    <a:pt x="15" y="2"/>
                    <a:pt x="16" y="2"/>
                  </a:cubicBezTo>
                  <a:cubicBezTo>
                    <a:pt x="16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22" y="2"/>
                    <a:pt x="22" y="3"/>
                  </a:cubicBezTo>
                  <a:cubicBezTo>
                    <a:pt x="23" y="5"/>
                    <a:pt x="17" y="3"/>
                    <a:pt x="15" y="4"/>
                  </a:cubicBezTo>
                  <a:cubicBezTo>
                    <a:pt x="14" y="3"/>
                    <a:pt x="15" y="5"/>
                    <a:pt x="14" y="5"/>
                  </a:cubicBezTo>
                  <a:cubicBezTo>
                    <a:pt x="12" y="5"/>
                    <a:pt x="6" y="5"/>
                    <a:pt x="5" y="5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2" y="5"/>
                    <a:pt x="2" y="6"/>
                    <a:pt x="0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4"/>
                    <a:pt x="2" y="4"/>
                    <a:pt x="2" y="4"/>
                  </a:cubicBezTo>
                  <a:cubicBezTo>
                    <a:pt x="3" y="3"/>
                    <a:pt x="2" y="3"/>
                    <a:pt x="3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6" y="2"/>
                    <a:pt x="8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6"/>
            <p:cNvSpPr/>
            <p:nvPr/>
          </p:nvSpPr>
          <p:spPr bwMode="auto">
            <a:xfrm>
              <a:off x="2406650" y="3467100"/>
              <a:ext cx="15875" cy="14288"/>
            </a:xfrm>
            <a:custGeom>
              <a:avLst/>
              <a:gdLst>
                <a:gd name="T0" fmla="*/ 4 w 4"/>
                <a:gd name="T1" fmla="*/ 2 h 4"/>
                <a:gd name="T2" fmla="*/ 4 w 4"/>
                <a:gd name="T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1" y="4"/>
                    <a:pt x="0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7"/>
            <p:cNvSpPr/>
            <p:nvPr/>
          </p:nvSpPr>
          <p:spPr bwMode="auto">
            <a:xfrm>
              <a:off x="2439988" y="3470275"/>
              <a:ext cx="46038" cy="15875"/>
            </a:xfrm>
            <a:custGeom>
              <a:avLst/>
              <a:gdLst>
                <a:gd name="T0" fmla="*/ 11 w 12"/>
                <a:gd name="T1" fmla="*/ 1 h 4"/>
                <a:gd name="T2" fmla="*/ 3 w 12"/>
                <a:gd name="T3" fmla="*/ 4 h 4"/>
                <a:gd name="T4" fmla="*/ 0 w 12"/>
                <a:gd name="T5" fmla="*/ 2 h 4"/>
                <a:gd name="T6" fmla="*/ 6 w 12"/>
                <a:gd name="T7" fmla="*/ 1 h 4"/>
                <a:gd name="T8" fmla="*/ 11 w 1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1" y="1"/>
                  </a:moveTo>
                  <a:cubicBezTo>
                    <a:pt x="12" y="4"/>
                    <a:pt x="5" y="2"/>
                    <a:pt x="3" y="4"/>
                  </a:cubicBezTo>
                  <a:cubicBezTo>
                    <a:pt x="1" y="3"/>
                    <a:pt x="2" y="2"/>
                    <a:pt x="0" y="2"/>
                  </a:cubicBezTo>
                  <a:cubicBezTo>
                    <a:pt x="0" y="1"/>
                    <a:pt x="5" y="3"/>
                    <a:pt x="6" y="1"/>
                  </a:cubicBezTo>
                  <a:cubicBezTo>
                    <a:pt x="6" y="0"/>
                    <a:pt x="8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8"/>
            <p:cNvSpPr/>
            <p:nvPr/>
          </p:nvSpPr>
          <p:spPr bwMode="auto">
            <a:xfrm>
              <a:off x="2703513" y="3475038"/>
              <a:ext cx="41275" cy="11113"/>
            </a:xfrm>
            <a:custGeom>
              <a:avLst/>
              <a:gdLst>
                <a:gd name="T0" fmla="*/ 10 w 11"/>
                <a:gd name="T1" fmla="*/ 1 h 3"/>
                <a:gd name="T2" fmla="*/ 10 w 11"/>
                <a:gd name="T3" fmla="*/ 2 h 3"/>
                <a:gd name="T4" fmla="*/ 7 w 11"/>
                <a:gd name="T5" fmla="*/ 2 h 3"/>
                <a:gd name="T6" fmla="*/ 6 w 11"/>
                <a:gd name="T7" fmla="*/ 3 h 3"/>
                <a:gd name="T8" fmla="*/ 3 w 11"/>
                <a:gd name="T9" fmla="*/ 2 h 3"/>
                <a:gd name="T10" fmla="*/ 2 w 11"/>
                <a:gd name="T11" fmla="*/ 3 h 3"/>
                <a:gd name="T12" fmla="*/ 1 w 11"/>
                <a:gd name="T13" fmla="*/ 2 h 3"/>
                <a:gd name="T14" fmla="*/ 10 w 11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">
                  <a:moveTo>
                    <a:pt x="10" y="1"/>
                  </a:moveTo>
                  <a:cubicBezTo>
                    <a:pt x="11" y="1"/>
                    <a:pt x="10" y="1"/>
                    <a:pt x="10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5" y="3"/>
                    <a:pt x="4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0" y="0"/>
                    <a:pt x="9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9"/>
            <p:cNvSpPr/>
            <p:nvPr/>
          </p:nvSpPr>
          <p:spPr bwMode="auto">
            <a:xfrm>
              <a:off x="2544763" y="3478213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5 w 7"/>
                <a:gd name="T3" fmla="*/ 2 h 2"/>
                <a:gd name="T4" fmla="*/ 0 w 7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7" y="0"/>
                    <a:pt x="5" y="2"/>
                  </a:cubicBezTo>
                  <a:cubicBezTo>
                    <a:pt x="3" y="1"/>
                    <a:pt x="3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0"/>
            <p:cNvSpPr/>
            <p:nvPr/>
          </p:nvSpPr>
          <p:spPr bwMode="auto">
            <a:xfrm>
              <a:off x="2781300" y="3478213"/>
              <a:ext cx="11113" cy="7938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2 h 2"/>
                <a:gd name="T4" fmla="*/ 0 w 3"/>
                <a:gd name="T5" fmla="*/ 2 h 2"/>
                <a:gd name="T6" fmla="*/ 0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1"/>
            <p:cNvSpPr/>
            <p:nvPr/>
          </p:nvSpPr>
          <p:spPr bwMode="auto">
            <a:xfrm>
              <a:off x="2681288" y="3489325"/>
              <a:ext cx="261938" cy="38100"/>
            </a:xfrm>
            <a:custGeom>
              <a:avLst/>
              <a:gdLst>
                <a:gd name="T0" fmla="*/ 70 w 70"/>
                <a:gd name="T1" fmla="*/ 6 h 10"/>
                <a:gd name="T2" fmla="*/ 70 w 70"/>
                <a:gd name="T3" fmla="*/ 8 h 10"/>
                <a:gd name="T4" fmla="*/ 67 w 70"/>
                <a:gd name="T5" fmla="*/ 9 h 10"/>
                <a:gd name="T6" fmla="*/ 55 w 70"/>
                <a:gd name="T7" fmla="*/ 9 h 10"/>
                <a:gd name="T8" fmla="*/ 51 w 70"/>
                <a:gd name="T9" fmla="*/ 10 h 10"/>
                <a:gd name="T10" fmla="*/ 48 w 70"/>
                <a:gd name="T11" fmla="*/ 10 h 10"/>
                <a:gd name="T12" fmla="*/ 47 w 70"/>
                <a:gd name="T13" fmla="*/ 10 h 10"/>
                <a:gd name="T14" fmla="*/ 44 w 70"/>
                <a:gd name="T15" fmla="*/ 10 h 10"/>
                <a:gd name="T16" fmla="*/ 44 w 70"/>
                <a:gd name="T17" fmla="*/ 10 h 10"/>
                <a:gd name="T18" fmla="*/ 42 w 70"/>
                <a:gd name="T19" fmla="*/ 10 h 10"/>
                <a:gd name="T20" fmla="*/ 38 w 70"/>
                <a:gd name="T21" fmla="*/ 9 h 10"/>
                <a:gd name="T22" fmla="*/ 23 w 70"/>
                <a:gd name="T23" fmla="*/ 9 h 10"/>
                <a:gd name="T24" fmla="*/ 24 w 70"/>
                <a:gd name="T25" fmla="*/ 8 h 10"/>
                <a:gd name="T26" fmla="*/ 22 w 70"/>
                <a:gd name="T27" fmla="*/ 8 h 10"/>
                <a:gd name="T28" fmla="*/ 20 w 70"/>
                <a:gd name="T29" fmla="*/ 6 h 10"/>
                <a:gd name="T30" fmla="*/ 22 w 70"/>
                <a:gd name="T31" fmla="*/ 5 h 10"/>
                <a:gd name="T32" fmla="*/ 20 w 70"/>
                <a:gd name="T33" fmla="*/ 3 h 10"/>
                <a:gd name="T34" fmla="*/ 11 w 70"/>
                <a:gd name="T35" fmla="*/ 3 h 10"/>
                <a:gd name="T36" fmla="*/ 9 w 70"/>
                <a:gd name="T37" fmla="*/ 2 h 10"/>
                <a:gd name="T38" fmla="*/ 7 w 70"/>
                <a:gd name="T39" fmla="*/ 2 h 10"/>
                <a:gd name="T40" fmla="*/ 3 w 70"/>
                <a:gd name="T41" fmla="*/ 2 h 10"/>
                <a:gd name="T42" fmla="*/ 1 w 70"/>
                <a:gd name="T43" fmla="*/ 0 h 10"/>
                <a:gd name="T44" fmla="*/ 12 w 70"/>
                <a:gd name="T45" fmla="*/ 0 h 10"/>
                <a:gd name="T46" fmla="*/ 14 w 70"/>
                <a:gd name="T47" fmla="*/ 0 h 10"/>
                <a:gd name="T48" fmla="*/ 14 w 70"/>
                <a:gd name="T49" fmla="*/ 1 h 10"/>
                <a:gd name="T50" fmla="*/ 17 w 70"/>
                <a:gd name="T51" fmla="*/ 2 h 10"/>
                <a:gd name="T52" fmla="*/ 26 w 70"/>
                <a:gd name="T53" fmla="*/ 2 h 10"/>
                <a:gd name="T54" fmla="*/ 26 w 70"/>
                <a:gd name="T55" fmla="*/ 5 h 10"/>
                <a:gd name="T56" fmla="*/ 33 w 70"/>
                <a:gd name="T57" fmla="*/ 5 h 10"/>
                <a:gd name="T58" fmla="*/ 33 w 70"/>
                <a:gd name="T59" fmla="*/ 6 h 10"/>
                <a:gd name="T60" fmla="*/ 35 w 70"/>
                <a:gd name="T61" fmla="*/ 6 h 10"/>
                <a:gd name="T62" fmla="*/ 47 w 70"/>
                <a:gd name="T63" fmla="*/ 6 h 10"/>
                <a:gd name="T64" fmla="*/ 48 w 70"/>
                <a:gd name="T65" fmla="*/ 6 h 10"/>
                <a:gd name="T66" fmla="*/ 51 w 70"/>
                <a:gd name="T67" fmla="*/ 5 h 10"/>
                <a:gd name="T68" fmla="*/ 54 w 70"/>
                <a:gd name="T69" fmla="*/ 5 h 10"/>
                <a:gd name="T70" fmla="*/ 70 w 70"/>
                <a:gd name="T7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" h="10">
                  <a:moveTo>
                    <a:pt x="70" y="6"/>
                  </a:moveTo>
                  <a:cubicBezTo>
                    <a:pt x="70" y="7"/>
                    <a:pt x="70" y="7"/>
                    <a:pt x="70" y="8"/>
                  </a:cubicBezTo>
                  <a:cubicBezTo>
                    <a:pt x="69" y="8"/>
                    <a:pt x="68" y="9"/>
                    <a:pt x="67" y="9"/>
                  </a:cubicBezTo>
                  <a:cubicBezTo>
                    <a:pt x="62" y="9"/>
                    <a:pt x="59" y="9"/>
                    <a:pt x="55" y="9"/>
                  </a:cubicBezTo>
                  <a:cubicBezTo>
                    <a:pt x="54" y="9"/>
                    <a:pt x="53" y="10"/>
                    <a:pt x="51" y="10"/>
                  </a:cubicBezTo>
                  <a:cubicBezTo>
                    <a:pt x="50" y="10"/>
                    <a:pt x="50" y="10"/>
                    <a:pt x="48" y="10"/>
                  </a:cubicBezTo>
                  <a:cubicBezTo>
                    <a:pt x="49" y="10"/>
                    <a:pt x="48" y="10"/>
                    <a:pt x="47" y="10"/>
                  </a:cubicBezTo>
                  <a:cubicBezTo>
                    <a:pt x="47" y="10"/>
                    <a:pt x="44" y="10"/>
                    <a:pt x="44" y="10"/>
                  </a:cubicBezTo>
                  <a:cubicBezTo>
                    <a:pt x="43" y="10"/>
                    <a:pt x="44" y="10"/>
                    <a:pt x="44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39" y="10"/>
                    <a:pt x="39" y="9"/>
                    <a:pt x="38" y="9"/>
                  </a:cubicBezTo>
                  <a:cubicBezTo>
                    <a:pt x="33" y="9"/>
                    <a:pt x="28" y="10"/>
                    <a:pt x="23" y="9"/>
                  </a:cubicBezTo>
                  <a:cubicBezTo>
                    <a:pt x="23" y="9"/>
                    <a:pt x="24" y="9"/>
                    <a:pt x="24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1" y="7"/>
                    <a:pt x="22" y="6"/>
                    <a:pt x="20" y="6"/>
                  </a:cubicBezTo>
                  <a:cubicBezTo>
                    <a:pt x="20" y="5"/>
                    <a:pt x="22" y="5"/>
                    <a:pt x="22" y="5"/>
                  </a:cubicBezTo>
                  <a:cubicBezTo>
                    <a:pt x="22" y="4"/>
                    <a:pt x="19" y="4"/>
                    <a:pt x="20" y="3"/>
                  </a:cubicBezTo>
                  <a:cubicBezTo>
                    <a:pt x="18" y="4"/>
                    <a:pt x="14" y="3"/>
                    <a:pt x="11" y="3"/>
                  </a:cubicBezTo>
                  <a:cubicBezTo>
                    <a:pt x="9" y="4"/>
                    <a:pt x="10" y="3"/>
                    <a:pt x="9" y="2"/>
                  </a:cubicBezTo>
                  <a:cubicBezTo>
                    <a:pt x="8" y="2"/>
                    <a:pt x="7" y="3"/>
                    <a:pt x="7" y="2"/>
                  </a:cubicBezTo>
                  <a:cubicBezTo>
                    <a:pt x="6" y="2"/>
                    <a:pt x="5" y="2"/>
                    <a:pt x="3" y="2"/>
                  </a:cubicBezTo>
                  <a:cubicBezTo>
                    <a:pt x="6" y="1"/>
                    <a:pt x="0" y="2"/>
                    <a:pt x="1" y="0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1"/>
                    <a:pt x="13" y="1"/>
                    <a:pt x="14" y="1"/>
                  </a:cubicBezTo>
                  <a:cubicBezTo>
                    <a:pt x="15" y="2"/>
                    <a:pt x="18" y="1"/>
                    <a:pt x="17" y="2"/>
                  </a:cubicBezTo>
                  <a:cubicBezTo>
                    <a:pt x="19" y="1"/>
                    <a:pt x="22" y="3"/>
                    <a:pt x="26" y="2"/>
                  </a:cubicBezTo>
                  <a:cubicBezTo>
                    <a:pt x="25" y="4"/>
                    <a:pt x="28" y="4"/>
                    <a:pt x="26" y="5"/>
                  </a:cubicBezTo>
                  <a:cubicBezTo>
                    <a:pt x="28" y="5"/>
                    <a:pt x="30" y="5"/>
                    <a:pt x="33" y="5"/>
                  </a:cubicBezTo>
                  <a:cubicBezTo>
                    <a:pt x="33" y="5"/>
                    <a:pt x="28" y="7"/>
                    <a:pt x="33" y="6"/>
                  </a:cubicBezTo>
                  <a:cubicBezTo>
                    <a:pt x="33" y="6"/>
                    <a:pt x="34" y="6"/>
                    <a:pt x="35" y="6"/>
                  </a:cubicBezTo>
                  <a:cubicBezTo>
                    <a:pt x="38" y="6"/>
                    <a:pt x="42" y="6"/>
                    <a:pt x="47" y="6"/>
                  </a:cubicBezTo>
                  <a:cubicBezTo>
                    <a:pt x="47" y="6"/>
                    <a:pt x="49" y="6"/>
                    <a:pt x="48" y="6"/>
                  </a:cubicBezTo>
                  <a:cubicBezTo>
                    <a:pt x="51" y="6"/>
                    <a:pt x="46" y="5"/>
                    <a:pt x="51" y="5"/>
                  </a:cubicBezTo>
                  <a:cubicBezTo>
                    <a:pt x="52" y="5"/>
                    <a:pt x="53" y="5"/>
                    <a:pt x="54" y="5"/>
                  </a:cubicBezTo>
                  <a:cubicBezTo>
                    <a:pt x="58" y="5"/>
                    <a:pt x="65" y="5"/>
                    <a:pt x="7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2"/>
            <p:cNvSpPr/>
            <p:nvPr/>
          </p:nvSpPr>
          <p:spPr bwMode="auto">
            <a:xfrm>
              <a:off x="4930775" y="3489325"/>
              <a:ext cx="266700" cy="93663"/>
            </a:xfrm>
            <a:custGeom>
              <a:avLst/>
              <a:gdLst>
                <a:gd name="T0" fmla="*/ 59 w 71"/>
                <a:gd name="T1" fmla="*/ 0 h 25"/>
                <a:gd name="T2" fmla="*/ 70 w 71"/>
                <a:gd name="T3" fmla="*/ 0 h 25"/>
                <a:gd name="T4" fmla="*/ 69 w 71"/>
                <a:gd name="T5" fmla="*/ 2 h 25"/>
                <a:gd name="T6" fmla="*/ 57 w 71"/>
                <a:gd name="T7" fmla="*/ 3 h 25"/>
                <a:gd name="T8" fmla="*/ 55 w 71"/>
                <a:gd name="T9" fmla="*/ 4 h 25"/>
                <a:gd name="T10" fmla="*/ 53 w 71"/>
                <a:gd name="T11" fmla="*/ 4 h 25"/>
                <a:gd name="T12" fmla="*/ 51 w 71"/>
                <a:gd name="T13" fmla="*/ 5 h 25"/>
                <a:gd name="T14" fmla="*/ 49 w 71"/>
                <a:gd name="T15" fmla="*/ 5 h 25"/>
                <a:gd name="T16" fmla="*/ 45 w 71"/>
                <a:gd name="T17" fmla="*/ 5 h 25"/>
                <a:gd name="T18" fmla="*/ 41 w 71"/>
                <a:gd name="T19" fmla="*/ 6 h 25"/>
                <a:gd name="T20" fmla="*/ 40 w 71"/>
                <a:gd name="T21" fmla="*/ 7 h 25"/>
                <a:gd name="T22" fmla="*/ 35 w 71"/>
                <a:gd name="T23" fmla="*/ 8 h 25"/>
                <a:gd name="T24" fmla="*/ 32 w 71"/>
                <a:gd name="T25" fmla="*/ 9 h 25"/>
                <a:gd name="T26" fmla="*/ 30 w 71"/>
                <a:gd name="T27" fmla="*/ 10 h 25"/>
                <a:gd name="T28" fmla="*/ 29 w 71"/>
                <a:gd name="T29" fmla="*/ 11 h 25"/>
                <a:gd name="T30" fmla="*/ 24 w 71"/>
                <a:gd name="T31" fmla="*/ 12 h 25"/>
                <a:gd name="T32" fmla="*/ 23 w 71"/>
                <a:gd name="T33" fmla="*/ 13 h 25"/>
                <a:gd name="T34" fmla="*/ 19 w 71"/>
                <a:gd name="T35" fmla="*/ 14 h 25"/>
                <a:gd name="T36" fmla="*/ 17 w 71"/>
                <a:gd name="T37" fmla="*/ 16 h 25"/>
                <a:gd name="T38" fmla="*/ 18 w 71"/>
                <a:gd name="T39" fmla="*/ 18 h 25"/>
                <a:gd name="T40" fmla="*/ 15 w 71"/>
                <a:gd name="T41" fmla="*/ 19 h 25"/>
                <a:gd name="T42" fmla="*/ 17 w 71"/>
                <a:gd name="T43" fmla="*/ 21 h 25"/>
                <a:gd name="T44" fmla="*/ 16 w 71"/>
                <a:gd name="T45" fmla="*/ 22 h 25"/>
                <a:gd name="T46" fmla="*/ 17 w 71"/>
                <a:gd name="T47" fmla="*/ 22 h 25"/>
                <a:gd name="T48" fmla="*/ 18 w 71"/>
                <a:gd name="T49" fmla="*/ 22 h 25"/>
                <a:gd name="T50" fmla="*/ 21 w 71"/>
                <a:gd name="T51" fmla="*/ 23 h 25"/>
                <a:gd name="T52" fmla="*/ 20 w 71"/>
                <a:gd name="T53" fmla="*/ 25 h 25"/>
                <a:gd name="T54" fmla="*/ 11 w 71"/>
                <a:gd name="T55" fmla="*/ 25 h 25"/>
                <a:gd name="T56" fmla="*/ 12 w 71"/>
                <a:gd name="T57" fmla="*/ 24 h 25"/>
                <a:gd name="T58" fmla="*/ 9 w 71"/>
                <a:gd name="T59" fmla="*/ 23 h 25"/>
                <a:gd name="T60" fmla="*/ 7 w 71"/>
                <a:gd name="T61" fmla="*/ 22 h 25"/>
                <a:gd name="T62" fmla="*/ 5 w 71"/>
                <a:gd name="T63" fmla="*/ 22 h 25"/>
                <a:gd name="T64" fmla="*/ 2 w 71"/>
                <a:gd name="T65" fmla="*/ 22 h 25"/>
                <a:gd name="T66" fmla="*/ 1 w 71"/>
                <a:gd name="T67" fmla="*/ 19 h 25"/>
                <a:gd name="T68" fmla="*/ 6 w 71"/>
                <a:gd name="T69" fmla="*/ 18 h 25"/>
                <a:gd name="T70" fmla="*/ 5 w 71"/>
                <a:gd name="T71" fmla="*/ 17 h 25"/>
                <a:gd name="T72" fmla="*/ 6 w 71"/>
                <a:gd name="T73" fmla="*/ 17 h 25"/>
                <a:gd name="T74" fmla="*/ 11 w 71"/>
                <a:gd name="T75" fmla="*/ 16 h 25"/>
                <a:gd name="T76" fmla="*/ 11 w 71"/>
                <a:gd name="T77" fmla="*/ 14 h 25"/>
                <a:gd name="T78" fmla="*/ 14 w 71"/>
                <a:gd name="T79" fmla="*/ 13 h 25"/>
                <a:gd name="T80" fmla="*/ 16 w 71"/>
                <a:gd name="T81" fmla="*/ 12 h 25"/>
                <a:gd name="T82" fmla="*/ 16 w 71"/>
                <a:gd name="T83" fmla="*/ 9 h 25"/>
                <a:gd name="T84" fmla="*/ 24 w 71"/>
                <a:gd name="T85" fmla="*/ 8 h 25"/>
                <a:gd name="T86" fmla="*/ 25 w 71"/>
                <a:gd name="T87" fmla="*/ 7 h 25"/>
                <a:gd name="T88" fmla="*/ 26 w 71"/>
                <a:gd name="T89" fmla="*/ 7 h 25"/>
                <a:gd name="T90" fmla="*/ 28 w 71"/>
                <a:gd name="T91" fmla="*/ 6 h 25"/>
                <a:gd name="T92" fmla="*/ 29 w 71"/>
                <a:gd name="T93" fmla="*/ 5 h 25"/>
                <a:gd name="T94" fmla="*/ 34 w 71"/>
                <a:gd name="T95" fmla="*/ 5 h 25"/>
                <a:gd name="T96" fmla="*/ 40 w 71"/>
                <a:gd name="T97" fmla="*/ 4 h 25"/>
                <a:gd name="T98" fmla="*/ 41 w 71"/>
                <a:gd name="T99" fmla="*/ 4 h 25"/>
                <a:gd name="T100" fmla="*/ 43 w 71"/>
                <a:gd name="T101" fmla="*/ 4 h 25"/>
                <a:gd name="T102" fmla="*/ 44 w 71"/>
                <a:gd name="T103" fmla="*/ 3 h 25"/>
                <a:gd name="T104" fmla="*/ 45 w 71"/>
                <a:gd name="T105" fmla="*/ 3 h 25"/>
                <a:gd name="T106" fmla="*/ 52 w 71"/>
                <a:gd name="T107" fmla="*/ 3 h 25"/>
                <a:gd name="T108" fmla="*/ 54 w 71"/>
                <a:gd name="T109" fmla="*/ 2 h 25"/>
                <a:gd name="T110" fmla="*/ 55 w 71"/>
                <a:gd name="T111" fmla="*/ 2 h 25"/>
                <a:gd name="T112" fmla="*/ 59 w 71"/>
                <a:gd name="T1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25">
                  <a:moveTo>
                    <a:pt x="59" y="0"/>
                  </a:moveTo>
                  <a:cubicBezTo>
                    <a:pt x="62" y="2"/>
                    <a:pt x="66" y="0"/>
                    <a:pt x="70" y="0"/>
                  </a:cubicBezTo>
                  <a:cubicBezTo>
                    <a:pt x="71" y="1"/>
                    <a:pt x="69" y="1"/>
                    <a:pt x="69" y="2"/>
                  </a:cubicBezTo>
                  <a:cubicBezTo>
                    <a:pt x="66" y="1"/>
                    <a:pt x="61" y="3"/>
                    <a:pt x="57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4" y="4"/>
                    <a:pt x="53" y="4"/>
                    <a:pt x="53" y="4"/>
                  </a:cubicBezTo>
                  <a:cubicBezTo>
                    <a:pt x="52" y="4"/>
                    <a:pt x="51" y="5"/>
                    <a:pt x="51" y="5"/>
                  </a:cubicBezTo>
                  <a:cubicBezTo>
                    <a:pt x="50" y="5"/>
                    <a:pt x="50" y="5"/>
                    <a:pt x="49" y="5"/>
                  </a:cubicBezTo>
                  <a:cubicBezTo>
                    <a:pt x="48" y="5"/>
                    <a:pt x="46" y="5"/>
                    <a:pt x="45" y="5"/>
                  </a:cubicBezTo>
                  <a:cubicBezTo>
                    <a:pt x="44" y="5"/>
                    <a:pt x="42" y="6"/>
                    <a:pt x="41" y="6"/>
                  </a:cubicBezTo>
                  <a:cubicBezTo>
                    <a:pt x="40" y="6"/>
                    <a:pt x="40" y="7"/>
                    <a:pt x="40" y="7"/>
                  </a:cubicBezTo>
                  <a:cubicBezTo>
                    <a:pt x="39" y="7"/>
                    <a:pt x="35" y="7"/>
                    <a:pt x="35" y="8"/>
                  </a:cubicBezTo>
                  <a:cubicBezTo>
                    <a:pt x="35" y="9"/>
                    <a:pt x="32" y="9"/>
                    <a:pt x="32" y="9"/>
                  </a:cubicBezTo>
                  <a:cubicBezTo>
                    <a:pt x="31" y="9"/>
                    <a:pt x="30" y="10"/>
                    <a:pt x="30" y="10"/>
                  </a:cubicBezTo>
                  <a:cubicBezTo>
                    <a:pt x="29" y="10"/>
                    <a:pt x="29" y="11"/>
                    <a:pt x="29" y="11"/>
                  </a:cubicBezTo>
                  <a:cubicBezTo>
                    <a:pt x="26" y="12"/>
                    <a:pt x="26" y="11"/>
                    <a:pt x="24" y="12"/>
                  </a:cubicBezTo>
                  <a:cubicBezTo>
                    <a:pt x="23" y="12"/>
                    <a:pt x="23" y="12"/>
                    <a:pt x="23" y="13"/>
                  </a:cubicBezTo>
                  <a:cubicBezTo>
                    <a:pt x="23" y="13"/>
                    <a:pt x="20" y="13"/>
                    <a:pt x="19" y="14"/>
                  </a:cubicBezTo>
                  <a:cubicBezTo>
                    <a:pt x="19" y="14"/>
                    <a:pt x="20" y="16"/>
                    <a:pt x="17" y="16"/>
                  </a:cubicBezTo>
                  <a:cubicBezTo>
                    <a:pt x="17" y="16"/>
                    <a:pt x="16" y="18"/>
                    <a:pt x="18" y="18"/>
                  </a:cubicBezTo>
                  <a:cubicBezTo>
                    <a:pt x="17" y="19"/>
                    <a:pt x="16" y="19"/>
                    <a:pt x="15" y="19"/>
                  </a:cubicBezTo>
                  <a:cubicBezTo>
                    <a:pt x="14" y="21"/>
                    <a:pt x="17" y="20"/>
                    <a:pt x="17" y="21"/>
                  </a:cubicBezTo>
                  <a:cubicBezTo>
                    <a:pt x="17" y="21"/>
                    <a:pt x="15" y="21"/>
                    <a:pt x="16" y="22"/>
                  </a:cubicBezTo>
                  <a:cubicBezTo>
                    <a:pt x="16" y="22"/>
                    <a:pt x="18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2"/>
                    <a:pt x="19" y="23"/>
                    <a:pt x="21" y="23"/>
                  </a:cubicBezTo>
                  <a:cubicBezTo>
                    <a:pt x="21" y="24"/>
                    <a:pt x="20" y="24"/>
                    <a:pt x="20" y="25"/>
                  </a:cubicBezTo>
                  <a:cubicBezTo>
                    <a:pt x="17" y="25"/>
                    <a:pt x="14" y="25"/>
                    <a:pt x="11" y="25"/>
                  </a:cubicBezTo>
                  <a:cubicBezTo>
                    <a:pt x="11" y="25"/>
                    <a:pt x="12" y="24"/>
                    <a:pt x="12" y="24"/>
                  </a:cubicBezTo>
                  <a:cubicBezTo>
                    <a:pt x="11" y="23"/>
                    <a:pt x="10" y="24"/>
                    <a:pt x="9" y="23"/>
                  </a:cubicBezTo>
                  <a:cubicBezTo>
                    <a:pt x="8" y="23"/>
                    <a:pt x="8" y="22"/>
                    <a:pt x="7" y="22"/>
                  </a:cubicBezTo>
                  <a:cubicBezTo>
                    <a:pt x="7" y="22"/>
                    <a:pt x="5" y="22"/>
                    <a:pt x="5" y="22"/>
                  </a:cubicBezTo>
                  <a:cubicBezTo>
                    <a:pt x="4" y="22"/>
                    <a:pt x="4" y="22"/>
                    <a:pt x="2" y="22"/>
                  </a:cubicBezTo>
                  <a:cubicBezTo>
                    <a:pt x="2" y="21"/>
                    <a:pt x="0" y="21"/>
                    <a:pt x="1" y="19"/>
                  </a:cubicBezTo>
                  <a:cubicBezTo>
                    <a:pt x="4" y="21"/>
                    <a:pt x="1" y="17"/>
                    <a:pt x="6" y="18"/>
                  </a:cubicBezTo>
                  <a:cubicBezTo>
                    <a:pt x="7" y="18"/>
                    <a:pt x="5" y="17"/>
                    <a:pt x="5" y="17"/>
                  </a:cubicBezTo>
                  <a:cubicBezTo>
                    <a:pt x="5" y="17"/>
                    <a:pt x="8" y="17"/>
                    <a:pt x="6" y="17"/>
                  </a:cubicBezTo>
                  <a:cubicBezTo>
                    <a:pt x="7" y="16"/>
                    <a:pt x="9" y="16"/>
                    <a:pt x="11" y="16"/>
                  </a:cubicBezTo>
                  <a:cubicBezTo>
                    <a:pt x="10" y="15"/>
                    <a:pt x="14" y="14"/>
                    <a:pt x="11" y="14"/>
                  </a:cubicBezTo>
                  <a:cubicBezTo>
                    <a:pt x="11" y="13"/>
                    <a:pt x="13" y="13"/>
                    <a:pt x="14" y="13"/>
                  </a:cubicBezTo>
                  <a:cubicBezTo>
                    <a:pt x="14" y="12"/>
                    <a:pt x="15" y="12"/>
                    <a:pt x="16" y="12"/>
                  </a:cubicBezTo>
                  <a:cubicBezTo>
                    <a:pt x="14" y="11"/>
                    <a:pt x="17" y="11"/>
                    <a:pt x="16" y="9"/>
                  </a:cubicBezTo>
                  <a:cubicBezTo>
                    <a:pt x="20" y="9"/>
                    <a:pt x="21" y="8"/>
                    <a:pt x="24" y="8"/>
                  </a:cubicBezTo>
                  <a:cubicBezTo>
                    <a:pt x="25" y="8"/>
                    <a:pt x="24" y="7"/>
                    <a:pt x="25" y="7"/>
                  </a:cubicBezTo>
                  <a:cubicBezTo>
                    <a:pt x="25" y="7"/>
                    <a:pt x="26" y="7"/>
                    <a:pt x="26" y="7"/>
                  </a:cubicBezTo>
                  <a:cubicBezTo>
                    <a:pt x="26" y="7"/>
                    <a:pt x="27" y="7"/>
                    <a:pt x="28" y="6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31" y="5"/>
                    <a:pt x="32" y="5"/>
                    <a:pt x="34" y="5"/>
                  </a:cubicBezTo>
                  <a:cubicBezTo>
                    <a:pt x="35" y="4"/>
                    <a:pt x="36" y="5"/>
                    <a:pt x="40" y="4"/>
                  </a:cubicBezTo>
                  <a:cubicBezTo>
                    <a:pt x="41" y="4"/>
                    <a:pt x="40" y="4"/>
                    <a:pt x="41" y="4"/>
                  </a:cubicBezTo>
                  <a:cubicBezTo>
                    <a:pt x="42" y="4"/>
                    <a:pt x="43" y="4"/>
                    <a:pt x="43" y="4"/>
                  </a:cubicBezTo>
                  <a:cubicBezTo>
                    <a:pt x="44" y="4"/>
                    <a:pt x="42" y="3"/>
                    <a:pt x="44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6" y="3"/>
                    <a:pt x="49" y="3"/>
                    <a:pt x="52" y="3"/>
                  </a:cubicBezTo>
                  <a:cubicBezTo>
                    <a:pt x="53" y="3"/>
                    <a:pt x="53" y="3"/>
                    <a:pt x="54" y="2"/>
                  </a:cubicBezTo>
                  <a:cubicBezTo>
                    <a:pt x="54" y="2"/>
                    <a:pt x="55" y="2"/>
                    <a:pt x="55" y="2"/>
                  </a:cubicBezTo>
                  <a:cubicBezTo>
                    <a:pt x="57" y="1"/>
                    <a:pt x="59" y="3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3"/>
            <p:cNvSpPr/>
            <p:nvPr/>
          </p:nvSpPr>
          <p:spPr bwMode="auto">
            <a:xfrm>
              <a:off x="2613025" y="3492500"/>
              <a:ext cx="26988" cy="7938"/>
            </a:xfrm>
            <a:custGeom>
              <a:avLst/>
              <a:gdLst>
                <a:gd name="T0" fmla="*/ 5 w 7"/>
                <a:gd name="T1" fmla="*/ 0 h 2"/>
                <a:gd name="T2" fmla="*/ 7 w 7"/>
                <a:gd name="T3" fmla="*/ 0 h 2"/>
                <a:gd name="T4" fmla="*/ 5 w 7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7" y="2"/>
                    <a:pt x="0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4"/>
            <p:cNvSpPr/>
            <p:nvPr/>
          </p:nvSpPr>
          <p:spPr bwMode="auto">
            <a:xfrm>
              <a:off x="6227763" y="3500438"/>
              <a:ext cx="79375" cy="30163"/>
            </a:xfrm>
            <a:custGeom>
              <a:avLst/>
              <a:gdLst>
                <a:gd name="T0" fmla="*/ 6 w 21"/>
                <a:gd name="T1" fmla="*/ 0 h 8"/>
                <a:gd name="T2" fmla="*/ 7 w 21"/>
                <a:gd name="T3" fmla="*/ 1 h 8"/>
                <a:gd name="T4" fmla="*/ 13 w 21"/>
                <a:gd name="T5" fmla="*/ 2 h 8"/>
                <a:gd name="T6" fmla="*/ 16 w 21"/>
                <a:gd name="T7" fmla="*/ 1 h 8"/>
                <a:gd name="T8" fmla="*/ 21 w 21"/>
                <a:gd name="T9" fmla="*/ 2 h 8"/>
                <a:gd name="T10" fmla="*/ 20 w 21"/>
                <a:gd name="T11" fmla="*/ 4 h 8"/>
                <a:gd name="T12" fmla="*/ 12 w 21"/>
                <a:gd name="T13" fmla="*/ 5 h 8"/>
                <a:gd name="T14" fmla="*/ 12 w 21"/>
                <a:gd name="T15" fmla="*/ 6 h 8"/>
                <a:gd name="T16" fmla="*/ 10 w 21"/>
                <a:gd name="T17" fmla="*/ 7 h 8"/>
                <a:gd name="T18" fmla="*/ 7 w 21"/>
                <a:gd name="T19" fmla="*/ 7 h 8"/>
                <a:gd name="T20" fmla="*/ 3 w 21"/>
                <a:gd name="T21" fmla="*/ 6 h 8"/>
                <a:gd name="T22" fmla="*/ 0 w 21"/>
                <a:gd name="T23" fmla="*/ 2 h 8"/>
                <a:gd name="T24" fmla="*/ 6 w 21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8">
                  <a:moveTo>
                    <a:pt x="6" y="0"/>
                  </a:move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11" y="2"/>
                    <a:pt x="13" y="2"/>
                  </a:cubicBezTo>
                  <a:cubicBezTo>
                    <a:pt x="14" y="3"/>
                    <a:pt x="15" y="1"/>
                    <a:pt x="16" y="1"/>
                  </a:cubicBezTo>
                  <a:cubicBezTo>
                    <a:pt x="17" y="1"/>
                    <a:pt x="18" y="2"/>
                    <a:pt x="21" y="2"/>
                  </a:cubicBezTo>
                  <a:cubicBezTo>
                    <a:pt x="21" y="2"/>
                    <a:pt x="16" y="3"/>
                    <a:pt x="20" y="4"/>
                  </a:cubicBezTo>
                  <a:cubicBezTo>
                    <a:pt x="18" y="5"/>
                    <a:pt x="15" y="5"/>
                    <a:pt x="12" y="5"/>
                  </a:cubicBezTo>
                  <a:cubicBezTo>
                    <a:pt x="10" y="5"/>
                    <a:pt x="11" y="6"/>
                    <a:pt x="12" y="6"/>
                  </a:cubicBezTo>
                  <a:cubicBezTo>
                    <a:pt x="13" y="7"/>
                    <a:pt x="6" y="6"/>
                    <a:pt x="10" y="7"/>
                  </a:cubicBezTo>
                  <a:cubicBezTo>
                    <a:pt x="9" y="8"/>
                    <a:pt x="6" y="6"/>
                    <a:pt x="7" y="7"/>
                  </a:cubicBezTo>
                  <a:cubicBezTo>
                    <a:pt x="5" y="7"/>
                    <a:pt x="6" y="6"/>
                    <a:pt x="3" y="6"/>
                  </a:cubicBezTo>
                  <a:cubicBezTo>
                    <a:pt x="2" y="5"/>
                    <a:pt x="2" y="3"/>
                    <a:pt x="0" y="2"/>
                  </a:cubicBezTo>
                  <a:cubicBezTo>
                    <a:pt x="1" y="1"/>
                    <a:pt x="6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5"/>
            <p:cNvSpPr/>
            <p:nvPr/>
          </p:nvSpPr>
          <p:spPr bwMode="auto">
            <a:xfrm>
              <a:off x="2343150" y="3503613"/>
              <a:ext cx="22225" cy="7938"/>
            </a:xfrm>
            <a:custGeom>
              <a:avLst/>
              <a:gdLst>
                <a:gd name="T0" fmla="*/ 3 w 6"/>
                <a:gd name="T1" fmla="*/ 0 h 2"/>
                <a:gd name="T2" fmla="*/ 4 w 6"/>
                <a:gd name="T3" fmla="*/ 2 h 2"/>
                <a:gd name="T4" fmla="*/ 0 w 6"/>
                <a:gd name="T5" fmla="*/ 2 h 2"/>
                <a:gd name="T6" fmla="*/ 3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3" y="0"/>
                  </a:moveTo>
                  <a:cubicBezTo>
                    <a:pt x="6" y="1"/>
                    <a:pt x="4" y="1"/>
                    <a:pt x="4" y="2"/>
                  </a:cubicBezTo>
                  <a:cubicBezTo>
                    <a:pt x="3" y="2"/>
                    <a:pt x="2" y="2"/>
                    <a:pt x="0" y="2"/>
                  </a:cubicBezTo>
                  <a:cubicBezTo>
                    <a:pt x="0" y="1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26"/>
            <p:cNvSpPr/>
            <p:nvPr/>
          </p:nvSpPr>
          <p:spPr bwMode="auto">
            <a:xfrm>
              <a:off x="6313488" y="3503613"/>
              <a:ext cx="38100" cy="19050"/>
            </a:xfrm>
            <a:custGeom>
              <a:avLst/>
              <a:gdLst>
                <a:gd name="T0" fmla="*/ 0 w 10"/>
                <a:gd name="T1" fmla="*/ 2 h 5"/>
                <a:gd name="T2" fmla="*/ 10 w 10"/>
                <a:gd name="T3" fmla="*/ 3 h 5"/>
                <a:gd name="T4" fmla="*/ 6 w 10"/>
                <a:gd name="T5" fmla="*/ 5 h 5"/>
                <a:gd name="T6" fmla="*/ 4 w 10"/>
                <a:gd name="T7" fmla="*/ 4 h 5"/>
                <a:gd name="T8" fmla="*/ 2 w 10"/>
                <a:gd name="T9" fmla="*/ 4 h 5"/>
                <a:gd name="T10" fmla="*/ 0 w 10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0"/>
                    <a:pt x="9" y="2"/>
                    <a:pt x="10" y="3"/>
                  </a:cubicBezTo>
                  <a:cubicBezTo>
                    <a:pt x="10" y="4"/>
                    <a:pt x="6" y="3"/>
                    <a:pt x="6" y="5"/>
                  </a:cubicBezTo>
                  <a:cubicBezTo>
                    <a:pt x="5" y="5"/>
                    <a:pt x="5" y="4"/>
                    <a:pt x="4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1" y="3"/>
                    <a:pt x="3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27"/>
            <p:cNvSpPr/>
            <p:nvPr/>
          </p:nvSpPr>
          <p:spPr bwMode="auto">
            <a:xfrm>
              <a:off x="6362700" y="3511550"/>
              <a:ext cx="60325" cy="15875"/>
            </a:xfrm>
            <a:custGeom>
              <a:avLst/>
              <a:gdLst>
                <a:gd name="T0" fmla="*/ 1 w 16"/>
                <a:gd name="T1" fmla="*/ 0 h 4"/>
                <a:gd name="T2" fmla="*/ 3 w 16"/>
                <a:gd name="T3" fmla="*/ 0 h 4"/>
                <a:gd name="T4" fmla="*/ 8 w 16"/>
                <a:gd name="T5" fmla="*/ 1 h 4"/>
                <a:gd name="T6" fmla="*/ 13 w 16"/>
                <a:gd name="T7" fmla="*/ 2 h 4"/>
                <a:gd name="T8" fmla="*/ 15 w 16"/>
                <a:gd name="T9" fmla="*/ 3 h 4"/>
                <a:gd name="T10" fmla="*/ 3 w 16"/>
                <a:gd name="T11" fmla="*/ 2 h 4"/>
                <a:gd name="T12" fmla="*/ 1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2" y="0"/>
                    <a:pt x="3" y="0"/>
                    <a:pt x="3" y="0"/>
                  </a:cubicBezTo>
                  <a:cubicBezTo>
                    <a:pt x="6" y="0"/>
                    <a:pt x="6" y="1"/>
                    <a:pt x="8" y="1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14" y="3"/>
                    <a:pt x="16" y="2"/>
                    <a:pt x="15" y="3"/>
                  </a:cubicBezTo>
                  <a:cubicBezTo>
                    <a:pt x="10" y="4"/>
                    <a:pt x="8" y="2"/>
                    <a:pt x="3" y="2"/>
                  </a:cubicBezTo>
                  <a:cubicBezTo>
                    <a:pt x="5" y="1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28"/>
            <p:cNvSpPr/>
            <p:nvPr/>
          </p:nvSpPr>
          <p:spPr bwMode="auto">
            <a:xfrm>
              <a:off x="2593975" y="3533775"/>
              <a:ext cx="93663" cy="38100"/>
            </a:xfrm>
            <a:custGeom>
              <a:avLst/>
              <a:gdLst>
                <a:gd name="T0" fmla="*/ 8 w 25"/>
                <a:gd name="T1" fmla="*/ 2 h 10"/>
                <a:gd name="T2" fmla="*/ 8 w 25"/>
                <a:gd name="T3" fmla="*/ 2 h 10"/>
                <a:gd name="T4" fmla="*/ 19 w 25"/>
                <a:gd name="T5" fmla="*/ 0 h 10"/>
                <a:gd name="T6" fmla="*/ 21 w 25"/>
                <a:gd name="T7" fmla="*/ 2 h 10"/>
                <a:gd name="T8" fmla="*/ 19 w 25"/>
                <a:gd name="T9" fmla="*/ 4 h 10"/>
                <a:gd name="T10" fmla="*/ 24 w 25"/>
                <a:gd name="T11" fmla="*/ 4 h 10"/>
                <a:gd name="T12" fmla="*/ 25 w 25"/>
                <a:gd name="T13" fmla="*/ 8 h 10"/>
                <a:gd name="T14" fmla="*/ 22 w 25"/>
                <a:gd name="T15" fmla="*/ 8 h 10"/>
                <a:gd name="T16" fmla="*/ 22 w 25"/>
                <a:gd name="T17" fmla="*/ 9 h 10"/>
                <a:gd name="T18" fmla="*/ 19 w 25"/>
                <a:gd name="T19" fmla="*/ 9 h 10"/>
                <a:gd name="T20" fmla="*/ 16 w 25"/>
                <a:gd name="T21" fmla="*/ 10 h 10"/>
                <a:gd name="T22" fmla="*/ 13 w 25"/>
                <a:gd name="T23" fmla="*/ 8 h 10"/>
                <a:gd name="T24" fmla="*/ 10 w 25"/>
                <a:gd name="T25" fmla="*/ 7 h 10"/>
                <a:gd name="T26" fmla="*/ 8 w 25"/>
                <a:gd name="T27" fmla="*/ 6 h 10"/>
                <a:gd name="T28" fmla="*/ 3 w 25"/>
                <a:gd name="T29" fmla="*/ 5 h 10"/>
                <a:gd name="T30" fmla="*/ 0 w 25"/>
                <a:gd name="T31" fmla="*/ 5 h 10"/>
                <a:gd name="T32" fmla="*/ 10 w 25"/>
                <a:gd name="T33" fmla="*/ 5 h 10"/>
                <a:gd name="T34" fmla="*/ 11 w 25"/>
                <a:gd name="T35" fmla="*/ 3 h 10"/>
                <a:gd name="T36" fmla="*/ 7 w 25"/>
                <a:gd name="T37" fmla="*/ 2 h 10"/>
                <a:gd name="T38" fmla="*/ 8 w 25"/>
                <a:gd name="T3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10">
                  <a:moveTo>
                    <a:pt x="8" y="2"/>
                  </a:moveTo>
                  <a:cubicBezTo>
                    <a:pt x="9" y="2"/>
                    <a:pt x="9" y="2"/>
                    <a:pt x="8" y="2"/>
                  </a:cubicBezTo>
                  <a:cubicBezTo>
                    <a:pt x="10" y="0"/>
                    <a:pt x="18" y="2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3"/>
                    <a:pt x="19" y="3"/>
                    <a:pt x="19" y="4"/>
                  </a:cubicBezTo>
                  <a:cubicBezTo>
                    <a:pt x="20" y="5"/>
                    <a:pt x="22" y="4"/>
                    <a:pt x="24" y="4"/>
                  </a:cubicBezTo>
                  <a:cubicBezTo>
                    <a:pt x="25" y="6"/>
                    <a:pt x="24" y="6"/>
                    <a:pt x="25" y="8"/>
                  </a:cubicBezTo>
                  <a:cubicBezTo>
                    <a:pt x="24" y="8"/>
                    <a:pt x="22" y="8"/>
                    <a:pt x="22" y="8"/>
                  </a:cubicBezTo>
                  <a:cubicBezTo>
                    <a:pt x="22" y="8"/>
                    <a:pt x="22" y="9"/>
                    <a:pt x="22" y="9"/>
                  </a:cubicBezTo>
                  <a:cubicBezTo>
                    <a:pt x="21" y="9"/>
                    <a:pt x="20" y="9"/>
                    <a:pt x="19" y="9"/>
                  </a:cubicBezTo>
                  <a:cubicBezTo>
                    <a:pt x="18" y="9"/>
                    <a:pt x="17" y="10"/>
                    <a:pt x="16" y="10"/>
                  </a:cubicBezTo>
                  <a:cubicBezTo>
                    <a:pt x="14" y="10"/>
                    <a:pt x="14" y="9"/>
                    <a:pt x="13" y="8"/>
                  </a:cubicBezTo>
                  <a:cubicBezTo>
                    <a:pt x="12" y="8"/>
                    <a:pt x="9" y="8"/>
                    <a:pt x="10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6" y="6"/>
                    <a:pt x="5" y="6"/>
                    <a:pt x="3" y="5"/>
                  </a:cubicBezTo>
                  <a:cubicBezTo>
                    <a:pt x="1" y="5"/>
                    <a:pt x="0" y="6"/>
                    <a:pt x="0" y="5"/>
                  </a:cubicBezTo>
                  <a:cubicBezTo>
                    <a:pt x="5" y="4"/>
                    <a:pt x="6" y="5"/>
                    <a:pt x="10" y="5"/>
                  </a:cubicBezTo>
                  <a:cubicBezTo>
                    <a:pt x="11" y="5"/>
                    <a:pt x="11" y="4"/>
                    <a:pt x="11" y="3"/>
                  </a:cubicBezTo>
                  <a:cubicBezTo>
                    <a:pt x="11" y="2"/>
                    <a:pt x="6" y="4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29"/>
            <p:cNvSpPr/>
            <p:nvPr/>
          </p:nvSpPr>
          <p:spPr bwMode="auto">
            <a:xfrm>
              <a:off x="2927350" y="3538538"/>
              <a:ext cx="57150" cy="14288"/>
            </a:xfrm>
            <a:custGeom>
              <a:avLst/>
              <a:gdLst>
                <a:gd name="T0" fmla="*/ 0 w 15"/>
                <a:gd name="T1" fmla="*/ 1 h 4"/>
                <a:gd name="T2" fmla="*/ 4 w 15"/>
                <a:gd name="T3" fmla="*/ 0 h 4"/>
                <a:gd name="T4" fmla="*/ 15 w 15"/>
                <a:gd name="T5" fmla="*/ 2 h 4"/>
                <a:gd name="T6" fmla="*/ 14 w 15"/>
                <a:gd name="T7" fmla="*/ 4 h 4"/>
                <a:gd name="T8" fmla="*/ 3 w 15"/>
                <a:gd name="T9" fmla="*/ 2 h 4"/>
                <a:gd name="T10" fmla="*/ 0 w 15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8" y="0"/>
                    <a:pt x="12" y="1"/>
                    <a:pt x="15" y="2"/>
                  </a:cubicBezTo>
                  <a:cubicBezTo>
                    <a:pt x="15" y="2"/>
                    <a:pt x="14" y="3"/>
                    <a:pt x="14" y="4"/>
                  </a:cubicBezTo>
                  <a:cubicBezTo>
                    <a:pt x="9" y="3"/>
                    <a:pt x="7" y="3"/>
                    <a:pt x="3" y="2"/>
                  </a:cubicBezTo>
                  <a:cubicBezTo>
                    <a:pt x="2" y="1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0"/>
            <p:cNvSpPr/>
            <p:nvPr/>
          </p:nvSpPr>
          <p:spPr bwMode="auto">
            <a:xfrm>
              <a:off x="6280150" y="3538538"/>
              <a:ext cx="33338" cy="6350"/>
            </a:xfrm>
            <a:custGeom>
              <a:avLst/>
              <a:gdLst>
                <a:gd name="T0" fmla="*/ 9 w 9"/>
                <a:gd name="T1" fmla="*/ 2 h 2"/>
                <a:gd name="T2" fmla="*/ 0 w 9"/>
                <a:gd name="T3" fmla="*/ 1 h 2"/>
                <a:gd name="T4" fmla="*/ 3 w 9"/>
                <a:gd name="T5" fmla="*/ 0 h 2"/>
                <a:gd name="T6" fmla="*/ 9 w 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2"/>
                  </a:moveTo>
                  <a:cubicBezTo>
                    <a:pt x="8" y="2"/>
                    <a:pt x="2" y="2"/>
                    <a:pt x="0" y="1"/>
                  </a:cubicBezTo>
                  <a:cubicBezTo>
                    <a:pt x="0" y="0"/>
                    <a:pt x="3" y="1"/>
                    <a:pt x="3" y="0"/>
                  </a:cubicBezTo>
                  <a:cubicBezTo>
                    <a:pt x="5" y="1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1"/>
            <p:cNvSpPr/>
            <p:nvPr/>
          </p:nvSpPr>
          <p:spPr bwMode="auto">
            <a:xfrm>
              <a:off x="3336925" y="3579813"/>
              <a:ext cx="30163" cy="6350"/>
            </a:xfrm>
            <a:custGeom>
              <a:avLst/>
              <a:gdLst>
                <a:gd name="T0" fmla="*/ 8 w 8"/>
                <a:gd name="T1" fmla="*/ 2 h 2"/>
                <a:gd name="T2" fmla="*/ 0 w 8"/>
                <a:gd name="T3" fmla="*/ 1 h 2"/>
                <a:gd name="T4" fmla="*/ 8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4" y="2"/>
                    <a:pt x="4" y="0"/>
                    <a:pt x="0" y="1"/>
                  </a:cubicBezTo>
                  <a:cubicBezTo>
                    <a:pt x="2" y="0"/>
                    <a:pt x="8" y="0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2"/>
            <p:cNvSpPr/>
            <p:nvPr/>
          </p:nvSpPr>
          <p:spPr bwMode="auto">
            <a:xfrm>
              <a:off x="3317875" y="3586163"/>
              <a:ext cx="41275" cy="15875"/>
            </a:xfrm>
            <a:custGeom>
              <a:avLst/>
              <a:gdLst>
                <a:gd name="T0" fmla="*/ 11 w 11"/>
                <a:gd name="T1" fmla="*/ 2 h 4"/>
                <a:gd name="T2" fmla="*/ 1 w 11"/>
                <a:gd name="T3" fmla="*/ 2 h 4"/>
                <a:gd name="T4" fmla="*/ 4 w 11"/>
                <a:gd name="T5" fmla="*/ 1 h 4"/>
                <a:gd name="T6" fmla="*/ 11 w 11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2"/>
                  </a:moveTo>
                  <a:cubicBezTo>
                    <a:pt x="10" y="4"/>
                    <a:pt x="2" y="4"/>
                    <a:pt x="1" y="2"/>
                  </a:cubicBezTo>
                  <a:cubicBezTo>
                    <a:pt x="0" y="0"/>
                    <a:pt x="5" y="2"/>
                    <a:pt x="4" y="1"/>
                  </a:cubicBezTo>
                  <a:cubicBezTo>
                    <a:pt x="6" y="1"/>
                    <a:pt x="8" y="2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3"/>
            <p:cNvSpPr/>
            <p:nvPr/>
          </p:nvSpPr>
          <p:spPr bwMode="auto">
            <a:xfrm>
              <a:off x="4878388" y="3598863"/>
              <a:ext cx="25400" cy="11113"/>
            </a:xfrm>
            <a:custGeom>
              <a:avLst/>
              <a:gdLst>
                <a:gd name="T0" fmla="*/ 3 w 7"/>
                <a:gd name="T1" fmla="*/ 0 h 3"/>
                <a:gd name="T2" fmla="*/ 7 w 7"/>
                <a:gd name="T3" fmla="*/ 2 h 3"/>
                <a:gd name="T4" fmla="*/ 2 w 7"/>
                <a:gd name="T5" fmla="*/ 3 h 3"/>
                <a:gd name="T6" fmla="*/ 1 w 7"/>
                <a:gd name="T7" fmla="*/ 0 h 3"/>
                <a:gd name="T8" fmla="*/ 3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3" y="0"/>
                  </a:moveTo>
                  <a:cubicBezTo>
                    <a:pt x="6" y="0"/>
                    <a:pt x="7" y="0"/>
                    <a:pt x="7" y="2"/>
                  </a:cubicBezTo>
                  <a:cubicBezTo>
                    <a:pt x="5" y="2"/>
                    <a:pt x="2" y="2"/>
                    <a:pt x="2" y="3"/>
                  </a:cubicBezTo>
                  <a:cubicBezTo>
                    <a:pt x="0" y="3"/>
                    <a:pt x="2" y="1"/>
                    <a:pt x="1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4"/>
            <p:cNvSpPr/>
            <p:nvPr/>
          </p:nvSpPr>
          <p:spPr bwMode="auto">
            <a:xfrm>
              <a:off x="2508250" y="3605213"/>
              <a:ext cx="25400" cy="7938"/>
            </a:xfrm>
            <a:custGeom>
              <a:avLst/>
              <a:gdLst>
                <a:gd name="T0" fmla="*/ 7 w 7"/>
                <a:gd name="T1" fmla="*/ 2 h 2"/>
                <a:gd name="T2" fmla="*/ 0 w 7"/>
                <a:gd name="T3" fmla="*/ 2 h 2"/>
                <a:gd name="T4" fmla="*/ 7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cubicBezTo>
                    <a:pt x="4" y="1"/>
                    <a:pt x="3" y="2"/>
                    <a:pt x="0" y="2"/>
                  </a:cubicBezTo>
                  <a:cubicBezTo>
                    <a:pt x="1" y="1"/>
                    <a:pt x="7" y="0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5"/>
            <p:cNvSpPr/>
            <p:nvPr/>
          </p:nvSpPr>
          <p:spPr bwMode="auto">
            <a:xfrm>
              <a:off x="2976563" y="3613150"/>
              <a:ext cx="44450" cy="11113"/>
            </a:xfrm>
            <a:custGeom>
              <a:avLst/>
              <a:gdLst>
                <a:gd name="T0" fmla="*/ 10 w 12"/>
                <a:gd name="T1" fmla="*/ 0 h 3"/>
                <a:gd name="T2" fmla="*/ 11 w 12"/>
                <a:gd name="T3" fmla="*/ 3 h 3"/>
                <a:gd name="T4" fmla="*/ 1 w 12"/>
                <a:gd name="T5" fmla="*/ 2 h 3"/>
                <a:gd name="T6" fmla="*/ 3 w 12"/>
                <a:gd name="T7" fmla="*/ 0 h 3"/>
                <a:gd name="T8" fmla="*/ 10 w 1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0" y="0"/>
                  </a:moveTo>
                  <a:cubicBezTo>
                    <a:pt x="11" y="1"/>
                    <a:pt x="12" y="2"/>
                    <a:pt x="11" y="3"/>
                  </a:cubicBezTo>
                  <a:cubicBezTo>
                    <a:pt x="7" y="3"/>
                    <a:pt x="2" y="3"/>
                    <a:pt x="1" y="2"/>
                  </a:cubicBezTo>
                  <a:cubicBezTo>
                    <a:pt x="0" y="0"/>
                    <a:pt x="4" y="2"/>
                    <a:pt x="3" y="0"/>
                  </a:cubicBezTo>
                  <a:cubicBezTo>
                    <a:pt x="6" y="0"/>
                    <a:pt x="10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6"/>
            <p:cNvSpPr/>
            <p:nvPr/>
          </p:nvSpPr>
          <p:spPr bwMode="auto">
            <a:xfrm>
              <a:off x="2957513" y="3651250"/>
              <a:ext cx="57150" cy="11113"/>
            </a:xfrm>
            <a:custGeom>
              <a:avLst/>
              <a:gdLst>
                <a:gd name="T0" fmla="*/ 14 w 15"/>
                <a:gd name="T1" fmla="*/ 1 h 3"/>
                <a:gd name="T2" fmla="*/ 10 w 15"/>
                <a:gd name="T3" fmla="*/ 2 h 3"/>
                <a:gd name="T4" fmla="*/ 6 w 15"/>
                <a:gd name="T5" fmla="*/ 3 h 3"/>
                <a:gd name="T6" fmla="*/ 2 w 15"/>
                <a:gd name="T7" fmla="*/ 2 h 3"/>
                <a:gd name="T8" fmla="*/ 3 w 15"/>
                <a:gd name="T9" fmla="*/ 1 h 3"/>
                <a:gd name="T10" fmla="*/ 6 w 15"/>
                <a:gd name="T11" fmla="*/ 0 h 3"/>
                <a:gd name="T12" fmla="*/ 14 w 15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">
                  <a:moveTo>
                    <a:pt x="14" y="1"/>
                  </a:moveTo>
                  <a:cubicBezTo>
                    <a:pt x="15" y="3"/>
                    <a:pt x="12" y="2"/>
                    <a:pt x="10" y="2"/>
                  </a:cubicBezTo>
                  <a:cubicBezTo>
                    <a:pt x="10" y="2"/>
                    <a:pt x="7" y="3"/>
                    <a:pt x="6" y="3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0" y="1"/>
                    <a:pt x="7" y="1"/>
                    <a:pt x="3" y="1"/>
                  </a:cubicBezTo>
                  <a:cubicBezTo>
                    <a:pt x="3" y="0"/>
                    <a:pt x="6" y="1"/>
                    <a:pt x="6" y="0"/>
                  </a:cubicBezTo>
                  <a:cubicBezTo>
                    <a:pt x="9" y="0"/>
                    <a:pt x="12" y="0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7"/>
            <p:cNvSpPr/>
            <p:nvPr/>
          </p:nvSpPr>
          <p:spPr bwMode="auto">
            <a:xfrm>
              <a:off x="2962275" y="3668713"/>
              <a:ext cx="25400" cy="7938"/>
            </a:xfrm>
            <a:custGeom>
              <a:avLst/>
              <a:gdLst>
                <a:gd name="T0" fmla="*/ 5 w 7"/>
                <a:gd name="T1" fmla="*/ 2 h 2"/>
                <a:gd name="T2" fmla="*/ 1 w 7"/>
                <a:gd name="T3" fmla="*/ 2 h 2"/>
                <a:gd name="T4" fmla="*/ 5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2"/>
                  </a:moveTo>
                  <a:cubicBezTo>
                    <a:pt x="3" y="1"/>
                    <a:pt x="4" y="2"/>
                    <a:pt x="1" y="2"/>
                  </a:cubicBezTo>
                  <a:cubicBezTo>
                    <a:pt x="0" y="0"/>
                    <a:pt x="7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8"/>
            <p:cNvSpPr/>
            <p:nvPr/>
          </p:nvSpPr>
          <p:spPr bwMode="auto">
            <a:xfrm>
              <a:off x="2874963" y="3676650"/>
              <a:ext cx="34925" cy="11113"/>
            </a:xfrm>
            <a:custGeom>
              <a:avLst/>
              <a:gdLst>
                <a:gd name="T0" fmla="*/ 7 w 9"/>
                <a:gd name="T1" fmla="*/ 1 h 3"/>
                <a:gd name="T2" fmla="*/ 8 w 9"/>
                <a:gd name="T3" fmla="*/ 1 h 3"/>
                <a:gd name="T4" fmla="*/ 4 w 9"/>
                <a:gd name="T5" fmla="*/ 2 h 3"/>
                <a:gd name="T6" fmla="*/ 0 w 9"/>
                <a:gd name="T7" fmla="*/ 2 h 3"/>
                <a:gd name="T8" fmla="*/ 7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7" y="1"/>
                  </a:move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5" y="2"/>
                    <a:pt x="4" y="2"/>
                  </a:cubicBezTo>
                  <a:cubicBezTo>
                    <a:pt x="3" y="3"/>
                    <a:pt x="4" y="2"/>
                    <a:pt x="0" y="2"/>
                  </a:cubicBezTo>
                  <a:cubicBezTo>
                    <a:pt x="2" y="1"/>
                    <a:pt x="3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9"/>
            <p:cNvSpPr/>
            <p:nvPr/>
          </p:nvSpPr>
          <p:spPr bwMode="auto">
            <a:xfrm>
              <a:off x="2932113" y="3684588"/>
              <a:ext cx="14288" cy="11113"/>
            </a:xfrm>
            <a:custGeom>
              <a:avLst/>
              <a:gdLst>
                <a:gd name="T0" fmla="*/ 1 w 4"/>
                <a:gd name="T1" fmla="*/ 0 h 3"/>
                <a:gd name="T2" fmla="*/ 3 w 4"/>
                <a:gd name="T3" fmla="*/ 2 h 3"/>
                <a:gd name="T4" fmla="*/ 1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3" y="1"/>
                    <a:pt x="4" y="1"/>
                    <a:pt x="3" y="2"/>
                  </a:cubicBezTo>
                  <a:cubicBezTo>
                    <a:pt x="0" y="3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40"/>
            <p:cNvSpPr/>
            <p:nvPr/>
          </p:nvSpPr>
          <p:spPr bwMode="auto">
            <a:xfrm>
              <a:off x="3997325" y="3762375"/>
              <a:ext cx="66675" cy="38100"/>
            </a:xfrm>
            <a:custGeom>
              <a:avLst/>
              <a:gdLst>
                <a:gd name="T0" fmla="*/ 6 w 18"/>
                <a:gd name="T1" fmla="*/ 0 h 10"/>
                <a:gd name="T2" fmla="*/ 7 w 18"/>
                <a:gd name="T3" fmla="*/ 0 h 10"/>
                <a:gd name="T4" fmla="*/ 14 w 18"/>
                <a:gd name="T5" fmla="*/ 0 h 10"/>
                <a:gd name="T6" fmla="*/ 17 w 18"/>
                <a:gd name="T7" fmla="*/ 1 h 10"/>
                <a:gd name="T8" fmla="*/ 16 w 18"/>
                <a:gd name="T9" fmla="*/ 2 h 10"/>
                <a:gd name="T10" fmla="*/ 14 w 18"/>
                <a:gd name="T11" fmla="*/ 3 h 10"/>
                <a:gd name="T12" fmla="*/ 16 w 18"/>
                <a:gd name="T13" fmla="*/ 5 h 10"/>
                <a:gd name="T14" fmla="*/ 15 w 18"/>
                <a:gd name="T15" fmla="*/ 8 h 10"/>
                <a:gd name="T16" fmla="*/ 10 w 18"/>
                <a:gd name="T17" fmla="*/ 8 h 10"/>
                <a:gd name="T18" fmla="*/ 9 w 18"/>
                <a:gd name="T19" fmla="*/ 9 h 10"/>
                <a:gd name="T20" fmla="*/ 7 w 18"/>
                <a:gd name="T21" fmla="*/ 10 h 10"/>
                <a:gd name="T22" fmla="*/ 1 w 18"/>
                <a:gd name="T23" fmla="*/ 10 h 10"/>
                <a:gd name="T24" fmla="*/ 3 w 18"/>
                <a:gd name="T25" fmla="*/ 7 h 10"/>
                <a:gd name="T26" fmla="*/ 3 w 18"/>
                <a:gd name="T27" fmla="*/ 5 h 10"/>
                <a:gd name="T28" fmla="*/ 1 w 18"/>
                <a:gd name="T29" fmla="*/ 3 h 10"/>
                <a:gd name="T30" fmla="*/ 5 w 18"/>
                <a:gd name="T31" fmla="*/ 3 h 10"/>
                <a:gd name="T32" fmla="*/ 6 w 18"/>
                <a:gd name="T3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0">
                  <a:moveTo>
                    <a:pt x="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12" y="0"/>
                    <a:pt x="14" y="0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8" y="2"/>
                    <a:pt x="17" y="2"/>
                    <a:pt x="16" y="2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4" y="4"/>
                    <a:pt x="16" y="4"/>
                    <a:pt x="16" y="5"/>
                  </a:cubicBezTo>
                  <a:cubicBezTo>
                    <a:pt x="16" y="6"/>
                    <a:pt x="15" y="7"/>
                    <a:pt x="15" y="8"/>
                  </a:cubicBezTo>
                  <a:cubicBezTo>
                    <a:pt x="14" y="8"/>
                    <a:pt x="12" y="8"/>
                    <a:pt x="10" y="8"/>
                  </a:cubicBezTo>
                  <a:cubicBezTo>
                    <a:pt x="9" y="8"/>
                    <a:pt x="10" y="9"/>
                    <a:pt x="9" y="9"/>
                  </a:cubicBezTo>
                  <a:cubicBezTo>
                    <a:pt x="9" y="9"/>
                    <a:pt x="7" y="9"/>
                    <a:pt x="7" y="10"/>
                  </a:cubicBezTo>
                  <a:cubicBezTo>
                    <a:pt x="5" y="10"/>
                    <a:pt x="3" y="10"/>
                    <a:pt x="1" y="10"/>
                  </a:cubicBezTo>
                  <a:cubicBezTo>
                    <a:pt x="2" y="9"/>
                    <a:pt x="0" y="7"/>
                    <a:pt x="3" y="7"/>
                  </a:cubicBezTo>
                  <a:cubicBezTo>
                    <a:pt x="4" y="6"/>
                    <a:pt x="2" y="6"/>
                    <a:pt x="3" y="5"/>
                  </a:cubicBezTo>
                  <a:cubicBezTo>
                    <a:pt x="4" y="4"/>
                    <a:pt x="1" y="4"/>
                    <a:pt x="1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8" y="3"/>
                    <a:pt x="6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41"/>
            <p:cNvSpPr/>
            <p:nvPr/>
          </p:nvSpPr>
          <p:spPr bwMode="auto">
            <a:xfrm>
              <a:off x="1657350" y="3762375"/>
              <a:ext cx="17463" cy="12700"/>
            </a:xfrm>
            <a:custGeom>
              <a:avLst/>
              <a:gdLst>
                <a:gd name="T0" fmla="*/ 5 w 5"/>
                <a:gd name="T1" fmla="*/ 0 h 3"/>
                <a:gd name="T2" fmla="*/ 4 w 5"/>
                <a:gd name="T3" fmla="*/ 1 h 3"/>
                <a:gd name="T4" fmla="*/ 0 w 5"/>
                <a:gd name="T5" fmla="*/ 2 h 3"/>
                <a:gd name="T6" fmla="*/ 5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2" y="2"/>
                    <a:pt x="2" y="3"/>
                    <a:pt x="0" y="2"/>
                  </a:cubicBezTo>
                  <a:cubicBezTo>
                    <a:pt x="0" y="1"/>
                    <a:pt x="2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42"/>
            <p:cNvSpPr/>
            <p:nvPr/>
          </p:nvSpPr>
          <p:spPr bwMode="auto">
            <a:xfrm>
              <a:off x="2139950" y="3770313"/>
              <a:ext cx="23813" cy="19050"/>
            </a:xfrm>
            <a:custGeom>
              <a:avLst/>
              <a:gdLst>
                <a:gd name="T0" fmla="*/ 1 w 6"/>
                <a:gd name="T1" fmla="*/ 0 h 5"/>
                <a:gd name="T2" fmla="*/ 6 w 6"/>
                <a:gd name="T3" fmla="*/ 4 h 5"/>
                <a:gd name="T4" fmla="*/ 2 w 6"/>
                <a:gd name="T5" fmla="*/ 3 h 5"/>
                <a:gd name="T6" fmla="*/ 1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cubicBezTo>
                    <a:pt x="3" y="1"/>
                    <a:pt x="4" y="3"/>
                    <a:pt x="6" y="4"/>
                  </a:cubicBezTo>
                  <a:cubicBezTo>
                    <a:pt x="5" y="5"/>
                    <a:pt x="2" y="3"/>
                    <a:pt x="2" y="3"/>
                  </a:cubicBezTo>
                  <a:cubicBezTo>
                    <a:pt x="0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43"/>
            <p:cNvSpPr/>
            <p:nvPr/>
          </p:nvSpPr>
          <p:spPr bwMode="auto">
            <a:xfrm>
              <a:off x="6296025" y="3762375"/>
              <a:ext cx="36513" cy="87313"/>
            </a:xfrm>
            <a:custGeom>
              <a:avLst/>
              <a:gdLst>
                <a:gd name="T0" fmla="*/ 3 w 10"/>
                <a:gd name="T1" fmla="*/ 3 h 23"/>
                <a:gd name="T2" fmla="*/ 5 w 10"/>
                <a:gd name="T3" fmla="*/ 6 h 23"/>
                <a:gd name="T4" fmla="*/ 6 w 10"/>
                <a:gd name="T5" fmla="*/ 8 h 23"/>
                <a:gd name="T6" fmla="*/ 6 w 10"/>
                <a:gd name="T7" fmla="*/ 10 h 23"/>
                <a:gd name="T8" fmla="*/ 7 w 10"/>
                <a:gd name="T9" fmla="*/ 13 h 23"/>
                <a:gd name="T10" fmla="*/ 10 w 10"/>
                <a:gd name="T11" fmla="*/ 15 h 23"/>
                <a:gd name="T12" fmla="*/ 6 w 10"/>
                <a:gd name="T13" fmla="*/ 16 h 23"/>
                <a:gd name="T14" fmla="*/ 6 w 10"/>
                <a:gd name="T15" fmla="*/ 19 h 23"/>
                <a:gd name="T16" fmla="*/ 4 w 10"/>
                <a:gd name="T17" fmla="*/ 19 h 23"/>
                <a:gd name="T18" fmla="*/ 6 w 10"/>
                <a:gd name="T19" fmla="*/ 23 h 23"/>
                <a:gd name="T20" fmla="*/ 2 w 10"/>
                <a:gd name="T21" fmla="*/ 22 h 23"/>
                <a:gd name="T22" fmla="*/ 3 w 10"/>
                <a:gd name="T23" fmla="*/ 19 h 23"/>
                <a:gd name="T24" fmla="*/ 1 w 10"/>
                <a:gd name="T25" fmla="*/ 18 h 23"/>
                <a:gd name="T26" fmla="*/ 3 w 10"/>
                <a:gd name="T27" fmla="*/ 12 h 23"/>
                <a:gd name="T28" fmla="*/ 1 w 10"/>
                <a:gd name="T29" fmla="*/ 10 h 23"/>
                <a:gd name="T30" fmla="*/ 1 w 10"/>
                <a:gd name="T31" fmla="*/ 6 h 23"/>
                <a:gd name="T32" fmla="*/ 3 w 10"/>
                <a:gd name="T33" fmla="*/ 5 h 23"/>
                <a:gd name="T34" fmla="*/ 4 w 10"/>
                <a:gd name="T35" fmla="*/ 3 h 23"/>
                <a:gd name="T36" fmla="*/ 3 w 10"/>
                <a:gd name="T3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23">
                  <a:moveTo>
                    <a:pt x="3" y="3"/>
                  </a:moveTo>
                  <a:cubicBezTo>
                    <a:pt x="8" y="0"/>
                    <a:pt x="4" y="6"/>
                    <a:pt x="5" y="6"/>
                  </a:cubicBezTo>
                  <a:cubicBezTo>
                    <a:pt x="7" y="7"/>
                    <a:pt x="4" y="7"/>
                    <a:pt x="6" y="8"/>
                  </a:cubicBezTo>
                  <a:cubicBezTo>
                    <a:pt x="8" y="9"/>
                    <a:pt x="6" y="9"/>
                    <a:pt x="6" y="10"/>
                  </a:cubicBezTo>
                  <a:cubicBezTo>
                    <a:pt x="6" y="10"/>
                    <a:pt x="8" y="12"/>
                    <a:pt x="7" y="13"/>
                  </a:cubicBezTo>
                  <a:cubicBezTo>
                    <a:pt x="7" y="15"/>
                    <a:pt x="9" y="15"/>
                    <a:pt x="10" y="15"/>
                  </a:cubicBezTo>
                  <a:cubicBezTo>
                    <a:pt x="10" y="17"/>
                    <a:pt x="8" y="17"/>
                    <a:pt x="6" y="16"/>
                  </a:cubicBezTo>
                  <a:cubicBezTo>
                    <a:pt x="6" y="17"/>
                    <a:pt x="6" y="19"/>
                    <a:pt x="6" y="19"/>
                  </a:cubicBezTo>
                  <a:cubicBezTo>
                    <a:pt x="6" y="19"/>
                    <a:pt x="4" y="19"/>
                    <a:pt x="4" y="19"/>
                  </a:cubicBezTo>
                  <a:cubicBezTo>
                    <a:pt x="5" y="20"/>
                    <a:pt x="7" y="21"/>
                    <a:pt x="6" y="23"/>
                  </a:cubicBezTo>
                  <a:cubicBezTo>
                    <a:pt x="3" y="22"/>
                    <a:pt x="4" y="23"/>
                    <a:pt x="2" y="22"/>
                  </a:cubicBezTo>
                  <a:cubicBezTo>
                    <a:pt x="3" y="21"/>
                    <a:pt x="1" y="21"/>
                    <a:pt x="3" y="19"/>
                  </a:cubicBezTo>
                  <a:cubicBezTo>
                    <a:pt x="3" y="18"/>
                    <a:pt x="2" y="18"/>
                    <a:pt x="1" y="18"/>
                  </a:cubicBezTo>
                  <a:cubicBezTo>
                    <a:pt x="1" y="17"/>
                    <a:pt x="3" y="15"/>
                    <a:pt x="3" y="12"/>
                  </a:cubicBezTo>
                  <a:cubicBezTo>
                    <a:pt x="2" y="11"/>
                    <a:pt x="1" y="10"/>
                    <a:pt x="1" y="10"/>
                  </a:cubicBezTo>
                  <a:cubicBezTo>
                    <a:pt x="0" y="8"/>
                    <a:pt x="3" y="7"/>
                    <a:pt x="1" y="6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4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44"/>
            <p:cNvSpPr/>
            <p:nvPr/>
          </p:nvSpPr>
          <p:spPr bwMode="auto">
            <a:xfrm>
              <a:off x="1627188" y="3775075"/>
              <a:ext cx="11113" cy="6350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0 w 3"/>
                <a:gd name="T5" fmla="*/ 0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3" y="0"/>
                    <a:pt x="2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45"/>
            <p:cNvSpPr/>
            <p:nvPr/>
          </p:nvSpPr>
          <p:spPr bwMode="auto">
            <a:xfrm>
              <a:off x="3246438" y="3803650"/>
              <a:ext cx="112713" cy="46038"/>
            </a:xfrm>
            <a:custGeom>
              <a:avLst/>
              <a:gdLst>
                <a:gd name="T0" fmla="*/ 13 w 30"/>
                <a:gd name="T1" fmla="*/ 0 h 12"/>
                <a:gd name="T2" fmla="*/ 16 w 30"/>
                <a:gd name="T3" fmla="*/ 1 h 12"/>
                <a:gd name="T4" fmla="*/ 15 w 30"/>
                <a:gd name="T5" fmla="*/ 2 h 12"/>
                <a:gd name="T6" fmla="*/ 19 w 30"/>
                <a:gd name="T7" fmla="*/ 3 h 12"/>
                <a:gd name="T8" fmla="*/ 25 w 30"/>
                <a:gd name="T9" fmla="*/ 4 h 12"/>
                <a:gd name="T10" fmla="*/ 24 w 30"/>
                <a:gd name="T11" fmla="*/ 6 h 12"/>
                <a:gd name="T12" fmla="*/ 27 w 30"/>
                <a:gd name="T13" fmla="*/ 7 h 12"/>
                <a:gd name="T14" fmla="*/ 29 w 30"/>
                <a:gd name="T15" fmla="*/ 8 h 12"/>
                <a:gd name="T16" fmla="*/ 27 w 30"/>
                <a:gd name="T17" fmla="*/ 11 h 12"/>
                <a:gd name="T18" fmla="*/ 26 w 30"/>
                <a:gd name="T19" fmla="*/ 10 h 12"/>
                <a:gd name="T20" fmla="*/ 20 w 30"/>
                <a:gd name="T21" fmla="*/ 10 h 12"/>
                <a:gd name="T22" fmla="*/ 16 w 30"/>
                <a:gd name="T23" fmla="*/ 12 h 12"/>
                <a:gd name="T24" fmla="*/ 14 w 30"/>
                <a:gd name="T25" fmla="*/ 10 h 12"/>
                <a:gd name="T26" fmla="*/ 11 w 30"/>
                <a:gd name="T27" fmla="*/ 10 h 12"/>
                <a:gd name="T28" fmla="*/ 7 w 30"/>
                <a:gd name="T29" fmla="*/ 8 h 12"/>
                <a:gd name="T30" fmla="*/ 0 w 30"/>
                <a:gd name="T31" fmla="*/ 9 h 12"/>
                <a:gd name="T32" fmla="*/ 1 w 30"/>
                <a:gd name="T33" fmla="*/ 7 h 12"/>
                <a:gd name="T34" fmla="*/ 5 w 30"/>
                <a:gd name="T35" fmla="*/ 6 h 12"/>
                <a:gd name="T36" fmla="*/ 7 w 30"/>
                <a:gd name="T37" fmla="*/ 4 h 12"/>
                <a:gd name="T38" fmla="*/ 8 w 30"/>
                <a:gd name="T39" fmla="*/ 1 h 12"/>
                <a:gd name="T40" fmla="*/ 10 w 30"/>
                <a:gd name="T41" fmla="*/ 1 h 12"/>
                <a:gd name="T42" fmla="*/ 10 w 30"/>
                <a:gd name="T43" fmla="*/ 1 h 12"/>
                <a:gd name="T44" fmla="*/ 13 w 30"/>
                <a:gd name="T4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12">
                  <a:moveTo>
                    <a:pt x="13" y="0"/>
                  </a:moveTo>
                  <a:cubicBezTo>
                    <a:pt x="15" y="0"/>
                    <a:pt x="15" y="0"/>
                    <a:pt x="16" y="1"/>
                  </a:cubicBezTo>
                  <a:cubicBezTo>
                    <a:pt x="16" y="2"/>
                    <a:pt x="13" y="1"/>
                    <a:pt x="15" y="2"/>
                  </a:cubicBezTo>
                  <a:cubicBezTo>
                    <a:pt x="15" y="4"/>
                    <a:pt x="18" y="3"/>
                    <a:pt x="19" y="3"/>
                  </a:cubicBezTo>
                  <a:cubicBezTo>
                    <a:pt x="20" y="4"/>
                    <a:pt x="21" y="5"/>
                    <a:pt x="25" y="4"/>
                  </a:cubicBezTo>
                  <a:cubicBezTo>
                    <a:pt x="25" y="6"/>
                    <a:pt x="27" y="6"/>
                    <a:pt x="24" y="6"/>
                  </a:cubicBezTo>
                  <a:cubicBezTo>
                    <a:pt x="24" y="7"/>
                    <a:pt x="26" y="7"/>
                    <a:pt x="27" y="7"/>
                  </a:cubicBezTo>
                  <a:cubicBezTo>
                    <a:pt x="28" y="7"/>
                    <a:pt x="27" y="9"/>
                    <a:pt x="29" y="8"/>
                  </a:cubicBezTo>
                  <a:cubicBezTo>
                    <a:pt x="30" y="10"/>
                    <a:pt x="26" y="9"/>
                    <a:pt x="27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3" y="10"/>
                    <a:pt x="23" y="10"/>
                    <a:pt x="20" y="10"/>
                  </a:cubicBezTo>
                  <a:cubicBezTo>
                    <a:pt x="19" y="10"/>
                    <a:pt x="16" y="10"/>
                    <a:pt x="16" y="12"/>
                  </a:cubicBezTo>
                  <a:cubicBezTo>
                    <a:pt x="14" y="12"/>
                    <a:pt x="15" y="11"/>
                    <a:pt x="14" y="10"/>
                  </a:cubicBezTo>
                  <a:cubicBezTo>
                    <a:pt x="14" y="10"/>
                    <a:pt x="12" y="10"/>
                    <a:pt x="11" y="10"/>
                  </a:cubicBezTo>
                  <a:cubicBezTo>
                    <a:pt x="10" y="9"/>
                    <a:pt x="10" y="9"/>
                    <a:pt x="7" y="8"/>
                  </a:cubicBezTo>
                  <a:cubicBezTo>
                    <a:pt x="4" y="8"/>
                    <a:pt x="4" y="9"/>
                    <a:pt x="0" y="9"/>
                  </a:cubicBezTo>
                  <a:cubicBezTo>
                    <a:pt x="1" y="8"/>
                    <a:pt x="2" y="8"/>
                    <a:pt x="1" y="7"/>
                  </a:cubicBezTo>
                  <a:cubicBezTo>
                    <a:pt x="5" y="7"/>
                    <a:pt x="2" y="5"/>
                    <a:pt x="5" y="6"/>
                  </a:cubicBezTo>
                  <a:cubicBezTo>
                    <a:pt x="4" y="5"/>
                    <a:pt x="7" y="4"/>
                    <a:pt x="7" y="4"/>
                  </a:cubicBezTo>
                  <a:cubicBezTo>
                    <a:pt x="8" y="3"/>
                    <a:pt x="7" y="2"/>
                    <a:pt x="8" y="1"/>
                  </a:cubicBezTo>
                  <a:cubicBezTo>
                    <a:pt x="9" y="1"/>
                    <a:pt x="10" y="2"/>
                    <a:pt x="10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46"/>
            <p:cNvSpPr/>
            <p:nvPr/>
          </p:nvSpPr>
          <p:spPr bwMode="auto">
            <a:xfrm>
              <a:off x="3190875" y="3816350"/>
              <a:ext cx="25400" cy="14288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2 h 4"/>
                <a:gd name="T4" fmla="*/ 0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3" y="0"/>
                    <a:pt x="3" y="2"/>
                    <a:pt x="7" y="2"/>
                  </a:cubicBezTo>
                  <a:cubicBezTo>
                    <a:pt x="6" y="4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47"/>
            <p:cNvSpPr/>
            <p:nvPr/>
          </p:nvSpPr>
          <p:spPr bwMode="auto">
            <a:xfrm>
              <a:off x="6284913" y="3860800"/>
              <a:ext cx="74613" cy="30163"/>
            </a:xfrm>
            <a:custGeom>
              <a:avLst/>
              <a:gdLst>
                <a:gd name="T0" fmla="*/ 6 w 20"/>
                <a:gd name="T1" fmla="*/ 1 h 8"/>
                <a:gd name="T2" fmla="*/ 6 w 20"/>
                <a:gd name="T3" fmla="*/ 1 h 8"/>
                <a:gd name="T4" fmla="*/ 10 w 20"/>
                <a:gd name="T5" fmla="*/ 3 h 8"/>
                <a:gd name="T6" fmla="*/ 20 w 20"/>
                <a:gd name="T7" fmla="*/ 3 h 8"/>
                <a:gd name="T8" fmla="*/ 16 w 20"/>
                <a:gd name="T9" fmla="*/ 5 h 8"/>
                <a:gd name="T10" fmla="*/ 13 w 20"/>
                <a:gd name="T11" fmla="*/ 5 h 8"/>
                <a:gd name="T12" fmla="*/ 9 w 20"/>
                <a:gd name="T13" fmla="*/ 6 h 8"/>
                <a:gd name="T14" fmla="*/ 8 w 20"/>
                <a:gd name="T15" fmla="*/ 7 h 8"/>
                <a:gd name="T16" fmla="*/ 4 w 20"/>
                <a:gd name="T17" fmla="*/ 6 h 8"/>
                <a:gd name="T18" fmla="*/ 6 w 20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8">
                  <a:moveTo>
                    <a:pt x="6" y="1"/>
                  </a:moveTo>
                  <a:cubicBezTo>
                    <a:pt x="6" y="0"/>
                    <a:pt x="6" y="1"/>
                    <a:pt x="6" y="1"/>
                  </a:cubicBezTo>
                  <a:cubicBezTo>
                    <a:pt x="7" y="2"/>
                    <a:pt x="10" y="2"/>
                    <a:pt x="10" y="3"/>
                  </a:cubicBezTo>
                  <a:cubicBezTo>
                    <a:pt x="14" y="2"/>
                    <a:pt x="16" y="3"/>
                    <a:pt x="20" y="3"/>
                  </a:cubicBezTo>
                  <a:cubicBezTo>
                    <a:pt x="20" y="4"/>
                    <a:pt x="17" y="4"/>
                    <a:pt x="16" y="5"/>
                  </a:cubicBezTo>
                  <a:cubicBezTo>
                    <a:pt x="15" y="6"/>
                    <a:pt x="15" y="5"/>
                    <a:pt x="13" y="5"/>
                  </a:cubicBezTo>
                  <a:cubicBezTo>
                    <a:pt x="11" y="5"/>
                    <a:pt x="10" y="7"/>
                    <a:pt x="9" y="6"/>
                  </a:cubicBezTo>
                  <a:cubicBezTo>
                    <a:pt x="8" y="6"/>
                    <a:pt x="9" y="7"/>
                    <a:pt x="8" y="7"/>
                  </a:cubicBezTo>
                  <a:cubicBezTo>
                    <a:pt x="6" y="8"/>
                    <a:pt x="6" y="5"/>
                    <a:pt x="4" y="6"/>
                  </a:cubicBezTo>
                  <a:cubicBezTo>
                    <a:pt x="0" y="5"/>
                    <a:pt x="3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48"/>
            <p:cNvSpPr/>
            <p:nvPr/>
          </p:nvSpPr>
          <p:spPr bwMode="auto">
            <a:xfrm>
              <a:off x="6145213" y="3894138"/>
              <a:ext cx="150813" cy="63500"/>
            </a:xfrm>
            <a:custGeom>
              <a:avLst/>
              <a:gdLst>
                <a:gd name="T0" fmla="*/ 36 w 40"/>
                <a:gd name="T1" fmla="*/ 0 h 17"/>
                <a:gd name="T2" fmla="*/ 39 w 40"/>
                <a:gd name="T3" fmla="*/ 1 h 17"/>
                <a:gd name="T4" fmla="*/ 39 w 40"/>
                <a:gd name="T5" fmla="*/ 8 h 17"/>
                <a:gd name="T6" fmla="*/ 38 w 40"/>
                <a:gd name="T7" fmla="*/ 7 h 17"/>
                <a:gd name="T8" fmla="*/ 38 w 40"/>
                <a:gd name="T9" fmla="*/ 10 h 17"/>
                <a:gd name="T10" fmla="*/ 36 w 40"/>
                <a:gd name="T11" fmla="*/ 10 h 17"/>
                <a:gd name="T12" fmla="*/ 36 w 40"/>
                <a:gd name="T13" fmla="*/ 14 h 17"/>
                <a:gd name="T14" fmla="*/ 34 w 40"/>
                <a:gd name="T15" fmla="*/ 14 h 17"/>
                <a:gd name="T16" fmla="*/ 31 w 40"/>
                <a:gd name="T17" fmla="*/ 15 h 17"/>
                <a:gd name="T18" fmla="*/ 29 w 40"/>
                <a:gd name="T19" fmla="*/ 14 h 17"/>
                <a:gd name="T20" fmla="*/ 25 w 40"/>
                <a:gd name="T21" fmla="*/ 15 h 17"/>
                <a:gd name="T22" fmla="*/ 20 w 40"/>
                <a:gd name="T23" fmla="*/ 15 h 17"/>
                <a:gd name="T24" fmla="*/ 18 w 40"/>
                <a:gd name="T25" fmla="*/ 17 h 17"/>
                <a:gd name="T26" fmla="*/ 14 w 40"/>
                <a:gd name="T27" fmla="*/ 15 h 17"/>
                <a:gd name="T28" fmla="*/ 12 w 40"/>
                <a:gd name="T29" fmla="*/ 16 h 17"/>
                <a:gd name="T30" fmla="*/ 10 w 40"/>
                <a:gd name="T31" fmla="*/ 15 h 17"/>
                <a:gd name="T32" fmla="*/ 0 w 40"/>
                <a:gd name="T33" fmla="*/ 16 h 17"/>
                <a:gd name="T34" fmla="*/ 1 w 40"/>
                <a:gd name="T35" fmla="*/ 14 h 17"/>
                <a:gd name="T36" fmla="*/ 3 w 40"/>
                <a:gd name="T37" fmla="*/ 15 h 17"/>
                <a:gd name="T38" fmla="*/ 4 w 40"/>
                <a:gd name="T39" fmla="*/ 14 h 17"/>
                <a:gd name="T40" fmla="*/ 18 w 40"/>
                <a:gd name="T41" fmla="*/ 13 h 17"/>
                <a:gd name="T42" fmla="*/ 20 w 40"/>
                <a:gd name="T43" fmla="*/ 10 h 17"/>
                <a:gd name="T44" fmla="*/ 22 w 40"/>
                <a:gd name="T45" fmla="*/ 9 h 17"/>
                <a:gd name="T46" fmla="*/ 28 w 40"/>
                <a:gd name="T47" fmla="*/ 10 h 17"/>
                <a:gd name="T48" fmla="*/ 28 w 40"/>
                <a:gd name="T49" fmla="*/ 8 h 17"/>
                <a:gd name="T50" fmla="*/ 29 w 40"/>
                <a:gd name="T51" fmla="*/ 9 h 17"/>
                <a:gd name="T52" fmla="*/ 30 w 40"/>
                <a:gd name="T53" fmla="*/ 6 h 17"/>
                <a:gd name="T54" fmla="*/ 33 w 40"/>
                <a:gd name="T55" fmla="*/ 2 h 17"/>
                <a:gd name="T56" fmla="*/ 36 w 40"/>
                <a:gd name="T5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" h="17">
                  <a:moveTo>
                    <a:pt x="36" y="0"/>
                  </a:moveTo>
                  <a:cubicBezTo>
                    <a:pt x="37" y="0"/>
                    <a:pt x="37" y="1"/>
                    <a:pt x="39" y="1"/>
                  </a:cubicBezTo>
                  <a:cubicBezTo>
                    <a:pt x="38" y="4"/>
                    <a:pt x="40" y="6"/>
                    <a:pt x="39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5" y="8"/>
                    <a:pt x="38" y="9"/>
                    <a:pt x="38" y="10"/>
                  </a:cubicBezTo>
                  <a:cubicBezTo>
                    <a:pt x="37" y="10"/>
                    <a:pt x="37" y="10"/>
                    <a:pt x="36" y="10"/>
                  </a:cubicBezTo>
                  <a:cubicBezTo>
                    <a:pt x="36" y="11"/>
                    <a:pt x="36" y="13"/>
                    <a:pt x="36" y="14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2" y="14"/>
                    <a:pt x="31" y="15"/>
                    <a:pt x="31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8" y="14"/>
                    <a:pt x="26" y="15"/>
                    <a:pt x="25" y="15"/>
                  </a:cubicBezTo>
                  <a:cubicBezTo>
                    <a:pt x="24" y="15"/>
                    <a:pt x="22" y="16"/>
                    <a:pt x="20" y="15"/>
                  </a:cubicBezTo>
                  <a:cubicBezTo>
                    <a:pt x="18" y="15"/>
                    <a:pt x="19" y="17"/>
                    <a:pt x="18" y="17"/>
                  </a:cubicBezTo>
                  <a:cubicBezTo>
                    <a:pt x="16" y="17"/>
                    <a:pt x="14" y="16"/>
                    <a:pt x="14" y="15"/>
                  </a:cubicBezTo>
                  <a:cubicBezTo>
                    <a:pt x="12" y="14"/>
                    <a:pt x="12" y="16"/>
                    <a:pt x="12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6" y="16"/>
                    <a:pt x="3" y="17"/>
                    <a:pt x="0" y="16"/>
                  </a:cubicBezTo>
                  <a:cubicBezTo>
                    <a:pt x="1" y="16"/>
                    <a:pt x="1" y="15"/>
                    <a:pt x="1" y="14"/>
                  </a:cubicBezTo>
                  <a:cubicBezTo>
                    <a:pt x="2" y="14"/>
                    <a:pt x="3" y="15"/>
                    <a:pt x="3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7" y="14"/>
                    <a:pt x="14" y="14"/>
                    <a:pt x="18" y="13"/>
                  </a:cubicBezTo>
                  <a:cubicBezTo>
                    <a:pt x="16" y="11"/>
                    <a:pt x="21" y="12"/>
                    <a:pt x="20" y="10"/>
                  </a:cubicBezTo>
                  <a:cubicBezTo>
                    <a:pt x="21" y="11"/>
                    <a:pt x="22" y="10"/>
                    <a:pt x="22" y="9"/>
                  </a:cubicBezTo>
                  <a:cubicBezTo>
                    <a:pt x="24" y="10"/>
                    <a:pt x="26" y="8"/>
                    <a:pt x="28" y="10"/>
                  </a:cubicBezTo>
                  <a:cubicBezTo>
                    <a:pt x="28" y="9"/>
                    <a:pt x="27" y="8"/>
                    <a:pt x="28" y="8"/>
                  </a:cubicBezTo>
                  <a:cubicBezTo>
                    <a:pt x="28" y="7"/>
                    <a:pt x="28" y="9"/>
                    <a:pt x="29" y="9"/>
                  </a:cubicBezTo>
                  <a:cubicBezTo>
                    <a:pt x="29" y="9"/>
                    <a:pt x="32" y="8"/>
                    <a:pt x="30" y="6"/>
                  </a:cubicBezTo>
                  <a:cubicBezTo>
                    <a:pt x="33" y="6"/>
                    <a:pt x="31" y="3"/>
                    <a:pt x="33" y="2"/>
                  </a:cubicBezTo>
                  <a:cubicBezTo>
                    <a:pt x="33" y="2"/>
                    <a:pt x="37" y="1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49"/>
            <p:cNvSpPr/>
            <p:nvPr/>
          </p:nvSpPr>
          <p:spPr bwMode="auto">
            <a:xfrm>
              <a:off x="4278313" y="3898900"/>
              <a:ext cx="25400" cy="14288"/>
            </a:xfrm>
            <a:custGeom>
              <a:avLst/>
              <a:gdLst>
                <a:gd name="T0" fmla="*/ 3 w 7"/>
                <a:gd name="T1" fmla="*/ 0 h 4"/>
                <a:gd name="T2" fmla="*/ 1 w 7"/>
                <a:gd name="T3" fmla="*/ 4 h 4"/>
                <a:gd name="T4" fmla="*/ 3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cubicBezTo>
                    <a:pt x="7" y="0"/>
                    <a:pt x="6" y="4"/>
                    <a:pt x="1" y="4"/>
                  </a:cubicBezTo>
                  <a:cubicBezTo>
                    <a:pt x="3" y="3"/>
                    <a:pt x="0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50"/>
            <p:cNvSpPr/>
            <p:nvPr/>
          </p:nvSpPr>
          <p:spPr bwMode="auto">
            <a:xfrm>
              <a:off x="4341813" y="3921125"/>
              <a:ext cx="41275" cy="11113"/>
            </a:xfrm>
            <a:custGeom>
              <a:avLst/>
              <a:gdLst>
                <a:gd name="T0" fmla="*/ 9 w 11"/>
                <a:gd name="T1" fmla="*/ 1 h 3"/>
                <a:gd name="T2" fmla="*/ 11 w 11"/>
                <a:gd name="T3" fmla="*/ 3 h 3"/>
                <a:gd name="T4" fmla="*/ 6 w 11"/>
                <a:gd name="T5" fmla="*/ 3 h 3"/>
                <a:gd name="T6" fmla="*/ 6 w 11"/>
                <a:gd name="T7" fmla="*/ 3 h 3"/>
                <a:gd name="T8" fmla="*/ 2 w 11"/>
                <a:gd name="T9" fmla="*/ 2 h 3"/>
                <a:gd name="T10" fmla="*/ 9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9" y="1"/>
                  </a:moveTo>
                  <a:cubicBezTo>
                    <a:pt x="10" y="1"/>
                    <a:pt x="11" y="2"/>
                    <a:pt x="11" y="3"/>
                  </a:cubicBezTo>
                  <a:cubicBezTo>
                    <a:pt x="10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2"/>
                    <a:pt x="2" y="3"/>
                    <a:pt x="2" y="2"/>
                  </a:cubicBezTo>
                  <a:cubicBezTo>
                    <a:pt x="0" y="0"/>
                    <a:pt x="8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51"/>
            <p:cNvSpPr/>
            <p:nvPr/>
          </p:nvSpPr>
          <p:spPr bwMode="auto">
            <a:xfrm>
              <a:off x="4645025" y="3946525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4 w 7"/>
                <a:gd name="T3" fmla="*/ 0 h 2"/>
                <a:gd name="T4" fmla="*/ 3 w 7"/>
                <a:gd name="T5" fmla="*/ 0 h 2"/>
                <a:gd name="T6" fmla="*/ 0 w 7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1" y="0"/>
                    <a:pt x="4" y="0"/>
                  </a:cubicBezTo>
                  <a:cubicBezTo>
                    <a:pt x="7" y="0"/>
                    <a:pt x="5" y="1"/>
                    <a:pt x="3" y="0"/>
                  </a:cubicBezTo>
                  <a:cubicBezTo>
                    <a:pt x="2" y="1"/>
                    <a:pt x="2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52"/>
            <p:cNvSpPr/>
            <p:nvPr/>
          </p:nvSpPr>
          <p:spPr bwMode="auto">
            <a:xfrm>
              <a:off x="6161088" y="3957638"/>
              <a:ext cx="25400" cy="7938"/>
            </a:xfrm>
            <a:custGeom>
              <a:avLst/>
              <a:gdLst>
                <a:gd name="T0" fmla="*/ 6 w 7"/>
                <a:gd name="T1" fmla="*/ 0 h 2"/>
                <a:gd name="T2" fmla="*/ 4 w 7"/>
                <a:gd name="T3" fmla="*/ 2 h 2"/>
                <a:gd name="T4" fmla="*/ 0 w 7"/>
                <a:gd name="T5" fmla="*/ 0 h 2"/>
                <a:gd name="T6" fmla="*/ 6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6" y="0"/>
                  </a:moveTo>
                  <a:cubicBezTo>
                    <a:pt x="7" y="1"/>
                    <a:pt x="3" y="0"/>
                    <a:pt x="4" y="2"/>
                  </a:cubicBezTo>
                  <a:cubicBezTo>
                    <a:pt x="1" y="2"/>
                    <a:pt x="0" y="2"/>
                    <a:pt x="0" y="0"/>
                  </a:cubicBezTo>
                  <a:cubicBezTo>
                    <a:pt x="2" y="2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53"/>
            <p:cNvSpPr/>
            <p:nvPr/>
          </p:nvSpPr>
          <p:spPr bwMode="auto">
            <a:xfrm>
              <a:off x="6111875" y="3957638"/>
              <a:ext cx="38100" cy="19050"/>
            </a:xfrm>
            <a:custGeom>
              <a:avLst/>
              <a:gdLst>
                <a:gd name="T0" fmla="*/ 9 w 10"/>
                <a:gd name="T1" fmla="*/ 1 h 5"/>
                <a:gd name="T2" fmla="*/ 9 w 10"/>
                <a:gd name="T3" fmla="*/ 4 h 5"/>
                <a:gd name="T4" fmla="*/ 3 w 10"/>
                <a:gd name="T5" fmla="*/ 5 h 5"/>
                <a:gd name="T6" fmla="*/ 0 w 10"/>
                <a:gd name="T7" fmla="*/ 3 h 5"/>
                <a:gd name="T8" fmla="*/ 9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9" y="1"/>
                  </a:moveTo>
                  <a:cubicBezTo>
                    <a:pt x="10" y="2"/>
                    <a:pt x="6" y="4"/>
                    <a:pt x="9" y="4"/>
                  </a:cubicBezTo>
                  <a:cubicBezTo>
                    <a:pt x="9" y="5"/>
                    <a:pt x="5" y="4"/>
                    <a:pt x="3" y="5"/>
                  </a:cubicBezTo>
                  <a:cubicBezTo>
                    <a:pt x="3" y="3"/>
                    <a:pt x="4" y="2"/>
                    <a:pt x="0" y="3"/>
                  </a:cubicBezTo>
                  <a:cubicBezTo>
                    <a:pt x="0" y="0"/>
                    <a:pt x="5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54"/>
            <p:cNvSpPr/>
            <p:nvPr/>
          </p:nvSpPr>
          <p:spPr bwMode="auto">
            <a:xfrm>
              <a:off x="5969000" y="4029075"/>
              <a:ext cx="26988" cy="19050"/>
            </a:xfrm>
            <a:custGeom>
              <a:avLst/>
              <a:gdLst>
                <a:gd name="T0" fmla="*/ 6 w 7"/>
                <a:gd name="T1" fmla="*/ 2 h 5"/>
                <a:gd name="T2" fmla="*/ 4 w 7"/>
                <a:gd name="T3" fmla="*/ 5 h 5"/>
                <a:gd name="T4" fmla="*/ 0 w 7"/>
                <a:gd name="T5" fmla="*/ 5 h 5"/>
                <a:gd name="T6" fmla="*/ 1 w 7"/>
                <a:gd name="T7" fmla="*/ 2 h 5"/>
                <a:gd name="T8" fmla="*/ 6 w 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6" y="4"/>
                    <a:pt x="3" y="3"/>
                    <a:pt x="4" y="5"/>
                  </a:cubicBezTo>
                  <a:cubicBezTo>
                    <a:pt x="3" y="5"/>
                    <a:pt x="2" y="5"/>
                    <a:pt x="0" y="5"/>
                  </a:cubicBezTo>
                  <a:cubicBezTo>
                    <a:pt x="1" y="4"/>
                    <a:pt x="4" y="2"/>
                    <a:pt x="1" y="2"/>
                  </a:cubicBezTo>
                  <a:cubicBezTo>
                    <a:pt x="2" y="1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55"/>
            <p:cNvSpPr/>
            <p:nvPr/>
          </p:nvSpPr>
          <p:spPr bwMode="auto">
            <a:xfrm>
              <a:off x="2474913" y="4040188"/>
              <a:ext cx="17463" cy="4763"/>
            </a:xfrm>
            <a:custGeom>
              <a:avLst/>
              <a:gdLst>
                <a:gd name="T0" fmla="*/ 0 w 5"/>
                <a:gd name="T1" fmla="*/ 0 h 1"/>
                <a:gd name="T2" fmla="*/ 4 w 5"/>
                <a:gd name="T3" fmla="*/ 0 h 1"/>
                <a:gd name="T4" fmla="*/ 3 w 5"/>
                <a:gd name="T5" fmla="*/ 1 h 1"/>
                <a:gd name="T6" fmla="*/ 1 w 5"/>
                <a:gd name="T7" fmla="*/ 1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56"/>
            <p:cNvSpPr/>
            <p:nvPr/>
          </p:nvSpPr>
          <p:spPr bwMode="auto">
            <a:xfrm>
              <a:off x="2868613" y="4044950"/>
              <a:ext cx="152400" cy="30163"/>
            </a:xfrm>
            <a:custGeom>
              <a:avLst/>
              <a:gdLst>
                <a:gd name="T0" fmla="*/ 40 w 41"/>
                <a:gd name="T1" fmla="*/ 6 h 8"/>
                <a:gd name="T2" fmla="*/ 31 w 41"/>
                <a:gd name="T3" fmla="*/ 7 h 8"/>
                <a:gd name="T4" fmla="*/ 29 w 41"/>
                <a:gd name="T5" fmla="*/ 5 h 8"/>
                <a:gd name="T6" fmla="*/ 18 w 41"/>
                <a:gd name="T7" fmla="*/ 4 h 8"/>
                <a:gd name="T8" fmla="*/ 17 w 41"/>
                <a:gd name="T9" fmla="*/ 2 h 8"/>
                <a:gd name="T10" fmla="*/ 7 w 41"/>
                <a:gd name="T11" fmla="*/ 2 h 8"/>
                <a:gd name="T12" fmla="*/ 0 w 41"/>
                <a:gd name="T13" fmla="*/ 3 h 8"/>
                <a:gd name="T14" fmla="*/ 4 w 41"/>
                <a:gd name="T15" fmla="*/ 1 h 8"/>
                <a:gd name="T16" fmla="*/ 13 w 41"/>
                <a:gd name="T17" fmla="*/ 0 h 8"/>
                <a:gd name="T18" fmla="*/ 16 w 41"/>
                <a:gd name="T19" fmla="*/ 1 h 8"/>
                <a:gd name="T20" fmla="*/ 19 w 41"/>
                <a:gd name="T21" fmla="*/ 2 h 8"/>
                <a:gd name="T22" fmla="*/ 27 w 41"/>
                <a:gd name="T23" fmla="*/ 2 h 8"/>
                <a:gd name="T24" fmla="*/ 30 w 41"/>
                <a:gd name="T25" fmla="*/ 5 h 8"/>
                <a:gd name="T26" fmla="*/ 33 w 41"/>
                <a:gd name="T27" fmla="*/ 5 h 8"/>
                <a:gd name="T28" fmla="*/ 40 w 41"/>
                <a:gd name="T2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8">
                  <a:moveTo>
                    <a:pt x="40" y="6"/>
                  </a:moveTo>
                  <a:cubicBezTo>
                    <a:pt x="41" y="8"/>
                    <a:pt x="32" y="5"/>
                    <a:pt x="31" y="7"/>
                  </a:cubicBezTo>
                  <a:cubicBezTo>
                    <a:pt x="29" y="7"/>
                    <a:pt x="31" y="5"/>
                    <a:pt x="29" y="5"/>
                  </a:cubicBezTo>
                  <a:cubicBezTo>
                    <a:pt x="26" y="4"/>
                    <a:pt x="22" y="4"/>
                    <a:pt x="18" y="4"/>
                  </a:cubicBezTo>
                  <a:cubicBezTo>
                    <a:pt x="18" y="3"/>
                    <a:pt x="17" y="3"/>
                    <a:pt x="17" y="2"/>
                  </a:cubicBezTo>
                  <a:cubicBezTo>
                    <a:pt x="13" y="2"/>
                    <a:pt x="10" y="2"/>
                    <a:pt x="7" y="2"/>
                  </a:cubicBezTo>
                  <a:cubicBezTo>
                    <a:pt x="5" y="2"/>
                    <a:pt x="3" y="4"/>
                    <a:pt x="0" y="3"/>
                  </a:cubicBezTo>
                  <a:cubicBezTo>
                    <a:pt x="1" y="2"/>
                    <a:pt x="5" y="2"/>
                    <a:pt x="4" y="1"/>
                  </a:cubicBezTo>
                  <a:cubicBezTo>
                    <a:pt x="7" y="0"/>
                    <a:pt x="12" y="1"/>
                    <a:pt x="13" y="0"/>
                  </a:cubicBezTo>
                  <a:cubicBezTo>
                    <a:pt x="18" y="1"/>
                    <a:pt x="12" y="1"/>
                    <a:pt x="16" y="1"/>
                  </a:cubicBezTo>
                  <a:cubicBezTo>
                    <a:pt x="16" y="1"/>
                    <a:pt x="19" y="2"/>
                    <a:pt x="19" y="2"/>
                  </a:cubicBezTo>
                  <a:cubicBezTo>
                    <a:pt x="20" y="2"/>
                    <a:pt x="23" y="2"/>
                    <a:pt x="27" y="2"/>
                  </a:cubicBezTo>
                  <a:cubicBezTo>
                    <a:pt x="26" y="4"/>
                    <a:pt x="32" y="2"/>
                    <a:pt x="30" y="5"/>
                  </a:cubicBezTo>
                  <a:cubicBezTo>
                    <a:pt x="32" y="4"/>
                    <a:pt x="33" y="4"/>
                    <a:pt x="33" y="5"/>
                  </a:cubicBezTo>
                  <a:cubicBezTo>
                    <a:pt x="35" y="5"/>
                    <a:pt x="40" y="4"/>
                    <a:pt x="4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57"/>
            <p:cNvSpPr/>
            <p:nvPr/>
          </p:nvSpPr>
          <p:spPr bwMode="auto">
            <a:xfrm>
              <a:off x="3048000" y="4070350"/>
              <a:ext cx="63500" cy="15875"/>
            </a:xfrm>
            <a:custGeom>
              <a:avLst/>
              <a:gdLst>
                <a:gd name="T0" fmla="*/ 1 w 17"/>
                <a:gd name="T1" fmla="*/ 0 h 4"/>
                <a:gd name="T2" fmla="*/ 9 w 17"/>
                <a:gd name="T3" fmla="*/ 0 h 4"/>
                <a:gd name="T4" fmla="*/ 13 w 17"/>
                <a:gd name="T5" fmla="*/ 1 h 4"/>
                <a:gd name="T6" fmla="*/ 17 w 17"/>
                <a:gd name="T7" fmla="*/ 2 h 4"/>
                <a:gd name="T8" fmla="*/ 3 w 17"/>
                <a:gd name="T9" fmla="*/ 3 h 4"/>
                <a:gd name="T10" fmla="*/ 5 w 17"/>
                <a:gd name="T11" fmla="*/ 2 h 4"/>
                <a:gd name="T12" fmla="*/ 1 w 1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" y="0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9" y="0"/>
                    <a:pt x="12" y="2"/>
                    <a:pt x="13" y="1"/>
                  </a:cubicBezTo>
                  <a:cubicBezTo>
                    <a:pt x="14" y="1"/>
                    <a:pt x="14" y="2"/>
                    <a:pt x="17" y="2"/>
                  </a:cubicBezTo>
                  <a:cubicBezTo>
                    <a:pt x="16" y="4"/>
                    <a:pt x="6" y="3"/>
                    <a:pt x="3" y="3"/>
                  </a:cubicBezTo>
                  <a:cubicBezTo>
                    <a:pt x="2" y="2"/>
                    <a:pt x="5" y="3"/>
                    <a:pt x="5" y="2"/>
                  </a:cubicBezTo>
                  <a:cubicBezTo>
                    <a:pt x="5" y="2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58"/>
            <p:cNvSpPr/>
            <p:nvPr/>
          </p:nvSpPr>
          <p:spPr bwMode="auto">
            <a:xfrm>
              <a:off x="5795963" y="4070350"/>
              <a:ext cx="30163" cy="11113"/>
            </a:xfrm>
            <a:custGeom>
              <a:avLst/>
              <a:gdLst>
                <a:gd name="T0" fmla="*/ 7 w 8"/>
                <a:gd name="T1" fmla="*/ 0 h 3"/>
                <a:gd name="T2" fmla="*/ 5 w 8"/>
                <a:gd name="T3" fmla="*/ 3 h 3"/>
                <a:gd name="T4" fmla="*/ 0 w 8"/>
                <a:gd name="T5" fmla="*/ 1 h 3"/>
                <a:gd name="T6" fmla="*/ 2 w 8"/>
                <a:gd name="T7" fmla="*/ 0 h 3"/>
                <a:gd name="T8" fmla="*/ 7 w 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8" y="2"/>
                    <a:pt x="4" y="2"/>
                    <a:pt x="5" y="3"/>
                  </a:cubicBezTo>
                  <a:cubicBezTo>
                    <a:pt x="2" y="3"/>
                    <a:pt x="0" y="3"/>
                    <a:pt x="0" y="1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59"/>
            <p:cNvSpPr/>
            <p:nvPr/>
          </p:nvSpPr>
          <p:spPr bwMode="auto">
            <a:xfrm>
              <a:off x="3025775" y="4075113"/>
              <a:ext cx="22225" cy="11113"/>
            </a:xfrm>
            <a:custGeom>
              <a:avLst/>
              <a:gdLst>
                <a:gd name="T0" fmla="*/ 5 w 6"/>
                <a:gd name="T1" fmla="*/ 3 h 3"/>
                <a:gd name="T2" fmla="*/ 0 w 6"/>
                <a:gd name="T3" fmla="*/ 2 h 3"/>
                <a:gd name="T4" fmla="*/ 5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5" y="3"/>
                  </a:moveTo>
                  <a:cubicBezTo>
                    <a:pt x="4" y="2"/>
                    <a:pt x="2" y="2"/>
                    <a:pt x="0" y="2"/>
                  </a:cubicBezTo>
                  <a:cubicBezTo>
                    <a:pt x="1" y="1"/>
                    <a:pt x="6" y="0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60"/>
            <p:cNvSpPr/>
            <p:nvPr/>
          </p:nvSpPr>
          <p:spPr bwMode="auto">
            <a:xfrm>
              <a:off x="2962275" y="4078288"/>
              <a:ext cx="30163" cy="11113"/>
            </a:xfrm>
            <a:custGeom>
              <a:avLst/>
              <a:gdLst>
                <a:gd name="T0" fmla="*/ 1 w 8"/>
                <a:gd name="T1" fmla="*/ 1 h 3"/>
                <a:gd name="T2" fmla="*/ 7 w 8"/>
                <a:gd name="T3" fmla="*/ 2 h 3"/>
                <a:gd name="T4" fmla="*/ 1 w 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3" y="1"/>
                    <a:pt x="8" y="0"/>
                    <a:pt x="7" y="2"/>
                  </a:cubicBezTo>
                  <a:cubicBezTo>
                    <a:pt x="5" y="2"/>
                    <a:pt x="0" y="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61"/>
            <p:cNvSpPr/>
            <p:nvPr/>
          </p:nvSpPr>
          <p:spPr bwMode="auto">
            <a:xfrm>
              <a:off x="5961063" y="4081463"/>
              <a:ext cx="41275" cy="38100"/>
            </a:xfrm>
            <a:custGeom>
              <a:avLst/>
              <a:gdLst>
                <a:gd name="T0" fmla="*/ 5 w 11"/>
                <a:gd name="T1" fmla="*/ 0 h 10"/>
                <a:gd name="T2" fmla="*/ 9 w 11"/>
                <a:gd name="T3" fmla="*/ 0 h 10"/>
                <a:gd name="T4" fmla="*/ 11 w 11"/>
                <a:gd name="T5" fmla="*/ 4 h 10"/>
                <a:gd name="T6" fmla="*/ 8 w 11"/>
                <a:gd name="T7" fmla="*/ 5 h 10"/>
                <a:gd name="T8" fmla="*/ 7 w 11"/>
                <a:gd name="T9" fmla="*/ 7 h 10"/>
                <a:gd name="T10" fmla="*/ 6 w 11"/>
                <a:gd name="T11" fmla="*/ 9 h 10"/>
                <a:gd name="T12" fmla="*/ 3 w 11"/>
                <a:gd name="T13" fmla="*/ 8 h 10"/>
                <a:gd name="T14" fmla="*/ 0 w 11"/>
                <a:gd name="T15" fmla="*/ 6 h 10"/>
                <a:gd name="T16" fmla="*/ 2 w 11"/>
                <a:gd name="T17" fmla="*/ 3 h 10"/>
                <a:gd name="T18" fmla="*/ 5 w 11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7" y="0"/>
                    <a:pt x="8" y="0"/>
                    <a:pt x="9" y="0"/>
                  </a:cubicBezTo>
                  <a:cubicBezTo>
                    <a:pt x="10" y="1"/>
                    <a:pt x="11" y="3"/>
                    <a:pt x="11" y="4"/>
                  </a:cubicBezTo>
                  <a:cubicBezTo>
                    <a:pt x="9" y="4"/>
                    <a:pt x="11" y="5"/>
                    <a:pt x="8" y="5"/>
                  </a:cubicBezTo>
                  <a:cubicBezTo>
                    <a:pt x="8" y="6"/>
                    <a:pt x="8" y="7"/>
                    <a:pt x="7" y="7"/>
                  </a:cubicBezTo>
                  <a:cubicBezTo>
                    <a:pt x="7" y="7"/>
                    <a:pt x="8" y="9"/>
                    <a:pt x="6" y="9"/>
                  </a:cubicBezTo>
                  <a:cubicBezTo>
                    <a:pt x="3" y="10"/>
                    <a:pt x="6" y="8"/>
                    <a:pt x="3" y="8"/>
                  </a:cubicBezTo>
                  <a:cubicBezTo>
                    <a:pt x="2" y="8"/>
                    <a:pt x="2" y="6"/>
                    <a:pt x="0" y="6"/>
                  </a:cubicBezTo>
                  <a:cubicBezTo>
                    <a:pt x="0" y="4"/>
                    <a:pt x="4" y="5"/>
                    <a:pt x="2" y="3"/>
                  </a:cubicBezTo>
                  <a:cubicBezTo>
                    <a:pt x="5" y="4"/>
                    <a:pt x="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62"/>
            <p:cNvSpPr/>
            <p:nvPr/>
          </p:nvSpPr>
          <p:spPr bwMode="auto">
            <a:xfrm>
              <a:off x="6002338" y="4111625"/>
              <a:ext cx="57150" cy="30163"/>
            </a:xfrm>
            <a:custGeom>
              <a:avLst/>
              <a:gdLst>
                <a:gd name="T0" fmla="*/ 8 w 15"/>
                <a:gd name="T1" fmla="*/ 1 h 8"/>
                <a:gd name="T2" fmla="*/ 11 w 15"/>
                <a:gd name="T3" fmla="*/ 3 h 8"/>
                <a:gd name="T4" fmla="*/ 10 w 15"/>
                <a:gd name="T5" fmla="*/ 3 h 8"/>
                <a:gd name="T6" fmla="*/ 11 w 15"/>
                <a:gd name="T7" fmla="*/ 4 h 8"/>
                <a:gd name="T8" fmla="*/ 15 w 15"/>
                <a:gd name="T9" fmla="*/ 6 h 8"/>
                <a:gd name="T10" fmla="*/ 13 w 15"/>
                <a:gd name="T11" fmla="*/ 8 h 8"/>
                <a:gd name="T12" fmla="*/ 10 w 15"/>
                <a:gd name="T13" fmla="*/ 8 h 8"/>
                <a:gd name="T14" fmla="*/ 5 w 15"/>
                <a:gd name="T15" fmla="*/ 5 h 8"/>
                <a:gd name="T16" fmla="*/ 7 w 15"/>
                <a:gd name="T17" fmla="*/ 5 h 8"/>
                <a:gd name="T18" fmla="*/ 0 w 15"/>
                <a:gd name="T19" fmla="*/ 2 h 8"/>
                <a:gd name="T20" fmla="*/ 8 w 15"/>
                <a:gd name="T2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8">
                  <a:moveTo>
                    <a:pt x="8" y="1"/>
                  </a:moveTo>
                  <a:cubicBezTo>
                    <a:pt x="6" y="3"/>
                    <a:pt x="11" y="2"/>
                    <a:pt x="11" y="3"/>
                  </a:cubicBezTo>
                  <a:cubicBezTo>
                    <a:pt x="12" y="3"/>
                    <a:pt x="10" y="3"/>
                    <a:pt x="10" y="3"/>
                  </a:cubicBezTo>
                  <a:cubicBezTo>
                    <a:pt x="10" y="3"/>
                    <a:pt x="11" y="4"/>
                    <a:pt x="11" y="4"/>
                  </a:cubicBezTo>
                  <a:cubicBezTo>
                    <a:pt x="12" y="5"/>
                    <a:pt x="15" y="5"/>
                    <a:pt x="15" y="6"/>
                  </a:cubicBezTo>
                  <a:cubicBezTo>
                    <a:pt x="13" y="6"/>
                    <a:pt x="13" y="7"/>
                    <a:pt x="13" y="8"/>
                  </a:cubicBezTo>
                  <a:cubicBezTo>
                    <a:pt x="12" y="8"/>
                    <a:pt x="10" y="7"/>
                    <a:pt x="10" y="8"/>
                  </a:cubicBezTo>
                  <a:cubicBezTo>
                    <a:pt x="8" y="8"/>
                    <a:pt x="8" y="6"/>
                    <a:pt x="5" y="5"/>
                  </a:cubicBezTo>
                  <a:cubicBezTo>
                    <a:pt x="5" y="5"/>
                    <a:pt x="7" y="5"/>
                    <a:pt x="7" y="5"/>
                  </a:cubicBezTo>
                  <a:cubicBezTo>
                    <a:pt x="5" y="4"/>
                    <a:pt x="3" y="2"/>
                    <a:pt x="0" y="2"/>
                  </a:cubicBezTo>
                  <a:cubicBezTo>
                    <a:pt x="3" y="0"/>
                    <a:pt x="5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63"/>
            <p:cNvSpPr/>
            <p:nvPr/>
          </p:nvSpPr>
          <p:spPr bwMode="auto">
            <a:xfrm>
              <a:off x="5980113" y="4127500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0 h 1"/>
                <a:gd name="T4" fmla="*/ 3 w 3"/>
                <a:gd name="T5" fmla="*/ 1 h 1"/>
                <a:gd name="T6" fmla="*/ 0 w 3"/>
                <a:gd name="T7" fmla="*/ 1 h 1"/>
                <a:gd name="T8" fmla="*/ 0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64"/>
            <p:cNvSpPr/>
            <p:nvPr/>
          </p:nvSpPr>
          <p:spPr bwMode="auto">
            <a:xfrm>
              <a:off x="5999163" y="4130675"/>
              <a:ext cx="30163" cy="22225"/>
            </a:xfrm>
            <a:custGeom>
              <a:avLst/>
              <a:gdLst>
                <a:gd name="T0" fmla="*/ 8 w 8"/>
                <a:gd name="T1" fmla="*/ 5 h 6"/>
                <a:gd name="T2" fmla="*/ 3 w 8"/>
                <a:gd name="T3" fmla="*/ 5 h 6"/>
                <a:gd name="T4" fmla="*/ 0 w 8"/>
                <a:gd name="T5" fmla="*/ 3 h 6"/>
                <a:gd name="T6" fmla="*/ 8 w 8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5"/>
                  </a:moveTo>
                  <a:cubicBezTo>
                    <a:pt x="8" y="6"/>
                    <a:pt x="5" y="5"/>
                    <a:pt x="3" y="5"/>
                  </a:cubicBezTo>
                  <a:cubicBezTo>
                    <a:pt x="3" y="4"/>
                    <a:pt x="4" y="2"/>
                    <a:pt x="0" y="3"/>
                  </a:cubicBezTo>
                  <a:cubicBezTo>
                    <a:pt x="4" y="0"/>
                    <a:pt x="4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65"/>
            <p:cNvSpPr/>
            <p:nvPr/>
          </p:nvSpPr>
          <p:spPr bwMode="auto">
            <a:xfrm>
              <a:off x="5357813" y="4149725"/>
              <a:ext cx="33338" cy="25400"/>
            </a:xfrm>
            <a:custGeom>
              <a:avLst/>
              <a:gdLst>
                <a:gd name="T0" fmla="*/ 2 w 9"/>
                <a:gd name="T1" fmla="*/ 0 h 7"/>
                <a:gd name="T2" fmla="*/ 5 w 9"/>
                <a:gd name="T3" fmla="*/ 2 h 7"/>
                <a:gd name="T4" fmla="*/ 6 w 9"/>
                <a:gd name="T5" fmla="*/ 2 h 7"/>
                <a:gd name="T6" fmla="*/ 8 w 9"/>
                <a:gd name="T7" fmla="*/ 3 h 7"/>
                <a:gd name="T8" fmla="*/ 7 w 9"/>
                <a:gd name="T9" fmla="*/ 4 h 7"/>
                <a:gd name="T10" fmla="*/ 8 w 9"/>
                <a:gd name="T11" fmla="*/ 6 h 7"/>
                <a:gd name="T12" fmla="*/ 6 w 9"/>
                <a:gd name="T13" fmla="*/ 7 h 7"/>
                <a:gd name="T14" fmla="*/ 2 w 9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2" y="0"/>
                  </a:moveTo>
                  <a:cubicBezTo>
                    <a:pt x="4" y="0"/>
                    <a:pt x="4" y="1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3"/>
                    <a:pt x="8" y="3"/>
                    <a:pt x="8" y="3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7" y="4"/>
                    <a:pt x="9" y="5"/>
                    <a:pt x="8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0" y="6"/>
                    <a:pt x="1" y="3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66"/>
            <p:cNvSpPr/>
            <p:nvPr/>
          </p:nvSpPr>
          <p:spPr bwMode="auto">
            <a:xfrm>
              <a:off x="6029325" y="4149725"/>
              <a:ext cx="38100" cy="30163"/>
            </a:xfrm>
            <a:custGeom>
              <a:avLst/>
              <a:gdLst>
                <a:gd name="T0" fmla="*/ 8 w 10"/>
                <a:gd name="T1" fmla="*/ 0 h 8"/>
                <a:gd name="T2" fmla="*/ 10 w 10"/>
                <a:gd name="T3" fmla="*/ 4 h 8"/>
                <a:gd name="T4" fmla="*/ 7 w 10"/>
                <a:gd name="T5" fmla="*/ 5 h 8"/>
                <a:gd name="T6" fmla="*/ 7 w 10"/>
                <a:gd name="T7" fmla="*/ 8 h 8"/>
                <a:gd name="T8" fmla="*/ 2 w 10"/>
                <a:gd name="T9" fmla="*/ 7 h 8"/>
                <a:gd name="T10" fmla="*/ 3 w 10"/>
                <a:gd name="T11" fmla="*/ 5 h 8"/>
                <a:gd name="T12" fmla="*/ 3 w 10"/>
                <a:gd name="T13" fmla="*/ 4 h 8"/>
                <a:gd name="T14" fmla="*/ 2 w 10"/>
                <a:gd name="T15" fmla="*/ 4 h 8"/>
                <a:gd name="T16" fmla="*/ 4 w 10"/>
                <a:gd name="T17" fmla="*/ 2 h 8"/>
                <a:gd name="T18" fmla="*/ 6 w 10"/>
                <a:gd name="T19" fmla="*/ 1 h 8"/>
                <a:gd name="T20" fmla="*/ 8 w 10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8">
                  <a:moveTo>
                    <a:pt x="8" y="0"/>
                  </a:moveTo>
                  <a:cubicBezTo>
                    <a:pt x="8" y="2"/>
                    <a:pt x="8" y="4"/>
                    <a:pt x="10" y="4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9" y="6"/>
                    <a:pt x="6" y="6"/>
                    <a:pt x="7" y="8"/>
                  </a:cubicBezTo>
                  <a:cubicBezTo>
                    <a:pt x="4" y="8"/>
                    <a:pt x="5" y="7"/>
                    <a:pt x="2" y="7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4"/>
                    <a:pt x="1" y="4"/>
                    <a:pt x="3" y="4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4" y="2"/>
                    <a:pt x="5" y="1"/>
                    <a:pt x="6" y="1"/>
                  </a:cubicBezTo>
                  <a:cubicBezTo>
                    <a:pt x="7" y="1"/>
                    <a:pt x="7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67"/>
            <p:cNvSpPr/>
            <p:nvPr/>
          </p:nvSpPr>
          <p:spPr bwMode="auto">
            <a:xfrm>
              <a:off x="5999163" y="4157663"/>
              <a:ext cx="26988" cy="11113"/>
            </a:xfrm>
            <a:custGeom>
              <a:avLst/>
              <a:gdLst>
                <a:gd name="T0" fmla="*/ 4 w 7"/>
                <a:gd name="T1" fmla="*/ 0 h 3"/>
                <a:gd name="T2" fmla="*/ 7 w 7"/>
                <a:gd name="T3" fmla="*/ 1 h 3"/>
                <a:gd name="T4" fmla="*/ 6 w 7"/>
                <a:gd name="T5" fmla="*/ 2 h 3"/>
                <a:gd name="T6" fmla="*/ 0 w 7"/>
                <a:gd name="T7" fmla="*/ 3 h 3"/>
                <a:gd name="T8" fmla="*/ 4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4" y="0"/>
                  </a:moveTo>
                  <a:cubicBezTo>
                    <a:pt x="6" y="0"/>
                    <a:pt x="7" y="0"/>
                    <a:pt x="7" y="1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5" y="2"/>
                    <a:pt x="3" y="3"/>
                    <a:pt x="0" y="3"/>
                  </a:cubicBezTo>
                  <a:cubicBezTo>
                    <a:pt x="0" y="1"/>
                    <a:pt x="4" y="2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68"/>
            <p:cNvSpPr/>
            <p:nvPr/>
          </p:nvSpPr>
          <p:spPr bwMode="auto">
            <a:xfrm>
              <a:off x="6081713" y="4202113"/>
              <a:ext cx="19050" cy="19050"/>
            </a:xfrm>
            <a:custGeom>
              <a:avLst/>
              <a:gdLst>
                <a:gd name="T0" fmla="*/ 1 w 5"/>
                <a:gd name="T1" fmla="*/ 0 h 5"/>
                <a:gd name="T2" fmla="*/ 5 w 5"/>
                <a:gd name="T3" fmla="*/ 2 h 5"/>
                <a:gd name="T4" fmla="*/ 0 w 5"/>
                <a:gd name="T5" fmla="*/ 5 h 5"/>
                <a:gd name="T6" fmla="*/ 2 w 5"/>
                <a:gd name="T7" fmla="*/ 4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4" y="0"/>
                    <a:pt x="2" y="2"/>
                    <a:pt x="5" y="2"/>
                  </a:cubicBezTo>
                  <a:cubicBezTo>
                    <a:pt x="4" y="3"/>
                    <a:pt x="5" y="5"/>
                    <a:pt x="0" y="5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" y="3"/>
                    <a:pt x="0" y="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69"/>
            <p:cNvSpPr/>
            <p:nvPr/>
          </p:nvSpPr>
          <p:spPr bwMode="auto">
            <a:xfrm>
              <a:off x="5965825" y="4210050"/>
              <a:ext cx="74613" cy="11113"/>
            </a:xfrm>
            <a:custGeom>
              <a:avLst/>
              <a:gdLst>
                <a:gd name="T0" fmla="*/ 20 w 20"/>
                <a:gd name="T1" fmla="*/ 1 h 3"/>
                <a:gd name="T2" fmla="*/ 14 w 20"/>
                <a:gd name="T3" fmla="*/ 2 h 3"/>
                <a:gd name="T4" fmla="*/ 0 w 20"/>
                <a:gd name="T5" fmla="*/ 3 h 3"/>
                <a:gd name="T6" fmla="*/ 17 w 20"/>
                <a:gd name="T7" fmla="*/ 0 h 3"/>
                <a:gd name="T8" fmla="*/ 20 w 20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">
                  <a:moveTo>
                    <a:pt x="20" y="1"/>
                  </a:moveTo>
                  <a:cubicBezTo>
                    <a:pt x="20" y="2"/>
                    <a:pt x="17" y="2"/>
                    <a:pt x="14" y="2"/>
                  </a:cubicBezTo>
                  <a:cubicBezTo>
                    <a:pt x="10" y="3"/>
                    <a:pt x="4" y="2"/>
                    <a:pt x="0" y="3"/>
                  </a:cubicBezTo>
                  <a:cubicBezTo>
                    <a:pt x="1" y="0"/>
                    <a:pt x="15" y="3"/>
                    <a:pt x="17" y="0"/>
                  </a:cubicBezTo>
                  <a:cubicBezTo>
                    <a:pt x="18" y="1"/>
                    <a:pt x="19" y="1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70"/>
            <p:cNvSpPr/>
            <p:nvPr/>
          </p:nvSpPr>
          <p:spPr bwMode="auto">
            <a:xfrm>
              <a:off x="6130925" y="4221163"/>
              <a:ext cx="47625" cy="14288"/>
            </a:xfrm>
            <a:custGeom>
              <a:avLst/>
              <a:gdLst>
                <a:gd name="T0" fmla="*/ 13 w 13"/>
                <a:gd name="T1" fmla="*/ 3 h 4"/>
                <a:gd name="T2" fmla="*/ 11 w 13"/>
                <a:gd name="T3" fmla="*/ 4 h 4"/>
                <a:gd name="T4" fmla="*/ 5 w 13"/>
                <a:gd name="T5" fmla="*/ 4 h 4"/>
                <a:gd name="T6" fmla="*/ 4 w 13"/>
                <a:gd name="T7" fmla="*/ 4 h 4"/>
                <a:gd name="T8" fmla="*/ 0 w 13"/>
                <a:gd name="T9" fmla="*/ 2 h 4"/>
                <a:gd name="T10" fmla="*/ 5 w 13"/>
                <a:gd name="T11" fmla="*/ 1 h 4"/>
                <a:gd name="T12" fmla="*/ 8 w 13"/>
                <a:gd name="T13" fmla="*/ 1 h 4"/>
                <a:gd name="T14" fmla="*/ 8 w 13"/>
                <a:gd name="T15" fmla="*/ 1 h 4"/>
                <a:gd name="T16" fmla="*/ 9 w 13"/>
                <a:gd name="T17" fmla="*/ 1 h 4"/>
                <a:gd name="T18" fmla="*/ 13 w 13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13" y="3"/>
                  </a:moveTo>
                  <a:cubicBezTo>
                    <a:pt x="12" y="3"/>
                    <a:pt x="11" y="4"/>
                    <a:pt x="11" y="4"/>
                  </a:cubicBezTo>
                  <a:cubicBezTo>
                    <a:pt x="9" y="3"/>
                    <a:pt x="7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3" y="4"/>
                    <a:pt x="2" y="3"/>
                    <a:pt x="0" y="2"/>
                  </a:cubicBezTo>
                  <a:cubicBezTo>
                    <a:pt x="0" y="2"/>
                    <a:pt x="3" y="2"/>
                    <a:pt x="5" y="1"/>
                  </a:cubicBezTo>
                  <a:cubicBezTo>
                    <a:pt x="5" y="1"/>
                    <a:pt x="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1" y="1"/>
                    <a:pt x="13" y="2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71"/>
            <p:cNvSpPr/>
            <p:nvPr/>
          </p:nvSpPr>
          <p:spPr bwMode="auto">
            <a:xfrm>
              <a:off x="6156325" y="4232275"/>
              <a:ext cx="269875" cy="66675"/>
            </a:xfrm>
            <a:custGeom>
              <a:avLst/>
              <a:gdLst>
                <a:gd name="T0" fmla="*/ 24 w 72"/>
                <a:gd name="T1" fmla="*/ 9 h 18"/>
                <a:gd name="T2" fmla="*/ 20 w 72"/>
                <a:gd name="T3" fmla="*/ 8 h 18"/>
                <a:gd name="T4" fmla="*/ 18 w 72"/>
                <a:gd name="T5" fmla="*/ 6 h 18"/>
                <a:gd name="T6" fmla="*/ 7 w 72"/>
                <a:gd name="T7" fmla="*/ 5 h 18"/>
                <a:gd name="T8" fmla="*/ 1 w 72"/>
                <a:gd name="T9" fmla="*/ 5 h 18"/>
                <a:gd name="T10" fmla="*/ 0 w 72"/>
                <a:gd name="T11" fmla="*/ 3 h 18"/>
                <a:gd name="T12" fmla="*/ 3 w 72"/>
                <a:gd name="T13" fmla="*/ 3 h 18"/>
                <a:gd name="T14" fmla="*/ 6 w 72"/>
                <a:gd name="T15" fmla="*/ 2 h 18"/>
                <a:gd name="T16" fmla="*/ 11 w 72"/>
                <a:gd name="T17" fmla="*/ 3 h 18"/>
                <a:gd name="T18" fmla="*/ 15 w 72"/>
                <a:gd name="T19" fmla="*/ 2 h 18"/>
                <a:gd name="T20" fmla="*/ 23 w 72"/>
                <a:gd name="T21" fmla="*/ 0 h 18"/>
                <a:gd name="T22" fmla="*/ 25 w 72"/>
                <a:gd name="T23" fmla="*/ 1 h 18"/>
                <a:gd name="T24" fmla="*/ 33 w 72"/>
                <a:gd name="T25" fmla="*/ 3 h 18"/>
                <a:gd name="T26" fmla="*/ 35 w 72"/>
                <a:gd name="T27" fmla="*/ 2 h 18"/>
                <a:gd name="T28" fmla="*/ 37 w 72"/>
                <a:gd name="T29" fmla="*/ 3 h 18"/>
                <a:gd name="T30" fmla="*/ 41 w 72"/>
                <a:gd name="T31" fmla="*/ 3 h 18"/>
                <a:gd name="T32" fmla="*/ 45 w 72"/>
                <a:gd name="T33" fmla="*/ 4 h 18"/>
                <a:gd name="T34" fmla="*/ 45 w 72"/>
                <a:gd name="T35" fmla="*/ 6 h 18"/>
                <a:gd name="T36" fmla="*/ 47 w 72"/>
                <a:gd name="T37" fmla="*/ 5 h 18"/>
                <a:gd name="T38" fmla="*/ 48 w 72"/>
                <a:gd name="T39" fmla="*/ 7 h 18"/>
                <a:gd name="T40" fmla="*/ 53 w 72"/>
                <a:gd name="T41" fmla="*/ 8 h 18"/>
                <a:gd name="T42" fmla="*/ 61 w 72"/>
                <a:gd name="T43" fmla="*/ 9 h 18"/>
                <a:gd name="T44" fmla="*/ 60 w 72"/>
                <a:gd name="T45" fmla="*/ 11 h 18"/>
                <a:gd name="T46" fmla="*/ 63 w 72"/>
                <a:gd name="T47" fmla="*/ 12 h 18"/>
                <a:gd name="T48" fmla="*/ 63 w 72"/>
                <a:gd name="T49" fmla="*/ 13 h 18"/>
                <a:gd name="T50" fmla="*/ 67 w 72"/>
                <a:gd name="T51" fmla="*/ 15 h 18"/>
                <a:gd name="T52" fmla="*/ 72 w 72"/>
                <a:gd name="T53" fmla="*/ 17 h 18"/>
                <a:gd name="T54" fmla="*/ 65 w 72"/>
                <a:gd name="T55" fmla="*/ 17 h 18"/>
                <a:gd name="T56" fmla="*/ 59 w 72"/>
                <a:gd name="T57" fmla="*/ 15 h 18"/>
                <a:gd name="T58" fmla="*/ 57 w 72"/>
                <a:gd name="T59" fmla="*/ 14 h 18"/>
                <a:gd name="T60" fmla="*/ 56 w 72"/>
                <a:gd name="T61" fmla="*/ 14 h 18"/>
                <a:gd name="T62" fmla="*/ 53 w 72"/>
                <a:gd name="T63" fmla="*/ 12 h 18"/>
                <a:gd name="T64" fmla="*/ 45 w 72"/>
                <a:gd name="T65" fmla="*/ 12 h 18"/>
                <a:gd name="T66" fmla="*/ 41 w 72"/>
                <a:gd name="T67" fmla="*/ 16 h 18"/>
                <a:gd name="T68" fmla="*/ 36 w 72"/>
                <a:gd name="T69" fmla="*/ 15 h 18"/>
                <a:gd name="T70" fmla="*/ 33 w 72"/>
                <a:gd name="T71" fmla="*/ 15 h 18"/>
                <a:gd name="T72" fmla="*/ 29 w 72"/>
                <a:gd name="T73" fmla="*/ 12 h 18"/>
                <a:gd name="T74" fmla="*/ 25 w 72"/>
                <a:gd name="T75" fmla="*/ 14 h 18"/>
                <a:gd name="T76" fmla="*/ 22 w 72"/>
                <a:gd name="T77" fmla="*/ 13 h 18"/>
                <a:gd name="T78" fmla="*/ 25 w 72"/>
                <a:gd name="T79" fmla="*/ 12 h 18"/>
                <a:gd name="T80" fmla="*/ 27 w 72"/>
                <a:gd name="T81" fmla="*/ 10 h 18"/>
                <a:gd name="T82" fmla="*/ 26 w 72"/>
                <a:gd name="T83" fmla="*/ 11 h 18"/>
                <a:gd name="T84" fmla="*/ 24 w 72"/>
                <a:gd name="T8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" h="18">
                  <a:moveTo>
                    <a:pt x="24" y="9"/>
                  </a:moveTo>
                  <a:cubicBezTo>
                    <a:pt x="22" y="9"/>
                    <a:pt x="22" y="8"/>
                    <a:pt x="20" y="8"/>
                  </a:cubicBezTo>
                  <a:cubicBezTo>
                    <a:pt x="19" y="7"/>
                    <a:pt x="18" y="7"/>
                    <a:pt x="18" y="6"/>
                  </a:cubicBezTo>
                  <a:cubicBezTo>
                    <a:pt x="13" y="6"/>
                    <a:pt x="9" y="6"/>
                    <a:pt x="7" y="5"/>
                  </a:cubicBezTo>
                  <a:cubicBezTo>
                    <a:pt x="4" y="5"/>
                    <a:pt x="5" y="5"/>
                    <a:pt x="1" y="5"/>
                  </a:cubicBezTo>
                  <a:cubicBezTo>
                    <a:pt x="1" y="4"/>
                    <a:pt x="1" y="3"/>
                    <a:pt x="0" y="3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8" y="2"/>
                    <a:pt x="9" y="3"/>
                    <a:pt x="11" y="3"/>
                  </a:cubicBezTo>
                  <a:cubicBezTo>
                    <a:pt x="13" y="4"/>
                    <a:pt x="14" y="2"/>
                    <a:pt x="15" y="2"/>
                  </a:cubicBezTo>
                  <a:cubicBezTo>
                    <a:pt x="17" y="1"/>
                    <a:pt x="21" y="1"/>
                    <a:pt x="23" y="0"/>
                  </a:cubicBezTo>
                  <a:cubicBezTo>
                    <a:pt x="25" y="0"/>
                    <a:pt x="24" y="1"/>
                    <a:pt x="25" y="1"/>
                  </a:cubicBezTo>
                  <a:cubicBezTo>
                    <a:pt x="26" y="2"/>
                    <a:pt x="33" y="1"/>
                    <a:pt x="33" y="3"/>
                  </a:cubicBezTo>
                  <a:cubicBezTo>
                    <a:pt x="34" y="3"/>
                    <a:pt x="34" y="2"/>
                    <a:pt x="35" y="2"/>
                  </a:cubicBezTo>
                  <a:cubicBezTo>
                    <a:pt x="36" y="2"/>
                    <a:pt x="36" y="3"/>
                    <a:pt x="37" y="3"/>
                  </a:cubicBezTo>
                  <a:cubicBezTo>
                    <a:pt x="38" y="3"/>
                    <a:pt x="40" y="3"/>
                    <a:pt x="41" y="3"/>
                  </a:cubicBezTo>
                  <a:cubicBezTo>
                    <a:pt x="42" y="3"/>
                    <a:pt x="42" y="5"/>
                    <a:pt x="45" y="4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7" y="6"/>
                    <a:pt x="47" y="5"/>
                    <a:pt x="47" y="5"/>
                  </a:cubicBezTo>
                  <a:cubicBezTo>
                    <a:pt x="49" y="5"/>
                    <a:pt x="48" y="6"/>
                    <a:pt x="48" y="7"/>
                  </a:cubicBezTo>
                  <a:cubicBezTo>
                    <a:pt x="49" y="7"/>
                    <a:pt x="52" y="7"/>
                    <a:pt x="53" y="8"/>
                  </a:cubicBezTo>
                  <a:cubicBezTo>
                    <a:pt x="54" y="8"/>
                    <a:pt x="58" y="9"/>
                    <a:pt x="61" y="9"/>
                  </a:cubicBezTo>
                  <a:cubicBezTo>
                    <a:pt x="62" y="10"/>
                    <a:pt x="60" y="10"/>
                    <a:pt x="60" y="11"/>
                  </a:cubicBezTo>
                  <a:cubicBezTo>
                    <a:pt x="61" y="11"/>
                    <a:pt x="62" y="11"/>
                    <a:pt x="63" y="12"/>
                  </a:cubicBezTo>
                  <a:cubicBezTo>
                    <a:pt x="64" y="12"/>
                    <a:pt x="63" y="13"/>
                    <a:pt x="63" y="13"/>
                  </a:cubicBezTo>
                  <a:cubicBezTo>
                    <a:pt x="64" y="13"/>
                    <a:pt x="66" y="14"/>
                    <a:pt x="67" y="15"/>
                  </a:cubicBezTo>
                  <a:cubicBezTo>
                    <a:pt x="69" y="16"/>
                    <a:pt x="70" y="17"/>
                    <a:pt x="72" y="17"/>
                  </a:cubicBezTo>
                  <a:cubicBezTo>
                    <a:pt x="70" y="18"/>
                    <a:pt x="66" y="17"/>
                    <a:pt x="65" y="17"/>
                  </a:cubicBezTo>
                  <a:cubicBezTo>
                    <a:pt x="63" y="17"/>
                    <a:pt x="62" y="17"/>
                    <a:pt x="59" y="15"/>
                  </a:cubicBezTo>
                  <a:cubicBezTo>
                    <a:pt x="59" y="15"/>
                    <a:pt x="58" y="15"/>
                    <a:pt x="57" y="14"/>
                  </a:cubicBezTo>
                  <a:cubicBezTo>
                    <a:pt x="57" y="14"/>
                    <a:pt x="56" y="14"/>
                    <a:pt x="56" y="14"/>
                  </a:cubicBezTo>
                  <a:cubicBezTo>
                    <a:pt x="56" y="14"/>
                    <a:pt x="54" y="12"/>
                    <a:pt x="53" y="12"/>
                  </a:cubicBezTo>
                  <a:cubicBezTo>
                    <a:pt x="51" y="12"/>
                    <a:pt x="48" y="13"/>
                    <a:pt x="45" y="12"/>
                  </a:cubicBezTo>
                  <a:cubicBezTo>
                    <a:pt x="43" y="13"/>
                    <a:pt x="43" y="15"/>
                    <a:pt x="41" y="16"/>
                  </a:cubicBezTo>
                  <a:cubicBezTo>
                    <a:pt x="41" y="15"/>
                    <a:pt x="37" y="16"/>
                    <a:pt x="36" y="15"/>
                  </a:cubicBezTo>
                  <a:cubicBezTo>
                    <a:pt x="34" y="15"/>
                    <a:pt x="36" y="14"/>
                    <a:pt x="33" y="15"/>
                  </a:cubicBezTo>
                  <a:cubicBezTo>
                    <a:pt x="35" y="12"/>
                    <a:pt x="28" y="14"/>
                    <a:pt x="29" y="12"/>
                  </a:cubicBezTo>
                  <a:cubicBezTo>
                    <a:pt x="26" y="13"/>
                    <a:pt x="24" y="13"/>
                    <a:pt x="25" y="14"/>
                  </a:cubicBezTo>
                  <a:cubicBezTo>
                    <a:pt x="24" y="14"/>
                    <a:pt x="24" y="13"/>
                    <a:pt x="22" y="13"/>
                  </a:cubicBezTo>
                  <a:cubicBezTo>
                    <a:pt x="22" y="13"/>
                    <a:pt x="24" y="12"/>
                    <a:pt x="25" y="12"/>
                  </a:cubicBezTo>
                  <a:cubicBezTo>
                    <a:pt x="26" y="11"/>
                    <a:pt x="27" y="11"/>
                    <a:pt x="27" y="10"/>
                  </a:cubicBezTo>
                  <a:cubicBezTo>
                    <a:pt x="26" y="10"/>
                    <a:pt x="26" y="11"/>
                    <a:pt x="26" y="11"/>
                  </a:cubicBezTo>
                  <a:cubicBezTo>
                    <a:pt x="24" y="11"/>
                    <a:pt x="25" y="8"/>
                    <a:pt x="2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72"/>
            <p:cNvSpPr/>
            <p:nvPr/>
          </p:nvSpPr>
          <p:spPr bwMode="auto">
            <a:xfrm>
              <a:off x="6092825" y="4240213"/>
              <a:ext cx="26988" cy="11113"/>
            </a:xfrm>
            <a:custGeom>
              <a:avLst/>
              <a:gdLst>
                <a:gd name="T0" fmla="*/ 7 w 7"/>
                <a:gd name="T1" fmla="*/ 1 h 3"/>
                <a:gd name="T2" fmla="*/ 0 w 7"/>
                <a:gd name="T3" fmla="*/ 2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3"/>
                    <a:pt x="2" y="2"/>
                    <a:pt x="0" y="2"/>
                  </a:cubicBezTo>
                  <a:cubicBezTo>
                    <a:pt x="1" y="1"/>
                    <a:pt x="6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73"/>
            <p:cNvSpPr/>
            <p:nvPr/>
          </p:nvSpPr>
          <p:spPr bwMode="auto">
            <a:xfrm>
              <a:off x="6059488" y="4243388"/>
              <a:ext cx="19050" cy="3175"/>
            </a:xfrm>
            <a:custGeom>
              <a:avLst/>
              <a:gdLst>
                <a:gd name="T0" fmla="*/ 0 w 5"/>
                <a:gd name="T1" fmla="*/ 1 h 1"/>
                <a:gd name="T2" fmla="*/ 3 w 5"/>
                <a:gd name="T3" fmla="*/ 1 h 1"/>
                <a:gd name="T4" fmla="*/ 1 w 5"/>
                <a:gd name="T5" fmla="*/ 1 h 1"/>
                <a:gd name="T6" fmla="*/ 0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0" y="0"/>
                    <a:pt x="5" y="0"/>
                    <a:pt x="3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74"/>
            <p:cNvSpPr/>
            <p:nvPr/>
          </p:nvSpPr>
          <p:spPr bwMode="auto">
            <a:xfrm>
              <a:off x="6403975" y="4254500"/>
              <a:ext cx="52388" cy="19050"/>
            </a:xfrm>
            <a:custGeom>
              <a:avLst/>
              <a:gdLst>
                <a:gd name="T0" fmla="*/ 11 w 14"/>
                <a:gd name="T1" fmla="*/ 0 h 5"/>
                <a:gd name="T2" fmla="*/ 14 w 14"/>
                <a:gd name="T3" fmla="*/ 0 h 5"/>
                <a:gd name="T4" fmla="*/ 14 w 14"/>
                <a:gd name="T5" fmla="*/ 1 h 5"/>
                <a:gd name="T6" fmla="*/ 12 w 14"/>
                <a:gd name="T7" fmla="*/ 1 h 5"/>
                <a:gd name="T8" fmla="*/ 12 w 14"/>
                <a:gd name="T9" fmla="*/ 3 h 5"/>
                <a:gd name="T10" fmla="*/ 10 w 14"/>
                <a:gd name="T11" fmla="*/ 3 h 5"/>
                <a:gd name="T12" fmla="*/ 1 w 14"/>
                <a:gd name="T13" fmla="*/ 2 h 5"/>
                <a:gd name="T14" fmla="*/ 11 w 1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5">
                  <a:moveTo>
                    <a:pt x="11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4" y="1"/>
                    <a:pt x="12" y="1"/>
                    <a:pt x="12" y="1"/>
                  </a:cubicBezTo>
                  <a:cubicBezTo>
                    <a:pt x="12" y="2"/>
                    <a:pt x="14" y="2"/>
                    <a:pt x="12" y="3"/>
                  </a:cubicBezTo>
                  <a:cubicBezTo>
                    <a:pt x="11" y="2"/>
                    <a:pt x="10" y="3"/>
                    <a:pt x="10" y="3"/>
                  </a:cubicBezTo>
                  <a:cubicBezTo>
                    <a:pt x="7" y="3"/>
                    <a:pt x="0" y="5"/>
                    <a:pt x="1" y="2"/>
                  </a:cubicBezTo>
                  <a:cubicBezTo>
                    <a:pt x="6" y="3"/>
                    <a:pt x="1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75"/>
            <p:cNvSpPr/>
            <p:nvPr/>
          </p:nvSpPr>
          <p:spPr bwMode="auto">
            <a:xfrm>
              <a:off x="5919788" y="4281488"/>
              <a:ext cx="30163" cy="6350"/>
            </a:xfrm>
            <a:custGeom>
              <a:avLst/>
              <a:gdLst>
                <a:gd name="T0" fmla="*/ 8 w 8"/>
                <a:gd name="T1" fmla="*/ 0 h 2"/>
                <a:gd name="T2" fmla="*/ 0 w 8"/>
                <a:gd name="T3" fmla="*/ 2 h 2"/>
                <a:gd name="T4" fmla="*/ 8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cubicBezTo>
                    <a:pt x="7" y="1"/>
                    <a:pt x="5" y="2"/>
                    <a:pt x="0" y="2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76"/>
            <p:cNvSpPr/>
            <p:nvPr/>
          </p:nvSpPr>
          <p:spPr bwMode="auto">
            <a:xfrm>
              <a:off x="5965825" y="4281488"/>
              <a:ext cx="30163" cy="3175"/>
            </a:xfrm>
            <a:custGeom>
              <a:avLst/>
              <a:gdLst>
                <a:gd name="T0" fmla="*/ 8 w 8"/>
                <a:gd name="T1" fmla="*/ 0 h 1"/>
                <a:gd name="T2" fmla="*/ 0 w 8"/>
                <a:gd name="T3" fmla="*/ 1 h 1"/>
                <a:gd name="T4" fmla="*/ 8 w 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7" y="1"/>
                    <a:pt x="4" y="1"/>
                    <a:pt x="0" y="1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77"/>
            <p:cNvSpPr/>
            <p:nvPr/>
          </p:nvSpPr>
          <p:spPr bwMode="auto">
            <a:xfrm>
              <a:off x="6021388" y="4281488"/>
              <a:ext cx="52388" cy="14288"/>
            </a:xfrm>
            <a:custGeom>
              <a:avLst/>
              <a:gdLst>
                <a:gd name="T0" fmla="*/ 13 w 14"/>
                <a:gd name="T1" fmla="*/ 0 h 4"/>
                <a:gd name="T2" fmla="*/ 12 w 14"/>
                <a:gd name="T3" fmla="*/ 2 h 4"/>
                <a:gd name="T4" fmla="*/ 10 w 14"/>
                <a:gd name="T5" fmla="*/ 2 h 4"/>
                <a:gd name="T6" fmla="*/ 1 w 14"/>
                <a:gd name="T7" fmla="*/ 4 h 4"/>
                <a:gd name="T8" fmla="*/ 4 w 14"/>
                <a:gd name="T9" fmla="*/ 3 h 4"/>
                <a:gd name="T10" fmla="*/ 6 w 14"/>
                <a:gd name="T11" fmla="*/ 2 h 4"/>
                <a:gd name="T12" fmla="*/ 8 w 14"/>
                <a:gd name="T13" fmla="*/ 1 h 4"/>
                <a:gd name="T14" fmla="*/ 13 w 1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3" y="0"/>
                  </a:move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0" y="2"/>
                    <a:pt x="10" y="2"/>
                  </a:cubicBezTo>
                  <a:cubicBezTo>
                    <a:pt x="9" y="3"/>
                    <a:pt x="6" y="4"/>
                    <a:pt x="1" y="4"/>
                  </a:cubicBezTo>
                  <a:cubicBezTo>
                    <a:pt x="0" y="3"/>
                    <a:pt x="3" y="3"/>
                    <a:pt x="4" y="3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11" y="1"/>
                    <a:pt x="1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78"/>
            <p:cNvSpPr/>
            <p:nvPr/>
          </p:nvSpPr>
          <p:spPr bwMode="auto">
            <a:xfrm>
              <a:off x="6775450" y="4491038"/>
              <a:ext cx="26988" cy="19050"/>
            </a:xfrm>
            <a:custGeom>
              <a:avLst/>
              <a:gdLst>
                <a:gd name="T0" fmla="*/ 1 w 7"/>
                <a:gd name="T1" fmla="*/ 0 h 5"/>
                <a:gd name="T2" fmla="*/ 2 w 7"/>
                <a:gd name="T3" fmla="*/ 1 h 5"/>
                <a:gd name="T4" fmla="*/ 5 w 7"/>
                <a:gd name="T5" fmla="*/ 2 h 5"/>
                <a:gd name="T6" fmla="*/ 6 w 7"/>
                <a:gd name="T7" fmla="*/ 5 h 5"/>
                <a:gd name="T8" fmla="*/ 3 w 7"/>
                <a:gd name="T9" fmla="*/ 5 h 5"/>
                <a:gd name="T10" fmla="*/ 0 w 7"/>
                <a:gd name="T11" fmla="*/ 1 h 5"/>
                <a:gd name="T12" fmla="*/ 1 w 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7" y="1"/>
                    <a:pt x="5" y="2"/>
                  </a:cubicBezTo>
                  <a:cubicBezTo>
                    <a:pt x="3" y="3"/>
                    <a:pt x="7" y="2"/>
                    <a:pt x="6" y="5"/>
                  </a:cubicBezTo>
                  <a:cubicBezTo>
                    <a:pt x="5" y="5"/>
                    <a:pt x="4" y="4"/>
                    <a:pt x="3" y="5"/>
                  </a:cubicBezTo>
                  <a:cubicBezTo>
                    <a:pt x="2" y="4"/>
                    <a:pt x="1" y="2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79"/>
            <p:cNvSpPr/>
            <p:nvPr/>
          </p:nvSpPr>
          <p:spPr bwMode="auto">
            <a:xfrm>
              <a:off x="6783388" y="4505325"/>
              <a:ext cx="60325" cy="41275"/>
            </a:xfrm>
            <a:custGeom>
              <a:avLst/>
              <a:gdLst>
                <a:gd name="T0" fmla="*/ 5 w 16"/>
                <a:gd name="T1" fmla="*/ 0 h 11"/>
                <a:gd name="T2" fmla="*/ 6 w 16"/>
                <a:gd name="T3" fmla="*/ 1 h 11"/>
                <a:gd name="T4" fmla="*/ 8 w 16"/>
                <a:gd name="T5" fmla="*/ 1 h 11"/>
                <a:gd name="T6" fmla="*/ 16 w 16"/>
                <a:gd name="T7" fmla="*/ 2 h 11"/>
                <a:gd name="T8" fmla="*/ 16 w 16"/>
                <a:gd name="T9" fmla="*/ 5 h 11"/>
                <a:gd name="T10" fmla="*/ 13 w 16"/>
                <a:gd name="T11" fmla="*/ 5 h 11"/>
                <a:gd name="T12" fmla="*/ 12 w 16"/>
                <a:gd name="T13" fmla="*/ 6 h 11"/>
                <a:gd name="T14" fmla="*/ 11 w 16"/>
                <a:gd name="T15" fmla="*/ 9 h 11"/>
                <a:gd name="T16" fmla="*/ 10 w 16"/>
                <a:gd name="T17" fmla="*/ 10 h 11"/>
                <a:gd name="T18" fmla="*/ 5 w 16"/>
                <a:gd name="T19" fmla="*/ 10 h 11"/>
                <a:gd name="T20" fmla="*/ 4 w 16"/>
                <a:gd name="T21" fmla="*/ 9 h 11"/>
                <a:gd name="T22" fmla="*/ 6 w 16"/>
                <a:gd name="T23" fmla="*/ 8 h 11"/>
                <a:gd name="T24" fmla="*/ 0 w 16"/>
                <a:gd name="T25" fmla="*/ 6 h 11"/>
                <a:gd name="T26" fmla="*/ 4 w 16"/>
                <a:gd name="T27" fmla="*/ 4 h 11"/>
                <a:gd name="T28" fmla="*/ 5 w 16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1">
                  <a:moveTo>
                    <a:pt x="5" y="0"/>
                  </a:move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9" y="1"/>
                    <a:pt x="8" y="1"/>
                  </a:cubicBezTo>
                  <a:cubicBezTo>
                    <a:pt x="11" y="1"/>
                    <a:pt x="10" y="3"/>
                    <a:pt x="16" y="2"/>
                  </a:cubicBezTo>
                  <a:cubicBezTo>
                    <a:pt x="16" y="3"/>
                    <a:pt x="16" y="4"/>
                    <a:pt x="16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4" y="7"/>
                    <a:pt x="11" y="7"/>
                    <a:pt x="11" y="9"/>
                  </a:cubicBezTo>
                  <a:cubicBezTo>
                    <a:pt x="11" y="9"/>
                    <a:pt x="8" y="10"/>
                    <a:pt x="10" y="10"/>
                  </a:cubicBezTo>
                  <a:cubicBezTo>
                    <a:pt x="10" y="11"/>
                    <a:pt x="7" y="10"/>
                    <a:pt x="5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5" y="7"/>
                    <a:pt x="4" y="6"/>
                    <a:pt x="0" y="6"/>
                  </a:cubicBezTo>
                  <a:cubicBezTo>
                    <a:pt x="0" y="5"/>
                    <a:pt x="3" y="5"/>
                    <a:pt x="4" y="4"/>
                  </a:cubicBezTo>
                  <a:cubicBezTo>
                    <a:pt x="5" y="2"/>
                    <a:pt x="4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80"/>
            <p:cNvSpPr/>
            <p:nvPr/>
          </p:nvSpPr>
          <p:spPr bwMode="auto">
            <a:xfrm>
              <a:off x="6348413" y="4540250"/>
              <a:ext cx="52388" cy="25400"/>
            </a:xfrm>
            <a:custGeom>
              <a:avLst/>
              <a:gdLst>
                <a:gd name="T0" fmla="*/ 13 w 14"/>
                <a:gd name="T1" fmla="*/ 0 h 7"/>
                <a:gd name="T2" fmla="*/ 13 w 14"/>
                <a:gd name="T3" fmla="*/ 3 h 7"/>
                <a:gd name="T4" fmla="*/ 12 w 14"/>
                <a:gd name="T5" fmla="*/ 2 h 7"/>
                <a:gd name="T6" fmla="*/ 11 w 14"/>
                <a:gd name="T7" fmla="*/ 3 h 7"/>
                <a:gd name="T8" fmla="*/ 11 w 14"/>
                <a:gd name="T9" fmla="*/ 5 h 7"/>
                <a:gd name="T10" fmla="*/ 9 w 14"/>
                <a:gd name="T11" fmla="*/ 5 h 7"/>
                <a:gd name="T12" fmla="*/ 9 w 14"/>
                <a:gd name="T13" fmla="*/ 6 h 7"/>
                <a:gd name="T14" fmla="*/ 6 w 14"/>
                <a:gd name="T15" fmla="*/ 7 h 7"/>
                <a:gd name="T16" fmla="*/ 4 w 14"/>
                <a:gd name="T17" fmla="*/ 6 h 7"/>
                <a:gd name="T18" fmla="*/ 2 w 14"/>
                <a:gd name="T19" fmla="*/ 5 h 7"/>
                <a:gd name="T20" fmla="*/ 0 w 14"/>
                <a:gd name="T21" fmla="*/ 2 h 7"/>
                <a:gd name="T22" fmla="*/ 8 w 14"/>
                <a:gd name="T23" fmla="*/ 1 h 7"/>
                <a:gd name="T24" fmla="*/ 13 w 14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7">
                  <a:moveTo>
                    <a:pt x="13" y="0"/>
                  </a:moveTo>
                  <a:cubicBezTo>
                    <a:pt x="13" y="1"/>
                    <a:pt x="14" y="2"/>
                    <a:pt x="13" y="3"/>
                  </a:cubicBezTo>
                  <a:cubicBezTo>
                    <a:pt x="13" y="3"/>
                    <a:pt x="12" y="3"/>
                    <a:pt x="12" y="2"/>
                  </a:cubicBezTo>
                  <a:cubicBezTo>
                    <a:pt x="12" y="2"/>
                    <a:pt x="11" y="2"/>
                    <a:pt x="11" y="3"/>
                  </a:cubicBezTo>
                  <a:cubicBezTo>
                    <a:pt x="11" y="3"/>
                    <a:pt x="12" y="5"/>
                    <a:pt x="11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10" y="6"/>
                    <a:pt x="9" y="6"/>
                  </a:cubicBezTo>
                  <a:cubicBezTo>
                    <a:pt x="8" y="7"/>
                    <a:pt x="6" y="6"/>
                    <a:pt x="6" y="7"/>
                  </a:cubicBezTo>
                  <a:cubicBezTo>
                    <a:pt x="5" y="7"/>
                    <a:pt x="5" y="6"/>
                    <a:pt x="4" y="6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3" y="2"/>
                    <a:pt x="0" y="2"/>
                  </a:cubicBezTo>
                  <a:cubicBezTo>
                    <a:pt x="2" y="1"/>
                    <a:pt x="5" y="1"/>
                    <a:pt x="8" y="1"/>
                  </a:cubicBezTo>
                  <a:cubicBezTo>
                    <a:pt x="10" y="1"/>
                    <a:pt x="1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81"/>
            <p:cNvSpPr/>
            <p:nvPr/>
          </p:nvSpPr>
          <p:spPr bwMode="auto">
            <a:xfrm>
              <a:off x="3051175" y="3376613"/>
              <a:ext cx="911225" cy="333375"/>
            </a:xfrm>
            <a:custGeom>
              <a:avLst/>
              <a:gdLst>
                <a:gd name="T0" fmla="*/ 172 w 243"/>
                <a:gd name="T1" fmla="*/ 10 h 89"/>
                <a:gd name="T2" fmla="*/ 182 w 243"/>
                <a:gd name="T3" fmla="*/ 10 h 89"/>
                <a:gd name="T4" fmla="*/ 196 w 243"/>
                <a:gd name="T5" fmla="*/ 9 h 89"/>
                <a:gd name="T6" fmla="*/ 204 w 243"/>
                <a:gd name="T7" fmla="*/ 9 h 89"/>
                <a:gd name="T8" fmla="*/ 203 w 243"/>
                <a:gd name="T9" fmla="*/ 11 h 89"/>
                <a:gd name="T10" fmla="*/ 229 w 243"/>
                <a:gd name="T11" fmla="*/ 8 h 89"/>
                <a:gd name="T12" fmla="*/ 243 w 243"/>
                <a:gd name="T13" fmla="*/ 10 h 89"/>
                <a:gd name="T14" fmla="*/ 225 w 243"/>
                <a:gd name="T15" fmla="*/ 14 h 89"/>
                <a:gd name="T16" fmla="*/ 220 w 243"/>
                <a:gd name="T17" fmla="*/ 17 h 89"/>
                <a:gd name="T18" fmla="*/ 211 w 243"/>
                <a:gd name="T19" fmla="*/ 22 h 89"/>
                <a:gd name="T20" fmla="*/ 213 w 243"/>
                <a:gd name="T21" fmla="*/ 27 h 89"/>
                <a:gd name="T22" fmla="*/ 207 w 243"/>
                <a:gd name="T23" fmla="*/ 31 h 89"/>
                <a:gd name="T24" fmla="*/ 214 w 243"/>
                <a:gd name="T25" fmla="*/ 37 h 89"/>
                <a:gd name="T26" fmla="*/ 208 w 243"/>
                <a:gd name="T27" fmla="*/ 41 h 89"/>
                <a:gd name="T28" fmla="*/ 201 w 243"/>
                <a:gd name="T29" fmla="*/ 45 h 89"/>
                <a:gd name="T30" fmla="*/ 211 w 243"/>
                <a:gd name="T31" fmla="*/ 54 h 89"/>
                <a:gd name="T32" fmla="*/ 195 w 243"/>
                <a:gd name="T33" fmla="*/ 53 h 89"/>
                <a:gd name="T34" fmla="*/ 194 w 243"/>
                <a:gd name="T35" fmla="*/ 56 h 89"/>
                <a:gd name="T36" fmla="*/ 187 w 243"/>
                <a:gd name="T37" fmla="*/ 61 h 89"/>
                <a:gd name="T38" fmla="*/ 171 w 243"/>
                <a:gd name="T39" fmla="*/ 63 h 89"/>
                <a:gd name="T40" fmla="*/ 163 w 243"/>
                <a:gd name="T41" fmla="*/ 65 h 89"/>
                <a:gd name="T42" fmla="*/ 158 w 243"/>
                <a:gd name="T43" fmla="*/ 68 h 89"/>
                <a:gd name="T44" fmla="*/ 137 w 243"/>
                <a:gd name="T45" fmla="*/ 71 h 89"/>
                <a:gd name="T46" fmla="*/ 131 w 243"/>
                <a:gd name="T47" fmla="*/ 75 h 89"/>
                <a:gd name="T48" fmla="*/ 125 w 243"/>
                <a:gd name="T49" fmla="*/ 79 h 89"/>
                <a:gd name="T50" fmla="*/ 123 w 243"/>
                <a:gd name="T51" fmla="*/ 83 h 89"/>
                <a:gd name="T52" fmla="*/ 110 w 243"/>
                <a:gd name="T53" fmla="*/ 87 h 89"/>
                <a:gd name="T54" fmla="*/ 96 w 243"/>
                <a:gd name="T55" fmla="*/ 83 h 89"/>
                <a:gd name="T56" fmla="*/ 88 w 243"/>
                <a:gd name="T57" fmla="*/ 79 h 89"/>
                <a:gd name="T58" fmla="*/ 83 w 243"/>
                <a:gd name="T59" fmla="*/ 75 h 89"/>
                <a:gd name="T60" fmla="*/ 79 w 243"/>
                <a:gd name="T61" fmla="*/ 68 h 89"/>
                <a:gd name="T62" fmla="*/ 81 w 243"/>
                <a:gd name="T63" fmla="*/ 65 h 89"/>
                <a:gd name="T64" fmla="*/ 88 w 243"/>
                <a:gd name="T65" fmla="*/ 62 h 89"/>
                <a:gd name="T66" fmla="*/ 84 w 243"/>
                <a:gd name="T67" fmla="*/ 57 h 89"/>
                <a:gd name="T68" fmla="*/ 86 w 243"/>
                <a:gd name="T69" fmla="*/ 53 h 89"/>
                <a:gd name="T70" fmla="*/ 76 w 243"/>
                <a:gd name="T71" fmla="*/ 51 h 89"/>
                <a:gd name="T72" fmla="*/ 69 w 243"/>
                <a:gd name="T73" fmla="*/ 45 h 89"/>
                <a:gd name="T74" fmla="*/ 62 w 243"/>
                <a:gd name="T75" fmla="*/ 38 h 89"/>
                <a:gd name="T76" fmla="*/ 45 w 243"/>
                <a:gd name="T77" fmla="*/ 34 h 89"/>
                <a:gd name="T78" fmla="*/ 20 w 243"/>
                <a:gd name="T79" fmla="*/ 34 h 89"/>
                <a:gd name="T80" fmla="*/ 20 w 243"/>
                <a:gd name="T81" fmla="*/ 31 h 89"/>
                <a:gd name="T82" fmla="*/ 10 w 243"/>
                <a:gd name="T83" fmla="*/ 27 h 89"/>
                <a:gd name="T84" fmla="*/ 15 w 243"/>
                <a:gd name="T85" fmla="*/ 23 h 89"/>
                <a:gd name="T86" fmla="*/ 27 w 243"/>
                <a:gd name="T87" fmla="*/ 20 h 89"/>
                <a:gd name="T88" fmla="*/ 29 w 243"/>
                <a:gd name="T89" fmla="*/ 17 h 89"/>
                <a:gd name="T90" fmla="*/ 26 w 243"/>
                <a:gd name="T91" fmla="*/ 15 h 89"/>
                <a:gd name="T92" fmla="*/ 35 w 243"/>
                <a:gd name="T93" fmla="*/ 14 h 89"/>
                <a:gd name="T94" fmla="*/ 45 w 243"/>
                <a:gd name="T95" fmla="*/ 9 h 89"/>
                <a:gd name="T96" fmla="*/ 74 w 243"/>
                <a:gd name="T97" fmla="*/ 7 h 89"/>
                <a:gd name="T98" fmla="*/ 88 w 243"/>
                <a:gd name="T99" fmla="*/ 9 h 89"/>
                <a:gd name="T100" fmla="*/ 101 w 243"/>
                <a:gd name="T101" fmla="*/ 6 h 89"/>
                <a:gd name="T102" fmla="*/ 113 w 243"/>
                <a:gd name="T103" fmla="*/ 6 h 89"/>
                <a:gd name="T104" fmla="*/ 117 w 243"/>
                <a:gd name="T105" fmla="*/ 3 h 89"/>
                <a:gd name="T106" fmla="*/ 140 w 243"/>
                <a:gd name="T107" fmla="*/ 0 h 89"/>
                <a:gd name="T108" fmla="*/ 171 w 243"/>
                <a:gd name="T109" fmla="*/ 0 h 89"/>
                <a:gd name="T110" fmla="*/ 195 w 243"/>
                <a:gd name="T111" fmla="*/ 4 h 89"/>
                <a:gd name="T112" fmla="*/ 203 w 243"/>
                <a:gd name="T113" fmla="*/ 7 h 89"/>
                <a:gd name="T114" fmla="*/ 169 w 243"/>
                <a:gd name="T115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3" h="89">
                  <a:moveTo>
                    <a:pt x="164" y="9"/>
                  </a:moveTo>
                  <a:cubicBezTo>
                    <a:pt x="165" y="9"/>
                    <a:pt x="166" y="9"/>
                    <a:pt x="166" y="10"/>
                  </a:cubicBezTo>
                  <a:cubicBezTo>
                    <a:pt x="168" y="10"/>
                    <a:pt x="169" y="9"/>
                    <a:pt x="169" y="9"/>
                  </a:cubicBezTo>
                  <a:cubicBezTo>
                    <a:pt x="171" y="9"/>
                    <a:pt x="171" y="10"/>
                    <a:pt x="172" y="10"/>
                  </a:cubicBezTo>
                  <a:cubicBezTo>
                    <a:pt x="173" y="10"/>
                    <a:pt x="173" y="9"/>
                    <a:pt x="174" y="9"/>
                  </a:cubicBezTo>
                  <a:cubicBezTo>
                    <a:pt x="175" y="9"/>
                    <a:pt x="176" y="9"/>
                    <a:pt x="177" y="9"/>
                  </a:cubicBezTo>
                  <a:cubicBezTo>
                    <a:pt x="181" y="9"/>
                    <a:pt x="185" y="8"/>
                    <a:pt x="188" y="9"/>
                  </a:cubicBezTo>
                  <a:cubicBezTo>
                    <a:pt x="187" y="10"/>
                    <a:pt x="183" y="9"/>
                    <a:pt x="182" y="10"/>
                  </a:cubicBezTo>
                  <a:cubicBezTo>
                    <a:pt x="182" y="11"/>
                    <a:pt x="184" y="10"/>
                    <a:pt x="184" y="10"/>
                  </a:cubicBezTo>
                  <a:cubicBezTo>
                    <a:pt x="186" y="10"/>
                    <a:pt x="186" y="11"/>
                    <a:pt x="189" y="10"/>
                  </a:cubicBezTo>
                  <a:cubicBezTo>
                    <a:pt x="190" y="10"/>
                    <a:pt x="190" y="10"/>
                    <a:pt x="191" y="10"/>
                  </a:cubicBezTo>
                  <a:cubicBezTo>
                    <a:pt x="191" y="10"/>
                    <a:pt x="196" y="9"/>
                    <a:pt x="196" y="9"/>
                  </a:cubicBezTo>
                  <a:cubicBezTo>
                    <a:pt x="198" y="10"/>
                    <a:pt x="195" y="8"/>
                    <a:pt x="197" y="8"/>
                  </a:cubicBezTo>
                  <a:cubicBezTo>
                    <a:pt x="197" y="8"/>
                    <a:pt x="200" y="8"/>
                    <a:pt x="200" y="8"/>
                  </a:cubicBezTo>
                  <a:cubicBezTo>
                    <a:pt x="200" y="8"/>
                    <a:pt x="202" y="7"/>
                    <a:pt x="205" y="8"/>
                  </a:cubicBezTo>
                  <a:cubicBezTo>
                    <a:pt x="205" y="8"/>
                    <a:pt x="205" y="9"/>
                    <a:pt x="204" y="9"/>
                  </a:cubicBezTo>
                  <a:cubicBezTo>
                    <a:pt x="203" y="9"/>
                    <a:pt x="203" y="10"/>
                    <a:pt x="202" y="10"/>
                  </a:cubicBezTo>
                  <a:cubicBezTo>
                    <a:pt x="201" y="11"/>
                    <a:pt x="200" y="12"/>
                    <a:pt x="198" y="12"/>
                  </a:cubicBezTo>
                  <a:cubicBezTo>
                    <a:pt x="199" y="13"/>
                    <a:pt x="200" y="11"/>
                    <a:pt x="202" y="12"/>
                  </a:cubicBezTo>
                  <a:cubicBezTo>
                    <a:pt x="203" y="12"/>
                    <a:pt x="202" y="11"/>
                    <a:pt x="203" y="11"/>
                  </a:cubicBezTo>
                  <a:cubicBezTo>
                    <a:pt x="204" y="10"/>
                    <a:pt x="208" y="11"/>
                    <a:pt x="208" y="10"/>
                  </a:cubicBezTo>
                  <a:cubicBezTo>
                    <a:pt x="210" y="11"/>
                    <a:pt x="216" y="9"/>
                    <a:pt x="218" y="10"/>
                  </a:cubicBezTo>
                  <a:cubicBezTo>
                    <a:pt x="219" y="10"/>
                    <a:pt x="220" y="9"/>
                    <a:pt x="221" y="9"/>
                  </a:cubicBezTo>
                  <a:cubicBezTo>
                    <a:pt x="224" y="9"/>
                    <a:pt x="226" y="8"/>
                    <a:pt x="229" y="8"/>
                  </a:cubicBezTo>
                  <a:cubicBezTo>
                    <a:pt x="228" y="8"/>
                    <a:pt x="229" y="9"/>
                    <a:pt x="230" y="9"/>
                  </a:cubicBezTo>
                  <a:cubicBezTo>
                    <a:pt x="231" y="9"/>
                    <a:pt x="234" y="8"/>
                    <a:pt x="235" y="9"/>
                  </a:cubicBezTo>
                  <a:cubicBezTo>
                    <a:pt x="236" y="9"/>
                    <a:pt x="235" y="8"/>
                    <a:pt x="237" y="9"/>
                  </a:cubicBezTo>
                  <a:cubicBezTo>
                    <a:pt x="239" y="9"/>
                    <a:pt x="240" y="10"/>
                    <a:pt x="243" y="10"/>
                  </a:cubicBezTo>
                  <a:cubicBezTo>
                    <a:pt x="243" y="11"/>
                    <a:pt x="241" y="10"/>
                    <a:pt x="241" y="11"/>
                  </a:cubicBezTo>
                  <a:cubicBezTo>
                    <a:pt x="240" y="11"/>
                    <a:pt x="239" y="11"/>
                    <a:pt x="239" y="12"/>
                  </a:cubicBezTo>
                  <a:cubicBezTo>
                    <a:pt x="236" y="12"/>
                    <a:pt x="232" y="12"/>
                    <a:pt x="232" y="13"/>
                  </a:cubicBezTo>
                  <a:cubicBezTo>
                    <a:pt x="229" y="13"/>
                    <a:pt x="226" y="13"/>
                    <a:pt x="225" y="14"/>
                  </a:cubicBezTo>
                  <a:cubicBezTo>
                    <a:pt x="226" y="15"/>
                    <a:pt x="228" y="15"/>
                    <a:pt x="224" y="15"/>
                  </a:cubicBezTo>
                  <a:cubicBezTo>
                    <a:pt x="224" y="16"/>
                    <a:pt x="226" y="15"/>
                    <a:pt x="227" y="15"/>
                  </a:cubicBezTo>
                  <a:cubicBezTo>
                    <a:pt x="225" y="17"/>
                    <a:pt x="220" y="17"/>
                    <a:pt x="220" y="18"/>
                  </a:cubicBezTo>
                  <a:cubicBezTo>
                    <a:pt x="218" y="18"/>
                    <a:pt x="220" y="18"/>
                    <a:pt x="220" y="17"/>
                  </a:cubicBezTo>
                  <a:cubicBezTo>
                    <a:pt x="219" y="17"/>
                    <a:pt x="217" y="18"/>
                    <a:pt x="215" y="18"/>
                  </a:cubicBezTo>
                  <a:cubicBezTo>
                    <a:pt x="215" y="19"/>
                    <a:pt x="216" y="19"/>
                    <a:pt x="217" y="19"/>
                  </a:cubicBezTo>
                  <a:cubicBezTo>
                    <a:pt x="214" y="20"/>
                    <a:pt x="216" y="20"/>
                    <a:pt x="215" y="21"/>
                  </a:cubicBezTo>
                  <a:cubicBezTo>
                    <a:pt x="215" y="22"/>
                    <a:pt x="211" y="22"/>
                    <a:pt x="211" y="22"/>
                  </a:cubicBezTo>
                  <a:cubicBezTo>
                    <a:pt x="211" y="22"/>
                    <a:pt x="211" y="23"/>
                    <a:pt x="211" y="24"/>
                  </a:cubicBezTo>
                  <a:cubicBezTo>
                    <a:pt x="210" y="24"/>
                    <a:pt x="208" y="24"/>
                    <a:pt x="207" y="24"/>
                  </a:cubicBezTo>
                  <a:cubicBezTo>
                    <a:pt x="207" y="25"/>
                    <a:pt x="209" y="25"/>
                    <a:pt x="209" y="26"/>
                  </a:cubicBezTo>
                  <a:cubicBezTo>
                    <a:pt x="209" y="27"/>
                    <a:pt x="212" y="26"/>
                    <a:pt x="213" y="27"/>
                  </a:cubicBezTo>
                  <a:cubicBezTo>
                    <a:pt x="213" y="27"/>
                    <a:pt x="213" y="27"/>
                    <a:pt x="213" y="28"/>
                  </a:cubicBezTo>
                  <a:cubicBezTo>
                    <a:pt x="214" y="28"/>
                    <a:pt x="215" y="28"/>
                    <a:pt x="216" y="28"/>
                  </a:cubicBezTo>
                  <a:cubicBezTo>
                    <a:pt x="216" y="29"/>
                    <a:pt x="217" y="29"/>
                    <a:pt x="217" y="30"/>
                  </a:cubicBezTo>
                  <a:cubicBezTo>
                    <a:pt x="214" y="30"/>
                    <a:pt x="211" y="30"/>
                    <a:pt x="207" y="31"/>
                  </a:cubicBezTo>
                  <a:cubicBezTo>
                    <a:pt x="209" y="32"/>
                    <a:pt x="212" y="34"/>
                    <a:pt x="217" y="33"/>
                  </a:cubicBezTo>
                  <a:cubicBezTo>
                    <a:pt x="216" y="34"/>
                    <a:pt x="218" y="34"/>
                    <a:pt x="219" y="34"/>
                  </a:cubicBezTo>
                  <a:cubicBezTo>
                    <a:pt x="219" y="35"/>
                    <a:pt x="217" y="35"/>
                    <a:pt x="217" y="36"/>
                  </a:cubicBezTo>
                  <a:cubicBezTo>
                    <a:pt x="217" y="36"/>
                    <a:pt x="215" y="37"/>
                    <a:pt x="214" y="37"/>
                  </a:cubicBezTo>
                  <a:cubicBezTo>
                    <a:pt x="213" y="39"/>
                    <a:pt x="218" y="38"/>
                    <a:pt x="217" y="39"/>
                  </a:cubicBezTo>
                  <a:cubicBezTo>
                    <a:pt x="215" y="39"/>
                    <a:pt x="215" y="40"/>
                    <a:pt x="216" y="40"/>
                  </a:cubicBezTo>
                  <a:cubicBezTo>
                    <a:pt x="215" y="41"/>
                    <a:pt x="213" y="39"/>
                    <a:pt x="211" y="40"/>
                  </a:cubicBezTo>
                  <a:cubicBezTo>
                    <a:pt x="209" y="40"/>
                    <a:pt x="210" y="41"/>
                    <a:pt x="208" y="41"/>
                  </a:cubicBezTo>
                  <a:cubicBezTo>
                    <a:pt x="208" y="42"/>
                    <a:pt x="209" y="42"/>
                    <a:pt x="210" y="43"/>
                  </a:cubicBezTo>
                  <a:cubicBezTo>
                    <a:pt x="210" y="43"/>
                    <a:pt x="207" y="43"/>
                    <a:pt x="206" y="43"/>
                  </a:cubicBezTo>
                  <a:cubicBezTo>
                    <a:pt x="203" y="43"/>
                    <a:pt x="201" y="44"/>
                    <a:pt x="198" y="45"/>
                  </a:cubicBezTo>
                  <a:cubicBezTo>
                    <a:pt x="198" y="45"/>
                    <a:pt x="200" y="45"/>
                    <a:pt x="201" y="45"/>
                  </a:cubicBezTo>
                  <a:cubicBezTo>
                    <a:pt x="202" y="45"/>
                    <a:pt x="203" y="47"/>
                    <a:pt x="205" y="47"/>
                  </a:cubicBezTo>
                  <a:cubicBezTo>
                    <a:pt x="206" y="47"/>
                    <a:pt x="203" y="48"/>
                    <a:pt x="203" y="48"/>
                  </a:cubicBezTo>
                  <a:cubicBezTo>
                    <a:pt x="202" y="49"/>
                    <a:pt x="204" y="50"/>
                    <a:pt x="202" y="50"/>
                  </a:cubicBezTo>
                  <a:cubicBezTo>
                    <a:pt x="203" y="52"/>
                    <a:pt x="210" y="52"/>
                    <a:pt x="211" y="54"/>
                  </a:cubicBezTo>
                  <a:cubicBezTo>
                    <a:pt x="209" y="54"/>
                    <a:pt x="207" y="54"/>
                    <a:pt x="207" y="53"/>
                  </a:cubicBezTo>
                  <a:cubicBezTo>
                    <a:pt x="206" y="53"/>
                    <a:pt x="206" y="54"/>
                    <a:pt x="207" y="54"/>
                  </a:cubicBezTo>
                  <a:cubicBezTo>
                    <a:pt x="204" y="55"/>
                    <a:pt x="203" y="55"/>
                    <a:pt x="198" y="55"/>
                  </a:cubicBezTo>
                  <a:cubicBezTo>
                    <a:pt x="200" y="53"/>
                    <a:pt x="194" y="55"/>
                    <a:pt x="195" y="53"/>
                  </a:cubicBezTo>
                  <a:cubicBezTo>
                    <a:pt x="192" y="52"/>
                    <a:pt x="192" y="54"/>
                    <a:pt x="189" y="53"/>
                  </a:cubicBezTo>
                  <a:cubicBezTo>
                    <a:pt x="190" y="54"/>
                    <a:pt x="190" y="54"/>
                    <a:pt x="188" y="54"/>
                  </a:cubicBezTo>
                  <a:cubicBezTo>
                    <a:pt x="188" y="55"/>
                    <a:pt x="194" y="55"/>
                    <a:pt x="189" y="55"/>
                  </a:cubicBezTo>
                  <a:cubicBezTo>
                    <a:pt x="190" y="56"/>
                    <a:pt x="192" y="56"/>
                    <a:pt x="194" y="56"/>
                  </a:cubicBezTo>
                  <a:cubicBezTo>
                    <a:pt x="196" y="56"/>
                    <a:pt x="199" y="57"/>
                    <a:pt x="202" y="56"/>
                  </a:cubicBezTo>
                  <a:cubicBezTo>
                    <a:pt x="200" y="58"/>
                    <a:pt x="198" y="59"/>
                    <a:pt x="195" y="60"/>
                  </a:cubicBezTo>
                  <a:cubicBezTo>
                    <a:pt x="193" y="60"/>
                    <a:pt x="191" y="60"/>
                    <a:pt x="189" y="61"/>
                  </a:cubicBezTo>
                  <a:cubicBezTo>
                    <a:pt x="189" y="61"/>
                    <a:pt x="187" y="60"/>
                    <a:pt x="187" y="61"/>
                  </a:cubicBezTo>
                  <a:cubicBezTo>
                    <a:pt x="186" y="61"/>
                    <a:pt x="187" y="61"/>
                    <a:pt x="185" y="61"/>
                  </a:cubicBezTo>
                  <a:cubicBezTo>
                    <a:pt x="182" y="61"/>
                    <a:pt x="180" y="62"/>
                    <a:pt x="176" y="62"/>
                  </a:cubicBezTo>
                  <a:cubicBezTo>
                    <a:pt x="175" y="62"/>
                    <a:pt x="176" y="62"/>
                    <a:pt x="176" y="62"/>
                  </a:cubicBezTo>
                  <a:cubicBezTo>
                    <a:pt x="175" y="63"/>
                    <a:pt x="174" y="62"/>
                    <a:pt x="171" y="63"/>
                  </a:cubicBezTo>
                  <a:cubicBezTo>
                    <a:pt x="171" y="63"/>
                    <a:pt x="173" y="63"/>
                    <a:pt x="173" y="63"/>
                  </a:cubicBezTo>
                  <a:cubicBezTo>
                    <a:pt x="173" y="64"/>
                    <a:pt x="166" y="64"/>
                    <a:pt x="167" y="63"/>
                  </a:cubicBezTo>
                  <a:cubicBezTo>
                    <a:pt x="167" y="63"/>
                    <a:pt x="164" y="63"/>
                    <a:pt x="163" y="63"/>
                  </a:cubicBezTo>
                  <a:cubicBezTo>
                    <a:pt x="163" y="63"/>
                    <a:pt x="164" y="65"/>
                    <a:pt x="163" y="65"/>
                  </a:cubicBezTo>
                  <a:cubicBezTo>
                    <a:pt x="163" y="65"/>
                    <a:pt x="161" y="64"/>
                    <a:pt x="160" y="65"/>
                  </a:cubicBezTo>
                  <a:cubicBezTo>
                    <a:pt x="160" y="65"/>
                    <a:pt x="162" y="66"/>
                    <a:pt x="161" y="66"/>
                  </a:cubicBezTo>
                  <a:cubicBezTo>
                    <a:pt x="160" y="67"/>
                    <a:pt x="160" y="67"/>
                    <a:pt x="158" y="66"/>
                  </a:cubicBezTo>
                  <a:cubicBezTo>
                    <a:pt x="158" y="67"/>
                    <a:pt x="158" y="67"/>
                    <a:pt x="158" y="68"/>
                  </a:cubicBezTo>
                  <a:cubicBezTo>
                    <a:pt x="158" y="68"/>
                    <a:pt x="157" y="68"/>
                    <a:pt x="156" y="68"/>
                  </a:cubicBezTo>
                  <a:cubicBezTo>
                    <a:pt x="155" y="68"/>
                    <a:pt x="156" y="69"/>
                    <a:pt x="155" y="69"/>
                  </a:cubicBezTo>
                  <a:cubicBezTo>
                    <a:pt x="154" y="69"/>
                    <a:pt x="150" y="69"/>
                    <a:pt x="151" y="70"/>
                  </a:cubicBezTo>
                  <a:cubicBezTo>
                    <a:pt x="147" y="71"/>
                    <a:pt x="142" y="71"/>
                    <a:pt x="137" y="71"/>
                  </a:cubicBezTo>
                  <a:cubicBezTo>
                    <a:pt x="135" y="71"/>
                    <a:pt x="133" y="74"/>
                    <a:pt x="131" y="73"/>
                  </a:cubicBezTo>
                  <a:cubicBezTo>
                    <a:pt x="131" y="73"/>
                    <a:pt x="132" y="74"/>
                    <a:pt x="132" y="74"/>
                  </a:cubicBezTo>
                  <a:cubicBezTo>
                    <a:pt x="132" y="74"/>
                    <a:pt x="130" y="74"/>
                    <a:pt x="130" y="74"/>
                  </a:cubicBezTo>
                  <a:cubicBezTo>
                    <a:pt x="130" y="74"/>
                    <a:pt x="131" y="75"/>
                    <a:pt x="131" y="75"/>
                  </a:cubicBezTo>
                  <a:cubicBezTo>
                    <a:pt x="131" y="75"/>
                    <a:pt x="130" y="75"/>
                    <a:pt x="130" y="76"/>
                  </a:cubicBezTo>
                  <a:cubicBezTo>
                    <a:pt x="130" y="76"/>
                    <a:pt x="127" y="77"/>
                    <a:pt x="129" y="78"/>
                  </a:cubicBezTo>
                  <a:cubicBezTo>
                    <a:pt x="129" y="78"/>
                    <a:pt x="127" y="78"/>
                    <a:pt x="127" y="78"/>
                  </a:cubicBezTo>
                  <a:cubicBezTo>
                    <a:pt x="126" y="78"/>
                    <a:pt x="125" y="79"/>
                    <a:pt x="125" y="79"/>
                  </a:cubicBezTo>
                  <a:cubicBezTo>
                    <a:pt x="125" y="79"/>
                    <a:pt x="125" y="80"/>
                    <a:pt x="125" y="80"/>
                  </a:cubicBezTo>
                  <a:cubicBezTo>
                    <a:pt x="123" y="81"/>
                    <a:pt x="125" y="81"/>
                    <a:pt x="124" y="82"/>
                  </a:cubicBezTo>
                  <a:cubicBezTo>
                    <a:pt x="124" y="82"/>
                    <a:pt x="122" y="82"/>
                    <a:pt x="122" y="82"/>
                  </a:cubicBezTo>
                  <a:cubicBezTo>
                    <a:pt x="122" y="82"/>
                    <a:pt x="123" y="83"/>
                    <a:pt x="123" y="83"/>
                  </a:cubicBezTo>
                  <a:cubicBezTo>
                    <a:pt x="123" y="84"/>
                    <a:pt x="122" y="84"/>
                    <a:pt x="122" y="84"/>
                  </a:cubicBezTo>
                  <a:cubicBezTo>
                    <a:pt x="122" y="85"/>
                    <a:pt x="123" y="86"/>
                    <a:pt x="123" y="85"/>
                  </a:cubicBezTo>
                  <a:cubicBezTo>
                    <a:pt x="122" y="87"/>
                    <a:pt x="120" y="88"/>
                    <a:pt x="117" y="89"/>
                  </a:cubicBezTo>
                  <a:cubicBezTo>
                    <a:pt x="114" y="89"/>
                    <a:pt x="112" y="88"/>
                    <a:pt x="110" y="87"/>
                  </a:cubicBezTo>
                  <a:cubicBezTo>
                    <a:pt x="107" y="89"/>
                    <a:pt x="101" y="86"/>
                    <a:pt x="102" y="86"/>
                  </a:cubicBezTo>
                  <a:cubicBezTo>
                    <a:pt x="101" y="86"/>
                    <a:pt x="101" y="87"/>
                    <a:pt x="101" y="87"/>
                  </a:cubicBezTo>
                  <a:cubicBezTo>
                    <a:pt x="100" y="87"/>
                    <a:pt x="100" y="86"/>
                    <a:pt x="99" y="85"/>
                  </a:cubicBezTo>
                  <a:cubicBezTo>
                    <a:pt x="98" y="85"/>
                    <a:pt x="96" y="85"/>
                    <a:pt x="96" y="83"/>
                  </a:cubicBezTo>
                  <a:cubicBezTo>
                    <a:pt x="95" y="83"/>
                    <a:pt x="93" y="82"/>
                    <a:pt x="92" y="82"/>
                  </a:cubicBezTo>
                  <a:cubicBezTo>
                    <a:pt x="92" y="82"/>
                    <a:pt x="93" y="82"/>
                    <a:pt x="94" y="81"/>
                  </a:cubicBezTo>
                  <a:cubicBezTo>
                    <a:pt x="94" y="80"/>
                    <a:pt x="91" y="81"/>
                    <a:pt x="90" y="80"/>
                  </a:cubicBezTo>
                  <a:cubicBezTo>
                    <a:pt x="89" y="80"/>
                    <a:pt x="89" y="79"/>
                    <a:pt x="88" y="79"/>
                  </a:cubicBezTo>
                  <a:cubicBezTo>
                    <a:pt x="86" y="80"/>
                    <a:pt x="88" y="78"/>
                    <a:pt x="88" y="78"/>
                  </a:cubicBezTo>
                  <a:cubicBezTo>
                    <a:pt x="88" y="77"/>
                    <a:pt x="87" y="78"/>
                    <a:pt x="86" y="78"/>
                  </a:cubicBezTo>
                  <a:cubicBezTo>
                    <a:pt x="85" y="77"/>
                    <a:pt x="87" y="76"/>
                    <a:pt x="85" y="76"/>
                  </a:cubicBezTo>
                  <a:cubicBezTo>
                    <a:pt x="83" y="76"/>
                    <a:pt x="85" y="74"/>
                    <a:pt x="83" y="75"/>
                  </a:cubicBezTo>
                  <a:cubicBezTo>
                    <a:pt x="82" y="75"/>
                    <a:pt x="82" y="74"/>
                    <a:pt x="80" y="74"/>
                  </a:cubicBezTo>
                  <a:cubicBezTo>
                    <a:pt x="81" y="74"/>
                    <a:pt x="82" y="73"/>
                    <a:pt x="82" y="73"/>
                  </a:cubicBezTo>
                  <a:cubicBezTo>
                    <a:pt x="82" y="72"/>
                    <a:pt x="80" y="72"/>
                    <a:pt x="78" y="72"/>
                  </a:cubicBezTo>
                  <a:cubicBezTo>
                    <a:pt x="77" y="70"/>
                    <a:pt x="78" y="70"/>
                    <a:pt x="79" y="68"/>
                  </a:cubicBezTo>
                  <a:cubicBezTo>
                    <a:pt x="77" y="67"/>
                    <a:pt x="81" y="66"/>
                    <a:pt x="77" y="66"/>
                  </a:cubicBezTo>
                  <a:cubicBezTo>
                    <a:pt x="77" y="66"/>
                    <a:pt x="79" y="66"/>
                    <a:pt x="79" y="66"/>
                  </a:cubicBezTo>
                  <a:cubicBezTo>
                    <a:pt x="79" y="66"/>
                    <a:pt x="79" y="65"/>
                    <a:pt x="79" y="65"/>
                  </a:cubicBezTo>
                  <a:cubicBezTo>
                    <a:pt x="80" y="65"/>
                    <a:pt x="80" y="66"/>
                    <a:pt x="81" y="65"/>
                  </a:cubicBezTo>
                  <a:cubicBezTo>
                    <a:pt x="81" y="64"/>
                    <a:pt x="81" y="64"/>
                    <a:pt x="81" y="63"/>
                  </a:cubicBezTo>
                  <a:cubicBezTo>
                    <a:pt x="83" y="63"/>
                    <a:pt x="84" y="62"/>
                    <a:pt x="84" y="62"/>
                  </a:cubicBezTo>
                  <a:cubicBezTo>
                    <a:pt x="85" y="62"/>
                    <a:pt x="85" y="62"/>
                    <a:pt x="85" y="63"/>
                  </a:cubicBezTo>
                  <a:cubicBezTo>
                    <a:pt x="86" y="62"/>
                    <a:pt x="86" y="61"/>
                    <a:pt x="88" y="62"/>
                  </a:cubicBezTo>
                  <a:cubicBezTo>
                    <a:pt x="89" y="61"/>
                    <a:pt x="87" y="61"/>
                    <a:pt x="87" y="61"/>
                  </a:cubicBezTo>
                  <a:cubicBezTo>
                    <a:pt x="87" y="60"/>
                    <a:pt x="90" y="60"/>
                    <a:pt x="90" y="60"/>
                  </a:cubicBezTo>
                  <a:cubicBezTo>
                    <a:pt x="90" y="59"/>
                    <a:pt x="87" y="58"/>
                    <a:pt x="89" y="57"/>
                  </a:cubicBezTo>
                  <a:cubicBezTo>
                    <a:pt x="85" y="58"/>
                    <a:pt x="91" y="56"/>
                    <a:pt x="84" y="57"/>
                  </a:cubicBezTo>
                  <a:cubicBezTo>
                    <a:pt x="84" y="55"/>
                    <a:pt x="87" y="55"/>
                    <a:pt x="90" y="55"/>
                  </a:cubicBezTo>
                  <a:cubicBezTo>
                    <a:pt x="90" y="55"/>
                    <a:pt x="88" y="55"/>
                    <a:pt x="88" y="54"/>
                  </a:cubicBezTo>
                  <a:cubicBezTo>
                    <a:pt x="88" y="54"/>
                    <a:pt x="87" y="54"/>
                    <a:pt x="86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4" y="52"/>
                    <a:pt x="83" y="52"/>
                  </a:cubicBezTo>
                  <a:cubicBezTo>
                    <a:pt x="82" y="52"/>
                    <a:pt x="81" y="51"/>
                    <a:pt x="80" y="50"/>
                  </a:cubicBezTo>
                  <a:cubicBezTo>
                    <a:pt x="79" y="51"/>
                    <a:pt x="78" y="51"/>
                    <a:pt x="77" y="50"/>
                  </a:cubicBezTo>
                  <a:cubicBezTo>
                    <a:pt x="76" y="50"/>
                    <a:pt x="76" y="51"/>
                    <a:pt x="76" y="51"/>
                  </a:cubicBezTo>
                  <a:cubicBezTo>
                    <a:pt x="75" y="51"/>
                    <a:pt x="73" y="51"/>
                    <a:pt x="71" y="51"/>
                  </a:cubicBezTo>
                  <a:cubicBezTo>
                    <a:pt x="68" y="49"/>
                    <a:pt x="70" y="48"/>
                    <a:pt x="71" y="46"/>
                  </a:cubicBezTo>
                  <a:cubicBezTo>
                    <a:pt x="71" y="45"/>
                    <a:pt x="70" y="45"/>
                    <a:pt x="70" y="44"/>
                  </a:cubicBezTo>
                  <a:cubicBezTo>
                    <a:pt x="69" y="44"/>
                    <a:pt x="70" y="45"/>
                    <a:pt x="69" y="45"/>
                  </a:cubicBezTo>
                  <a:cubicBezTo>
                    <a:pt x="67" y="45"/>
                    <a:pt x="70" y="42"/>
                    <a:pt x="66" y="43"/>
                  </a:cubicBezTo>
                  <a:cubicBezTo>
                    <a:pt x="67" y="42"/>
                    <a:pt x="67" y="42"/>
                    <a:pt x="66" y="41"/>
                  </a:cubicBezTo>
                  <a:cubicBezTo>
                    <a:pt x="66" y="41"/>
                    <a:pt x="65" y="41"/>
                    <a:pt x="63" y="41"/>
                  </a:cubicBezTo>
                  <a:cubicBezTo>
                    <a:pt x="63" y="40"/>
                    <a:pt x="63" y="39"/>
                    <a:pt x="62" y="38"/>
                  </a:cubicBezTo>
                  <a:cubicBezTo>
                    <a:pt x="62" y="38"/>
                    <a:pt x="59" y="38"/>
                    <a:pt x="60" y="36"/>
                  </a:cubicBezTo>
                  <a:cubicBezTo>
                    <a:pt x="59" y="37"/>
                    <a:pt x="58" y="36"/>
                    <a:pt x="57" y="36"/>
                  </a:cubicBezTo>
                  <a:cubicBezTo>
                    <a:pt x="57" y="36"/>
                    <a:pt x="56" y="36"/>
                    <a:pt x="55" y="36"/>
                  </a:cubicBezTo>
                  <a:cubicBezTo>
                    <a:pt x="54" y="35"/>
                    <a:pt x="47" y="35"/>
                    <a:pt x="45" y="34"/>
                  </a:cubicBezTo>
                  <a:cubicBezTo>
                    <a:pt x="41" y="35"/>
                    <a:pt x="33" y="33"/>
                    <a:pt x="31" y="34"/>
                  </a:cubicBezTo>
                  <a:cubicBezTo>
                    <a:pt x="29" y="35"/>
                    <a:pt x="29" y="34"/>
                    <a:pt x="28" y="34"/>
                  </a:cubicBezTo>
                  <a:cubicBezTo>
                    <a:pt x="25" y="34"/>
                    <a:pt x="23" y="35"/>
                    <a:pt x="21" y="35"/>
                  </a:cubicBezTo>
                  <a:cubicBezTo>
                    <a:pt x="21" y="35"/>
                    <a:pt x="20" y="34"/>
                    <a:pt x="20" y="34"/>
                  </a:cubicBezTo>
                  <a:cubicBezTo>
                    <a:pt x="19" y="34"/>
                    <a:pt x="18" y="34"/>
                    <a:pt x="17" y="34"/>
                  </a:cubicBezTo>
                  <a:cubicBezTo>
                    <a:pt x="17" y="34"/>
                    <a:pt x="16" y="33"/>
                    <a:pt x="15" y="33"/>
                  </a:cubicBezTo>
                  <a:cubicBezTo>
                    <a:pt x="15" y="32"/>
                    <a:pt x="17" y="33"/>
                    <a:pt x="18" y="32"/>
                  </a:cubicBezTo>
                  <a:cubicBezTo>
                    <a:pt x="18" y="32"/>
                    <a:pt x="15" y="31"/>
                    <a:pt x="20" y="31"/>
                  </a:cubicBezTo>
                  <a:cubicBezTo>
                    <a:pt x="18" y="30"/>
                    <a:pt x="11" y="32"/>
                    <a:pt x="9" y="30"/>
                  </a:cubicBezTo>
                  <a:cubicBezTo>
                    <a:pt x="11" y="28"/>
                    <a:pt x="17" y="31"/>
                    <a:pt x="21" y="29"/>
                  </a:cubicBezTo>
                  <a:cubicBezTo>
                    <a:pt x="19" y="27"/>
                    <a:pt x="12" y="28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8" y="28"/>
                    <a:pt x="8" y="27"/>
                    <a:pt x="8" y="27"/>
                  </a:cubicBezTo>
                  <a:cubicBezTo>
                    <a:pt x="4" y="27"/>
                    <a:pt x="2" y="26"/>
                    <a:pt x="0" y="26"/>
                  </a:cubicBezTo>
                  <a:cubicBezTo>
                    <a:pt x="2" y="22"/>
                    <a:pt x="10" y="23"/>
                    <a:pt x="15" y="23"/>
                  </a:cubicBezTo>
                  <a:cubicBezTo>
                    <a:pt x="16" y="23"/>
                    <a:pt x="16" y="23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20" y="21"/>
                    <a:pt x="24" y="22"/>
                    <a:pt x="26" y="21"/>
                  </a:cubicBezTo>
                  <a:cubicBezTo>
                    <a:pt x="27" y="21"/>
                    <a:pt x="26" y="21"/>
                    <a:pt x="27" y="20"/>
                  </a:cubicBezTo>
                  <a:cubicBezTo>
                    <a:pt x="27" y="20"/>
                    <a:pt x="29" y="20"/>
                    <a:pt x="30" y="20"/>
                  </a:cubicBezTo>
                  <a:cubicBezTo>
                    <a:pt x="31" y="19"/>
                    <a:pt x="31" y="19"/>
                    <a:pt x="33" y="18"/>
                  </a:cubicBezTo>
                  <a:cubicBezTo>
                    <a:pt x="34" y="17"/>
                    <a:pt x="29" y="18"/>
                    <a:pt x="31" y="16"/>
                  </a:cubicBezTo>
                  <a:cubicBezTo>
                    <a:pt x="29" y="16"/>
                    <a:pt x="29" y="17"/>
                    <a:pt x="29" y="17"/>
                  </a:cubicBezTo>
                  <a:cubicBezTo>
                    <a:pt x="28" y="17"/>
                    <a:pt x="24" y="16"/>
                    <a:pt x="21" y="17"/>
                  </a:cubicBezTo>
                  <a:cubicBezTo>
                    <a:pt x="20" y="16"/>
                    <a:pt x="23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4" y="15"/>
                    <a:pt x="25" y="16"/>
                    <a:pt x="26" y="15"/>
                  </a:cubicBezTo>
                  <a:cubicBezTo>
                    <a:pt x="26" y="15"/>
                    <a:pt x="27" y="14"/>
                    <a:pt x="27" y="14"/>
                  </a:cubicBezTo>
                  <a:cubicBezTo>
                    <a:pt x="28" y="14"/>
                    <a:pt x="27" y="15"/>
                    <a:pt x="28" y="15"/>
                  </a:cubicBezTo>
                  <a:cubicBezTo>
                    <a:pt x="28" y="15"/>
                    <a:pt x="31" y="15"/>
                    <a:pt x="31" y="13"/>
                  </a:cubicBezTo>
                  <a:cubicBezTo>
                    <a:pt x="32" y="13"/>
                    <a:pt x="33" y="14"/>
                    <a:pt x="35" y="14"/>
                  </a:cubicBezTo>
                  <a:cubicBezTo>
                    <a:pt x="36" y="14"/>
                    <a:pt x="35" y="13"/>
                    <a:pt x="35" y="13"/>
                  </a:cubicBezTo>
                  <a:cubicBezTo>
                    <a:pt x="35" y="13"/>
                    <a:pt x="37" y="13"/>
                    <a:pt x="37" y="12"/>
                  </a:cubicBezTo>
                  <a:cubicBezTo>
                    <a:pt x="39" y="12"/>
                    <a:pt x="41" y="12"/>
                    <a:pt x="44" y="12"/>
                  </a:cubicBezTo>
                  <a:cubicBezTo>
                    <a:pt x="46" y="12"/>
                    <a:pt x="44" y="10"/>
                    <a:pt x="45" y="9"/>
                  </a:cubicBezTo>
                  <a:cubicBezTo>
                    <a:pt x="48" y="9"/>
                    <a:pt x="51" y="10"/>
                    <a:pt x="54" y="9"/>
                  </a:cubicBezTo>
                  <a:cubicBezTo>
                    <a:pt x="54" y="9"/>
                    <a:pt x="53" y="9"/>
                    <a:pt x="52" y="9"/>
                  </a:cubicBezTo>
                  <a:cubicBezTo>
                    <a:pt x="53" y="8"/>
                    <a:pt x="57" y="8"/>
                    <a:pt x="58" y="8"/>
                  </a:cubicBezTo>
                  <a:cubicBezTo>
                    <a:pt x="61" y="7"/>
                    <a:pt x="68" y="7"/>
                    <a:pt x="74" y="7"/>
                  </a:cubicBezTo>
                  <a:cubicBezTo>
                    <a:pt x="76" y="7"/>
                    <a:pt x="76" y="7"/>
                    <a:pt x="77" y="7"/>
                  </a:cubicBezTo>
                  <a:cubicBezTo>
                    <a:pt x="80" y="7"/>
                    <a:pt x="82" y="7"/>
                    <a:pt x="84" y="7"/>
                  </a:cubicBezTo>
                  <a:cubicBezTo>
                    <a:pt x="83" y="7"/>
                    <a:pt x="85" y="8"/>
                    <a:pt x="85" y="8"/>
                  </a:cubicBezTo>
                  <a:cubicBezTo>
                    <a:pt x="87" y="7"/>
                    <a:pt x="85" y="8"/>
                    <a:pt x="88" y="9"/>
                  </a:cubicBezTo>
                  <a:cubicBezTo>
                    <a:pt x="90" y="9"/>
                    <a:pt x="86" y="8"/>
                    <a:pt x="91" y="8"/>
                  </a:cubicBezTo>
                  <a:cubicBezTo>
                    <a:pt x="89" y="7"/>
                    <a:pt x="93" y="6"/>
                    <a:pt x="88" y="6"/>
                  </a:cubicBezTo>
                  <a:cubicBezTo>
                    <a:pt x="89" y="5"/>
                    <a:pt x="96" y="4"/>
                    <a:pt x="96" y="6"/>
                  </a:cubicBezTo>
                  <a:cubicBezTo>
                    <a:pt x="99" y="6"/>
                    <a:pt x="99" y="5"/>
                    <a:pt x="101" y="6"/>
                  </a:cubicBezTo>
                  <a:cubicBezTo>
                    <a:pt x="102" y="6"/>
                    <a:pt x="103" y="6"/>
                    <a:pt x="104" y="7"/>
                  </a:cubicBezTo>
                  <a:cubicBezTo>
                    <a:pt x="105" y="7"/>
                    <a:pt x="108" y="7"/>
                    <a:pt x="112" y="8"/>
                  </a:cubicBezTo>
                  <a:cubicBezTo>
                    <a:pt x="112" y="7"/>
                    <a:pt x="111" y="7"/>
                    <a:pt x="110" y="7"/>
                  </a:cubicBezTo>
                  <a:cubicBezTo>
                    <a:pt x="110" y="7"/>
                    <a:pt x="111" y="6"/>
                    <a:pt x="113" y="6"/>
                  </a:cubicBezTo>
                  <a:cubicBezTo>
                    <a:pt x="111" y="5"/>
                    <a:pt x="107" y="5"/>
                    <a:pt x="104" y="5"/>
                  </a:cubicBezTo>
                  <a:cubicBezTo>
                    <a:pt x="104" y="3"/>
                    <a:pt x="108" y="4"/>
                    <a:pt x="111" y="4"/>
                  </a:cubicBezTo>
                  <a:cubicBezTo>
                    <a:pt x="111" y="3"/>
                    <a:pt x="109" y="3"/>
                    <a:pt x="108" y="3"/>
                  </a:cubicBezTo>
                  <a:cubicBezTo>
                    <a:pt x="110" y="1"/>
                    <a:pt x="114" y="3"/>
                    <a:pt x="117" y="3"/>
                  </a:cubicBezTo>
                  <a:cubicBezTo>
                    <a:pt x="119" y="3"/>
                    <a:pt x="119" y="2"/>
                    <a:pt x="121" y="2"/>
                  </a:cubicBezTo>
                  <a:cubicBezTo>
                    <a:pt x="126" y="2"/>
                    <a:pt x="129" y="3"/>
                    <a:pt x="133" y="2"/>
                  </a:cubicBezTo>
                  <a:cubicBezTo>
                    <a:pt x="134" y="2"/>
                    <a:pt x="136" y="2"/>
                    <a:pt x="139" y="2"/>
                  </a:cubicBezTo>
                  <a:cubicBezTo>
                    <a:pt x="140" y="2"/>
                    <a:pt x="139" y="1"/>
                    <a:pt x="140" y="0"/>
                  </a:cubicBezTo>
                  <a:cubicBezTo>
                    <a:pt x="141" y="0"/>
                    <a:pt x="143" y="0"/>
                    <a:pt x="145" y="0"/>
                  </a:cubicBezTo>
                  <a:cubicBezTo>
                    <a:pt x="146" y="0"/>
                    <a:pt x="146" y="0"/>
                    <a:pt x="148" y="0"/>
                  </a:cubicBezTo>
                  <a:cubicBezTo>
                    <a:pt x="150" y="0"/>
                    <a:pt x="152" y="1"/>
                    <a:pt x="156" y="0"/>
                  </a:cubicBezTo>
                  <a:cubicBezTo>
                    <a:pt x="159" y="0"/>
                    <a:pt x="166" y="0"/>
                    <a:pt x="171" y="0"/>
                  </a:cubicBezTo>
                  <a:cubicBezTo>
                    <a:pt x="173" y="0"/>
                    <a:pt x="173" y="0"/>
                    <a:pt x="174" y="0"/>
                  </a:cubicBezTo>
                  <a:cubicBezTo>
                    <a:pt x="180" y="1"/>
                    <a:pt x="185" y="0"/>
                    <a:pt x="185" y="2"/>
                  </a:cubicBezTo>
                  <a:cubicBezTo>
                    <a:pt x="188" y="3"/>
                    <a:pt x="188" y="2"/>
                    <a:pt x="190" y="2"/>
                  </a:cubicBezTo>
                  <a:cubicBezTo>
                    <a:pt x="190" y="3"/>
                    <a:pt x="194" y="3"/>
                    <a:pt x="195" y="4"/>
                  </a:cubicBezTo>
                  <a:cubicBezTo>
                    <a:pt x="198" y="4"/>
                    <a:pt x="198" y="3"/>
                    <a:pt x="200" y="3"/>
                  </a:cubicBezTo>
                  <a:cubicBezTo>
                    <a:pt x="199" y="5"/>
                    <a:pt x="204" y="4"/>
                    <a:pt x="206" y="4"/>
                  </a:cubicBezTo>
                  <a:cubicBezTo>
                    <a:pt x="204" y="5"/>
                    <a:pt x="204" y="5"/>
                    <a:pt x="205" y="6"/>
                  </a:cubicBezTo>
                  <a:cubicBezTo>
                    <a:pt x="204" y="6"/>
                    <a:pt x="203" y="6"/>
                    <a:pt x="203" y="7"/>
                  </a:cubicBezTo>
                  <a:cubicBezTo>
                    <a:pt x="193" y="7"/>
                    <a:pt x="180" y="7"/>
                    <a:pt x="172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0" y="8"/>
                    <a:pt x="171" y="8"/>
                    <a:pt x="171" y="8"/>
                  </a:cubicBezTo>
                  <a:cubicBezTo>
                    <a:pt x="172" y="7"/>
                    <a:pt x="170" y="7"/>
                    <a:pt x="169" y="7"/>
                  </a:cubicBezTo>
                  <a:cubicBezTo>
                    <a:pt x="169" y="7"/>
                    <a:pt x="170" y="8"/>
                    <a:pt x="169" y="8"/>
                  </a:cubicBezTo>
                  <a:cubicBezTo>
                    <a:pt x="168" y="8"/>
                    <a:pt x="165" y="8"/>
                    <a:pt x="16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82"/>
            <p:cNvSpPr/>
            <p:nvPr/>
          </p:nvSpPr>
          <p:spPr bwMode="auto">
            <a:xfrm>
              <a:off x="2774950" y="3384550"/>
              <a:ext cx="449263" cy="119063"/>
            </a:xfrm>
            <a:custGeom>
              <a:avLst/>
              <a:gdLst>
                <a:gd name="T0" fmla="*/ 112 w 120"/>
                <a:gd name="T1" fmla="*/ 3 h 32"/>
                <a:gd name="T2" fmla="*/ 119 w 120"/>
                <a:gd name="T3" fmla="*/ 5 h 32"/>
                <a:gd name="T4" fmla="*/ 116 w 120"/>
                <a:gd name="T5" fmla="*/ 6 h 32"/>
                <a:gd name="T6" fmla="*/ 111 w 120"/>
                <a:gd name="T7" fmla="*/ 7 h 32"/>
                <a:gd name="T8" fmla="*/ 97 w 120"/>
                <a:gd name="T9" fmla="*/ 9 h 32"/>
                <a:gd name="T10" fmla="*/ 103 w 120"/>
                <a:gd name="T11" fmla="*/ 10 h 32"/>
                <a:gd name="T12" fmla="*/ 91 w 120"/>
                <a:gd name="T13" fmla="*/ 12 h 32"/>
                <a:gd name="T14" fmla="*/ 87 w 120"/>
                <a:gd name="T15" fmla="*/ 13 h 32"/>
                <a:gd name="T16" fmla="*/ 81 w 120"/>
                <a:gd name="T17" fmla="*/ 14 h 32"/>
                <a:gd name="T18" fmla="*/ 71 w 120"/>
                <a:gd name="T19" fmla="*/ 16 h 32"/>
                <a:gd name="T20" fmla="*/ 68 w 120"/>
                <a:gd name="T21" fmla="*/ 18 h 32"/>
                <a:gd name="T22" fmla="*/ 61 w 120"/>
                <a:gd name="T23" fmla="*/ 18 h 32"/>
                <a:gd name="T24" fmla="*/ 65 w 120"/>
                <a:gd name="T25" fmla="*/ 21 h 32"/>
                <a:gd name="T26" fmla="*/ 58 w 120"/>
                <a:gd name="T27" fmla="*/ 24 h 32"/>
                <a:gd name="T28" fmla="*/ 53 w 120"/>
                <a:gd name="T29" fmla="*/ 25 h 32"/>
                <a:gd name="T30" fmla="*/ 44 w 120"/>
                <a:gd name="T31" fmla="*/ 28 h 32"/>
                <a:gd name="T32" fmla="*/ 47 w 120"/>
                <a:gd name="T33" fmla="*/ 30 h 32"/>
                <a:gd name="T34" fmla="*/ 39 w 120"/>
                <a:gd name="T35" fmla="*/ 31 h 32"/>
                <a:gd name="T36" fmla="*/ 24 w 120"/>
                <a:gd name="T37" fmla="*/ 30 h 32"/>
                <a:gd name="T38" fmla="*/ 20 w 120"/>
                <a:gd name="T39" fmla="*/ 30 h 32"/>
                <a:gd name="T40" fmla="*/ 13 w 120"/>
                <a:gd name="T41" fmla="*/ 28 h 32"/>
                <a:gd name="T42" fmla="*/ 20 w 120"/>
                <a:gd name="T43" fmla="*/ 25 h 32"/>
                <a:gd name="T44" fmla="*/ 27 w 120"/>
                <a:gd name="T45" fmla="*/ 25 h 32"/>
                <a:gd name="T46" fmla="*/ 14 w 120"/>
                <a:gd name="T47" fmla="*/ 24 h 32"/>
                <a:gd name="T48" fmla="*/ 22 w 120"/>
                <a:gd name="T49" fmla="*/ 21 h 32"/>
                <a:gd name="T50" fmla="*/ 28 w 120"/>
                <a:gd name="T51" fmla="*/ 21 h 32"/>
                <a:gd name="T52" fmla="*/ 28 w 120"/>
                <a:gd name="T53" fmla="*/ 19 h 32"/>
                <a:gd name="T54" fmla="*/ 26 w 120"/>
                <a:gd name="T55" fmla="*/ 16 h 32"/>
                <a:gd name="T56" fmla="*/ 22 w 120"/>
                <a:gd name="T57" fmla="*/ 15 h 32"/>
                <a:gd name="T58" fmla="*/ 32 w 120"/>
                <a:gd name="T59" fmla="*/ 15 h 32"/>
                <a:gd name="T60" fmla="*/ 36 w 120"/>
                <a:gd name="T61" fmla="*/ 14 h 32"/>
                <a:gd name="T62" fmla="*/ 44 w 120"/>
                <a:gd name="T63" fmla="*/ 11 h 32"/>
                <a:gd name="T64" fmla="*/ 27 w 120"/>
                <a:gd name="T65" fmla="*/ 12 h 32"/>
                <a:gd name="T66" fmla="*/ 16 w 120"/>
                <a:gd name="T67" fmla="*/ 11 h 32"/>
                <a:gd name="T68" fmla="*/ 4 w 120"/>
                <a:gd name="T69" fmla="*/ 10 h 32"/>
                <a:gd name="T70" fmla="*/ 2 w 120"/>
                <a:gd name="T71" fmla="*/ 7 h 32"/>
                <a:gd name="T72" fmla="*/ 22 w 120"/>
                <a:gd name="T73" fmla="*/ 4 h 32"/>
                <a:gd name="T74" fmla="*/ 35 w 120"/>
                <a:gd name="T75" fmla="*/ 3 h 32"/>
                <a:gd name="T76" fmla="*/ 52 w 120"/>
                <a:gd name="T77" fmla="*/ 1 h 32"/>
                <a:gd name="T78" fmla="*/ 69 w 120"/>
                <a:gd name="T79" fmla="*/ 1 h 32"/>
                <a:gd name="T80" fmla="*/ 78 w 120"/>
                <a:gd name="T81" fmla="*/ 1 h 32"/>
                <a:gd name="T82" fmla="*/ 95 w 120"/>
                <a:gd name="T83" fmla="*/ 1 h 32"/>
                <a:gd name="T84" fmla="*/ 112 w 120"/>
                <a:gd name="T8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32">
                  <a:moveTo>
                    <a:pt x="112" y="1"/>
                  </a:moveTo>
                  <a:cubicBezTo>
                    <a:pt x="110" y="2"/>
                    <a:pt x="112" y="2"/>
                    <a:pt x="112" y="3"/>
                  </a:cubicBezTo>
                  <a:cubicBezTo>
                    <a:pt x="114" y="3"/>
                    <a:pt x="117" y="3"/>
                    <a:pt x="120" y="3"/>
                  </a:cubicBezTo>
                  <a:cubicBezTo>
                    <a:pt x="120" y="4"/>
                    <a:pt x="118" y="4"/>
                    <a:pt x="119" y="5"/>
                  </a:cubicBezTo>
                  <a:cubicBezTo>
                    <a:pt x="118" y="5"/>
                    <a:pt x="116" y="5"/>
                    <a:pt x="116" y="5"/>
                  </a:cubicBezTo>
                  <a:cubicBezTo>
                    <a:pt x="115" y="5"/>
                    <a:pt x="116" y="6"/>
                    <a:pt x="116" y="6"/>
                  </a:cubicBezTo>
                  <a:cubicBezTo>
                    <a:pt x="114" y="7"/>
                    <a:pt x="112" y="7"/>
                    <a:pt x="112" y="6"/>
                  </a:cubicBezTo>
                  <a:cubicBezTo>
                    <a:pt x="110" y="6"/>
                    <a:pt x="111" y="7"/>
                    <a:pt x="111" y="7"/>
                  </a:cubicBezTo>
                  <a:cubicBezTo>
                    <a:pt x="110" y="7"/>
                    <a:pt x="107" y="7"/>
                    <a:pt x="107" y="8"/>
                  </a:cubicBezTo>
                  <a:cubicBezTo>
                    <a:pt x="103" y="7"/>
                    <a:pt x="99" y="7"/>
                    <a:pt x="97" y="9"/>
                  </a:cubicBezTo>
                  <a:cubicBezTo>
                    <a:pt x="98" y="10"/>
                    <a:pt x="102" y="9"/>
                    <a:pt x="103" y="8"/>
                  </a:cubicBezTo>
                  <a:cubicBezTo>
                    <a:pt x="104" y="8"/>
                    <a:pt x="102" y="9"/>
                    <a:pt x="103" y="10"/>
                  </a:cubicBezTo>
                  <a:cubicBezTo>
                    <a:pt x="99" y="10"/>
                    <a:pt x="97" y="10"/>
                    <a:pt x="94" y="11"/>
                  </a:cubicBezTo>
                  <a:cubicBezTo>
                    <a:pt x="92" y="11"/>
                    <a:pt x="91" y="11"/>
                    <a:pt x="91" y="12"/>
                  </a:cubicBezTo>
                  <a:cubicBezTo>
                    <a:pt x="90" y="12"/>
                    <a:pt x="89" y="12"/>
                    <a:pt x="88" y="12"/>
                  </a:cubicBezTo>
                  <a:cubicBezTo>
                    <a:pt x="87" y="12"/>
                    <a:pt x="88" y="13"/>
                    <a:pt x="87" y="13"/>
                  </a:cubicBezTo>
                  <a:cubicBezTo>
                    <a:pt x="86" y="13"/>
                    <a:pt x="84" y="13"/>
                    <a:pt x="84" y="13"/>
                  </a:cubicBezTo>
                  <a:cubicBezTo>
                    <a:pt x="84" y="14"/>
                    <a:pt x="81" y="14"/>
                    <a:pt x="81" y="14"/>
                  </a:cubicBezTo>
                  <a:cubicBezTo>
                    <a:pt x="81" y="15"/>
                    <a:pt x="78" y="15"/>
                    <a:pt x="77" y="15"/>
                  </a:cubicBezTo>
                  <a:cubicBezTo>
                    <a:pt x="76" y="16"/>
                    <a:pt x="73" y="16"/>
                    <a:pt x="71" y="16"/>
                  </a:cubicBezTo>
                  <a:cubicBezTo>
                    <a:pt x="71" y="16"/>
                    <a:pt x="71" y="17"/>
                    <a:pt x="70" y="17"/>
                  </a:cubicBezTo>
                  <a:cubicBezTo>
                    <a:pt x="68" y="17"/>
                    <a:pt x="69" y="17"/>
                    <a:pt x="68" y="18"/>
                  </a:cubicBezTo>
                  <a:cubicBezTo>
                    <a:pt x="68" y="18"/>
                    <a:pt x="67" y="18"/>
                    <a:pt x="67" y="18"/>
                  </a:cubicBezTo>
                  <a:cubicBezTo>
                    <a:pt x="66" y="18"/>
                    <a:pt x="64" y="19"/>
                    <a:pt x="61" y="18"/>
                  </a:cubicBezTo>
                  <a:cubicBezTo>
                    <a:pt x="61" y="19"/>
                    <a:pt x="65" y="19"/>
                    <a:pt x="61" y="19"/>
                  </a:cubicBezTo>
                  <a:cubicBezTo>
                    <a:pt x="62" y="20"/>
                    <a:pt x="66" y="19"/>
                    <a:pt x="65" y="21"/>
                  </a:cubicBezTo>
                  <a:cubicBezTo>
                    <a:pt x="63" y="20"/>
                    <a:pt x="63" y="21"/>
                    <a:pt x="63" y="23"/>
                  </a:cubicBezTo>
                  <a:cubicBezTo>
                    <a:pt x="61" y="21"/>
                    <a:pt x="60" y="23"/>
                    <a:pt x="58" y="24"/>
                  </a:cubicBezTo>
                  <a:cubicBezTo>
                    <a:pt x="56" y="24"/>
                    <a:pt x="53" y="24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0" y="26"/>
                    <a:pt x="52" y="26"/>
                  </a:cubicBezTo>
                  <a:cubicBezTo>
                    <a:pt x="51" y="27"/>
                    <a:pt x="45" y="27"/>
                    <a:pt x="44" y="28"/>
                  </a:cubicBezTo>
                  <a:cubicBezTo>
                    <a:pt x="46" y="29"/>
                    <a:pt x="49" y="29"/>
                    <a:pt x="52" y="29"/>
                  </a:cubicBezTo>
                  <a:cubicBezTo>
                    <a:pt x="53" y="31"/>
                    <a:pt x="47" y="29"/>
                    <a:pt x="47" y="30"/>
                  </a:cubicBezTo>
                  <a:cubicBezTo>
                    <a:pt x="47" y="31"/>
                    <a:pt x="46" y="30"/>
                    <a:pt x="45" y="30"/>
                  </a:cubicBezTo>
                  <a:cubicBezTo>
                    <a:pt x="43" y="30"/>
                    <a:pt x="42" y="32"/>
                    <a:pt x="39" y="31"/>
                  </a:cubicBezTo>
                  <a:cubicBezTo>
                    <a:pt x="39" y="31"/>
                    <a:pt x="37" y="31"/>
                    <a:pt x="37" y="30"/>
                  </a:cubicBezTo>
                  <a:cubicBezTo>
                    <a:pt x="32" y="30"/>
                    <a:pt x="29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2" y="29"/>
                    <a:pt x="21" y="30"/>
                    <a:pt x="20" y="30"/>
                  </a:cubicBezTo>
                  <a:cubicBezTo>
                    <a:pt x="15" y="31"/>
                    <a:pt x="11" y="30"/>
                    <a:pt x="6" y="29"/>
                  </a:cubicBezTo>
                  <a:cubicBezTo>
                    <a:pt x="7" y="29"/>
                    <a:pt x="9" y="28"/>
                    <a:pt x="13" y="28"/>
                  </a:cubicBezTo>
                  <a:cubicBezTo>
                    <a:pt x="15" y="28"/>
                    <a:pt x="13" y="26"/>
                    <a:pt x="15" y="26"/>
                  </a:cubicBezTo>
                  <a:cubicBezTo>
                    <a:pt x="17" y="26"/>
                    <a:pt x="17" y="25"/>
                    <a:pt x="20" y="25"/>
                  </a:cubicBezTo>
                  <a:cubicBezTo>
                    <a:pt x="19" y="27"/>
                    <a:pt x="23" y="27"/>
                    <a:pt x="26" y="27"/>
                  </a:cubicBezTo>
                  <a:cubicBezTo>
                    <a:pt x="29" y="26"/>
                    <a:pt x="25" y="26"/>
                    <a:pt x="27" y="25"/>
                  </a:cubicBezTo>
                  <a:cubicBezTo>
                    <a:pt x="27" y="24"/>
                    <a:pt x="22" y="25"/>
                    <a:pt x="23" y="23"/>
                  </a:cubicBezTo>
                  <a:cubicBezTo>
                    <a:pt x="19" y="24"/>
                    <a:pt x="18" y="24"/>
                    <a:pt x="14" y="24"/>
                  </a:cubicBezTo>
                  <a:cubicBezTo>
                    <a:pt x="14" y="23"/>
                    <a:pt x="16" y="22"/>
                    <a:pt x="19" y="22"/>
                  </a:cubicBezTo>
                  <a:cubicBezTo>
                    <a:pt x="20" y="22"/>
                    <a:pt x="21" y="21"/>
                    <a:pt x="22" y="21"/>
                  </a:cubicBezTo>
                  <a:cubicBezTo>
                    <a:pt x="23" y="21"/>
                    <a:pt x="23" y="21"/>
                    <a:pt x="23" y="20"/>
                  </a:cubicBezTo>
                  <a:cubicBezTo>
                    <a:pt x="26" y="20"/>
                    <a:pt x="27" y="20"/>
                    <a:pt x="28" y="21"/>
                  </a:cubicBezTo>
                  <a:cubicBezTo>
                    <a:pt x="30" y="20"/>
                    <a:pt x="31" y="20"/>
                    <a:pt x="31" y="19"/>
                  </a:cubicBezTo>
                  <a:cubicBezTo>
                    <a:pt x="31" y="19"/>
                    <a:pt x="29" y="19"/>
                    <a:pt x="28" y="19"/>
                  </a:cubicBezTo>
                  <a:cubicBezTo>
                    <a:pt x="28" y="19"/>
                    <a:pt x="28" y="18"/>
                    <a:pt x="27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6" y="17"/>
                    <a:pt x="25" y="17"/>
                    <a:pt x="23" y="17"/>
                  </a:cubicBezTo>
                  <a:cubicBezTo>
                    <a:pt x="24" y="16"/>
                    <a:pt x="23" y="15"/>
                    <a:pt x="22" y="15"/>
                  </a:cubicBezTo>
                  <a:cubicBezTo>
                    <a:pt x="22" y="15"/>
                    <a:pt x="23" y="14"/>
                    <a:pt x="26" y="14"/>
                  </a:cubicBezTo>
                  <a:cubicBezTo>
                    <a:pt x="29" y="14"/>
                    <a:pt x="28" y="16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7" y="16"/>
                    <a:pt x="35" y="14"/>
                    <a:pt x="36" y="14"/>
                  </a:cubicBezTo>
                  <a:cubicBezTo>
                    <a:pt x="41" y="13"/>
                    <a:pt x="46" y="13"/>
                    <a:pt x="48" y="11"/>
                  </a:cubicBezTo>
                  <a:cubicBezTo>
                    <a:pt x="48" y="10"/>
                    <a:pt x="47" y="12"/>
                    <a:pt x="44" y="11"/>
                  </a:cubicBezTo>
                  <a:cubicBezTo>
                    <a:pt x="43" y="12"/>
                    <a:pt x="40" y="12"/>
                    <a:pt x="39" y="12"/>
                  </a:cubicBezTo>
                  <a:cubicBezTo>
                    <a:pt x="37" y="12"/>
                    <a:pt x="32" y="13"/>
                    <a:pt x="27" y="12"/>
                  </a:cubicBezTo>
                  <a:cubicBezTo>
                    <a:pt x="25" y="12"/>
                    <a:pt x="24" y="12"/>
                    <a:pt x="21" y="12"/>
                  </a:cubicBezTo>
                  <a:cubicBezTo>
                    <a:pt x="20" y="11"/>
                    <a:pt x="17" y="13"/>
                    <a:pt x="16" y="11"/>
                  </a:cubicBezTo>
                  <a:cubicBezTo>
                    <a:pt x="14" y="12"/>
                    <a:pt x="11" y="11"/>
                    <a:pt x="8" y="11"/>
                  </a:cubicBezTo>
                  <a:cubicBezTo>
                    <a:pt x="9" y="9"/>
                    <a:pt x="4" y="10"/>
                    <a:pt x="4" y="10"/>
                  </a:cubicBezTo>
                  <a:cubicBezTo>
                    <a:pt x="3" y="8"/>
                    <a:pt x="6" y="9"/>
                    <a:pt x="7" y="8"/>
                  </a:cubicBezTo>
                  <a:cubicBezTo>
                    <a:pt x="7" y="7"/>
                    <a:pt x="0" y="9"/>
                    <a:pt x="2" y="7"/>
                  </a:cubicBezTo>
                  <a:cubicBezTo>
                    <a:pt x="6" y="6"/>
                    <a:pt x="13" y="6"/>
                    <a:pt x="21" y="5"/>
                  </a:cubicBezTo>
                  <a:cubicBezTo>
                    <a:pt x="21" y="5"/>
                    <a:pt x="21" y="5"/>
                    <a:pt x="22" y="4"/>
                  </a:cubicBezTo>
                  <a:cubicBezTo>
                    <a:pt x="27" y="5"/>
                    <a:pt x="30" y="4"/>
                    <a:pt x="33" y="4"/>
                  </a:cubicBezTo>
                  <a:cubicBezTo>
                    <a:pt x="34" y="4"/>
                    <a:pt x="35" y="3"/>
                    <a:pt x="35" y="3"/>
                  </a:cubicBezTo>
                  <a:cubicBezTo>
                    <a:pt x="41" y="3"/>
                    <a:pt x="47" y="2"/>
                    <a:pt x="51" y="2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6" y="1"/>
                    <a:pt x="62" y="1"/>
                    <a:pt x="64" y="2"/>
                  </a:cubicBezTo>
                  <a:cubicBezTo>
                    <a:pt x="65" y="1"/>
                    <a:pt x="69" y="2"/>
                    <a:pt x="69" y="1"/>
                  </a:cubicBezTo>
                  <a:cubicBezTo>
                    <a:pt x="72" y="1"/>
                    <a:pt x="75" y="1"/>
                    <a:pt x="79" y="1"/>
                  </a:cubicBezTo>
                  <a:cubicBezTo>
                    <a:pt x="79" y="1"/>
                    <a:pt x="79" y="1"/>
                    <a:pt x="78" y="1"/>
                  </a:cubicBezTo>
                  <a:cubicBezTo>
                    <a:pt x="78" y="0"/>
                    <a:pt x="79" y="1"/>
                    <a:pt x="79" y="1"/>
                  </a:cubicBezTo>
                  <a:cubicBezTo>
                    <a:pt x="83" y="1"/>
                    <a:pt x="90" y="0"/>
                    <a:pt x="95" y="1"/>
                  </a:cubicBezTo>
                  <a:cubicBezTo>
                    <a:pt x="95" y="1"/>
                    <a:pt x="95" y="2"/>
                    <a:pt x="95" y="2"/>
                  </a:cubicBezTo>
                  <a:cubicBezTo>
                    <a:pt x="102" y="2"/>
                    <a:pt x="103" y="1"/>
                    <a:pt x="1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83"/>
            <p:cNvSpPr/>
            <p:nvPr/>
          </p:nvSpPr>
          <p:spPr bwMode="auto">
            <a:xfrm>
              <a:off x="4432300" y="3429000"/>
              <a:ext cx="130175" cy="22225"/>
            </a:xfrm>
            <a:custGeom>
              <a:avLst/>
              <a:gdLst>
                <a:gd name="T0" fmla="*/ 9 w 35"/>
                <a:gd name="T1" fmla="*/ 1 h 6"/>
                <a:gd name="T2" fmla="*/ 9 w 35"/>
                <a:gd name="T3" fmla="*/ 1 h 6"/>
                <a:gd name="T4" fmla="*/ 12 w 35"/>
                <a:gd name="T5" fmla="*/ 3 h 6"/>
                <a:gd name="T6" fmla="*/ 15 w 35"/>
                <a:gd name="T7" fmla="*/ 2 h 6"/>
                <a:gd name="T8" fmla="*/ 20 w 35"/>
                <a:gd name="T9" fmla="*/ 3 h 6"/>
                <a:gd name="T10" fmla="*/ 29 w 35"/>
                <a:gd name="T11" fmla="*/ 2 h 6"/>
                <a:gd name="T12" fmla="*/ 33 w 35"/>
                <a:gd name="T13" fmla="*/ 3 h 6"/>
                <a:gd name="T14" fmla="*/ 31 w 35"/>
                <a:gd name="T15" fmla="*/ 5 h 6"/>
                <a:gd name="T16" fmla="*/ 22 w 35"/>
                <a:gd name="T17" fmla="*/ 5 h 6"/>
                <a:gd name="T18" fmla="*/ 16 w 35"/>
                <a:gd name="T19" fmla="*/ 6 h 6"/>
                <a:gd name="T20" fmla="*/ 6 w 35"/>
                <a:gd name="T21" fmla="*/ 3 h 6"/>
                <a:gd name="T22" fmla="*/ 1 w 35"/>
                <a:gd name="T23" fmla="*/ 2 h 6"/>
                <a:gd name="T24" fmla="*/ 9 w 35"/>
                <a:gd name="T2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">
                  <a:moveTo>
                    <a:pt x="9" y="1"/>
                  </a:moveTo>
                  <a:cubicBezTo>
                    <a:pt x="10" y="1"/>
                    <a:pt x="10" y="1"/>
                    <a:pt x="9" y="1"/>
                  </a:cubicBezTo>
                  <a:cubicBezTo>
                    <a:pt x="9" y="3"/>
                    <a:pt x="14" y="1"/>
                    <a:pt x="12" y="3"/>
                  </a:cubicBezTo>
                  <a:cubicBezTo>
                    <a:pt x="14" y="3"/>
                    <a:pt x="14" y="2"/>
                    <a:pt x="15" y="2"/>
                  </a:cubicBezTo>
                  <a:cubicBezTo>
                    <a:pt x="18" y="3"/>
                    <a:pt x="20" y="1"/>
                    <a:pt x="20" y="3"/>
                  </a:cubicBezTo>
                  <a:cubicBezTo>
                    <a:pt x="23" y="2"/>
                    <a:pt x="26" y="2"/>
                    <a:pt x="29" y="2"/>
                  </a:cubicBezTo>
                  <a:cubicBezTo>
                    <a:pt x="28" y="3"/>
                    <a:pt x="34" y="2"/>
                    <a:pt x="33" y="3"/>
                  </a:cubicBezTo>
                  <a:cubicBezTo>
                    <a:pt x="35" y="4"/>
                    <a:pt x="27" y="4"/>
                    <a:pt x="31" y="5"/>
                  </a:cubicBezTo>
                  <a:cubicBezTo>
                    <a:pt x="30" y="6"/>
                    <a:pt x="25" y="5"/>
                    <a:pt x="22" y="5"/>
                  </a:cubicBezTo>
                  <a:cubicBezTo>
                    <a:pt x="20" y="5"/>
                    <a:pt x="18" y="6"/>
                    <a:pt x="16" y="6"/>
                  </a:cubicBezTo>
                  <a:cubicBezTo>
                    <a:pt x="12" y="5"/>
                    <a:pt x="8" y="5"/>
                    <a:pt x="6" y="3"/>
                  </a:cubicBezTo>
                  <a:cubicBezTo>
                    <a:pt x="5" y="3"/>
                    <a:pt x="1" y="3"/>
                    <a:pt x="1" y="2"/>
                  </a:cubicBezTo>
                  <a:cubicBezTo>
                    <a:pt x="0" y="0"/>
                    <a:pt x="9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84"/>
            <p:cNvSpPr/>
            <p:nvPr/>
          </p:nvSpPr>
          <p:spPr bwMode="auto">
            <a:xfrm>
              <a:off x="2433638" y="3462338"/>
              <a:ext cx="55563" cy="7938"/>
            </a:xfrm>
            <a:custGeom>
              <a:avLst/>
              <a:gdLst>
                <a:gd name="T0" fmla="*/ 14 w 15"/>
                <a:gd name="T1" fmla="*/ 0 h 2"/>
                <a:gd name="T2" fmla="*/ 9 w 15"/>
                <a:gd name="T3" fmla="*/ 1 h 2"/>
                <a:gd name="T4" fmla="*/ 7 w 15"/>
                <a:gd name="T5" fmla="*/ 2 h 2"/>
                <a:gd name="T6" fmla="*/ 3 w 15"/>
                <a:gd name="T7" fmla="*/ 2 h 2"/>
                <a:gd name="T8" fmla="*/ 5 w 15"/>
                <a:gd name="T9" fmla="*/ 0 h 2"/>
                <a:gd name="T10" fmla="*/ 14 w 1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">
                  <a:moveTo>
                    <a:pt x="14" y="0"/>
                  </a:moveTo>
                  <a:cubicBezTo>
                    <a:pt x="15" y="1"/>
                    <a:pt x="11" y="1"/>
                    <a:pt x="9" y="1"/>
                  </a:cubicBezTo>
                  <a:cubicBezTo>
                    <a:pt x="8" y="1"/>
                    <a:pt x="8" y="2"/>
                    <a:pt x="7" y="2"/>
                  </a:cubicBezTo>
                  <a:cubicBezTo>
                    <a:pt x="5" y="2"/>
                    <a:pt x="3" y="1"/>
                    <a:pt x="3" y="2"/>
                  </a:cubicBezTo>
                  <a:cubicBezTo>
                    <a:pt x="0" y="2"/>
                    <a:pt x="4" y="0"/>
                    <a:pt x="5" y="0"/>
                  </a:cubicBezTo>
                  <a:cubicBezTo>
                    <a:pt x="6" y="1"/>
                    <a:pt x="1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85"/>
            <p:cNvSpPr/>
            <p:nvPr/>
          </p:nvSpPr>
          <p:spPr bwMode="auto">
            <a:xfrm>
              <a:off x="2665413" y="3462338"/>
              <a:ext cx="57150" cy="15875"/>
            </a:xfrm>
            <a:custGeom>
              <a:avLst/>
              <a:gdLst>
                <a:gd name="T0" fmla="*/ 7 w 15"/>
                <a:gd name="T1" fmla="*/ 0 h 4"/>
                <a:gd name="T2" fmla="*/ 5 w 15"/>
                <a:gd name="T3" fmla="*/ 0 h 4"/>
                <a:gd name="T4" fmla="*/ 10 w 15"/>
                <a:gd name="T5" fmla="*/ 2 h 4"/>
                <a:gd name="T6" fmla="*/ 12 w 15"/>
                <a:gd name="T7" fmla="*/ 1 h 4"/>
                <a:gd name="T8" fmla="*/ 6 w 15"/>
                <a:gd name="T9" fmla="*/ 4 h 4"/>
                <a:gd name="T10" fmla="*/ 0 w 15"/>
                <a:gd name="T11" fmla="*/ 1 h 4"/>
                <a:gd name="T12" fmla="*/ 7 w 1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7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5" y="2"/>
                    <a:pt x="11" y="0"/>
                    <a:pt x="10" y="2"/>
                  </a:cubicBezTo>
                  <a:cubicBezTo>
                    <a:pt x="11" y="2"/>
                    <a:pt x="12" y="2"/>
                    <a:pt x="12" y="1"/>
                  </a:cubicBezTo>
                  <a:cubicBezTo>
                    <a:pt x="15" y="3"/>
                    <a:pt x="7" y="3"/>
                    <a:pt x="6" y="4"/>
                  </a:cubicBezTo>
                  <a:cubicBezTo>
                    <a:pt x="3" y="3"/>
                    <a:pt x="4" y="1"/>
                    <a:pt x="0" y="1"/>
                  </a:cubicBezTo>
                  <a:cubicBezTo>
                    <a:pt x="1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86"/>
            <p:cNvSpPr>
              <a:spLocks noEditPoints="1"/>
            </p:cNvSpPr>
            <p:nvPr/>
          </p:nvSpPr>
          <p:spPr bwMode="auto">
            <a:xfrm>
              <a:off x="3884613" y="3481388"/>
              <a:ext cx="3138488" cy="1009650"/>
            </a:xfrm>
            <a:custGeom>
              <a:avLst/>
              <a:gdLst>
                <a:gd name="T0" fmla="*/ 497 w 837"/>
                <a:gd name="T1" fmla="*/ 19 h 269"/>
                <a:gd name="T2" fmla="*/ 587 w 837"/>
                <a:gd name="T3" fmla="*/ 19 h 269"/>
                <a:gd name="T4" fmla="*/ 662 w 837"/>
                <a:gd name="T5" fmla="*/ 22 h 269"/>
                <a:gd name="T6" fmla="*/ 760 w 837"/>
                <a:gd name="T7" fmla="*/ 30 h 269"/>
                <a:gd name="T8" fmla="*/ 837 w 837"/>
                <a:gd name="T9" fmla="*/ 42 h 269"/>
                <a:gd name="T10" fmla="*/ 788 w 837"/>
                <a:gd name="T11" fmla="*/ 48 h 269"/>
                <a:gd name="T12" fmla="*/ 726 w 837"/>
                <a:gd name="T13" fmla="*/ 71 h 269"/>
                <a:gd name="T14" fmla="*/ 701 w 837"/>
                <a:gd name="T15" fmla="*/ 78 h 269"/>
                <a:gd name="T16" fmla="*/ 734 w 837"/>
                <a:gd name="T17" fmla="*/ 54 h 269"/>
                <a:gd name="T18" fmla="*/ 662 w 837"/>
                <a:gd name="T19" fmla="*/ 64 h 269"/>
                <a:gd name="T20" fmla="*/ 640 w 837"/>
                <a:gd name="T21" fmla="*/ 81 h 269"/>
                <a:gd name="T22" fmla="*/ 600 w 837"/>
                <a:gd name="T23" fmla="*/ 108 h 269"/>
                <a:gd name="T24" fmla="*/ 574 w 837"/>
                <a:gd name="T25" fmla="*/ 114 h 269"/>
                <a:gd name="T26" fmla="*/ 563 w 837"/>
                <a:gd name="T27" fmla="*/ 121 h 269"/>
                <a:gd name="T28" fmla="*/ 528 w 837"/>
                <a:gd name="T29" fmla="*/ 153 h 269"/>
                <a:gd name="T30" fmla="*/ 508 w 837"/>
                <a:gd name="T31" fmla="*/ 175 h 269"/>
                <a:gd name="T32" fmla="*/ 475 w 837"/>
                <a:gd name="T33" fmla="*/ 178 h 269"/>
                <a:gd name="T34" fmla="*/ 468 w 837"/>
                <a:gd name="T35" fmla="*/ 179 h 269"/>
                <a:gd name="T36" fmla="*/ 450 w 837"/>
                <a:gd name="T37" fmla="*/ 156 h 269"/>
                <a:gd name="T38" fmla="*/ 394 w 837"/>
                <a:gd name="T39" fmla="*/ 171 h 269"/>
                <a:gd name="T40" fmla="*/ 353 w 837"/>
                <a:gd name="T41" fmla="*/ 151 h 269"/>
                <a:gd name="T42" fmla="*/ 278 w 837"/>
                <a:gd name="T43" fmla="*/ 145 h 269"/>
                <a:gd name="T44" fmla="*/ 296 w 837"/>
                <a:gd name="T45" fmla="*/ 160 h 269"/>
                <a:gd name="T46" fmla="*/ 240 w 837"/>
                <a:gd name="T47" fmla="*/ 162 h 269"/>
                <a:gd name="T48" fmla="*/ 208 w 837"/>
                <a:gd name="T49" fmla="*/ 142 h 269"/>
                <a:gd name="T50" fmla="*/ 234 w 837"/>
                <a:gd name="T51" fmla="*/ 168 h 269"/>
                <a:gd name="T52" fmla="*/ 249 w 837"/>
                <a:gd name="T53" fmla="*/ 195 h 269"/>
                <a:gd name="T54" fmla="*/ 219 w 837"/>
                <a:gd name="T55" fmla="*/ 234 h 269"/>
                <a:gd name="T56" fmla="*/ 187 w 837"/>
                <a:gd name="T57" fmla="*/ 264 h 269"/>
                <a:gd name="T58" fmla="*/ 126 w 837"/>
                <a:gd name="T59" fmla="*/ 241 h 269"/>
                <a:gd name="T60" fmla="*/ 119 w 837"/>
                <a:gd name="T61" fmla="*/ 205 h 269"/>
                <a:gd name="T62" fmla="*/ 25 w 837"/>
                <a:gd name="T63" fmla="*/ 183 h 269"/>
                <a:gd name="T64" fmla="*/ 3 w 837"/>
                <a:gd name="T65" fmla="*/ 153 h 269"/>
                <a:gd name="T66" fmla="*/ 86 w 837"/>
                <a:gd name="T67" fmla="*/ 121 h 269"/>
                <a:gd name="T68" fmla="*/ 139 w 837"/>
                <a:gd name="T69" fmla="*/ 133 h 269"/>
                <a:gd name="T70" fmla="*/ 201 w 837"/>
                <a:gd name="T71" fmla="*/ 133 h 269"/>
                <a:gd name="T72" fmla="*/ 164 w 837"/>
                <a:gd name="T73" fmla="*/ 113 h 269"/>
                <a:gd name="T74" fmla="*/ 135 w 837"/>
                <a:gd name="T75" fmla="*/ 105 h 269"/>
                <a:gd name="T76" fmla="*/ 137 w 837"/>
                <a:gd name="T77" fmla="*/ 112 h 269"/>
                <a:gd name="T78" fmla="*/ 84 w 837"/>
                <a:gd name="T79" fmla="*/ 106 h 269"/>
                <a:gd name="T80" fmla="*/ 61 w 837"/>
                <a:gd name="T81" fmla="*/ 105 h 269"/>
                <a:gd name="T82" fmla="*/ 84 w 837"/>
                <a:gd name="T83" fmla="*/ 86 h 269"/>
                <a:gd name="T84" fmla="*/ 114 w 837"/>
                <a:gd name="T85" fmla="*/ 76 h 269"/>
                <a:gd name="T86" fmla="*/ 168 w 837"/>
                <a:gd name="T87" fmla="*/ 64 h 269"/>
                <a:gd name="T88" fmla="*/ 166 w 837"/>
                <a:gd name="T89" fmla="*/ 51 h 269"/>
                <a:gd name="T90" fmla="*/ 147 w 837"/>
                <a:gd name="T91" fmla="*/ 62 h 269"/>
                <a:gd name="T92" fmla="*/ 97 w 837"/>
                <a:gd name="T93" fmla="*/ 65 h 269"/>
                <a:gd name="T94" fmla="*/ 121 w 837"/>
                <a:gd name="T95" fmla="*/ 43 h 269"/>
                <a:gd name="T96" fmla="*/ 188 w 837"/>
                <a:gd name="T97" fmla="*/ 27 h 269"/>
                <a:gd name="T98" fmla="*/ 211 w 837"/>
                <a:gd name="T99" fmla="*/ 40 h 269"/>
                <a:gd name="T100" fmla="*/ 249 w 837"/>
                <a:gd name="T101" fmla="*/ 35 h 269"/>
                <a:gd name="T102" fmla="*/ 317 w 837"/>
                <a:gd name="T103" fmla="*/ 33 h 269"/>
                <a:gd name="T104" fmla="*/ 350 w 837"/>
                <a:gd name="T105" fmla="*/ 21 h 269"/>
                <a:gd name="T106" fmla="*/ 374 w 837"/>
                <a:gd name="T107" fmla="*/ 34 h 269"/>
                <a:gd name="T108" fmla="*/ 390 w 837"/>
                <a:gd name="T109" fmla="*/ 21 h 269"/>
                <a:gd name="T110" fmla="*/ 472 w 837"/>
                <a:gd name="T111" fmla="*/ 4 h 269"/>
                <a:gd name="T112" fmla="*/ 198 w 837"/>
                <a:gd name="T113" fmla="*/ 97 h 269"/>
                <a:gd name="T114" fmla="*/ 238 w 837"/>
                <a:gd name="T115" fmla="*/ 110 h 269"/>
                <a:gd name="T116" fmla="*/ 282 w 837"/>
                <a:gd name="T117" fmla="*/ 107 h 269"/>
                <a:gd name="T118" fmla="*/ 268 w 837"/>
                <a:gd name="T119" fmla="*/ 117 h 269"/>
                <a:gd name="T120" fmla="*/ 199 w 837"/>
                <a:gd name="T121" fmla="*/ 19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7" h="269">
                  <a:moveTo>
                    <a:pt x="504" y="2"/>
                  </a:moveTo>
                  <a:cubicBezTo>
                    <a:pt x="504" y="3"/>
                    <a:pt x="506" y="3"/>
                    <a:pt x="507" y="3"/>
                  </a:cubicBezTo>
                  <a:cubicBezTo>
                    <a:pt x="507" y="4"/>
                    <a:pt x="505" y="3"/>
                    <a:pt x="504" y="3"/>
                  </a:cubicBezTo>
                  <a:cubicBezTo>
                    <a:pt x="508" y="6"/>
                    <a:pt x="512" y="3"/>
                    <a:pt x="520" y="3"/>
                  </a:cubicBezTo>
                  <a:cubicBezTo>
                    <a:pt x="522" y="5"/>
                    <a:pt x="524" y="6"/>
                    <a:pt x="528" y="6"/>
                  </a:cubicBezTo>
                  <a:cubicBezTo>
                    <a:pt x="528" y="6"/>
                    <a:pt x="527" y="7"/>
                    <a:pt x="528" y="8"/>
                  </a:cubicBezTo>
                  <a:cubicBezTo>
                    <a:pt x="528" y="8"/>
                    <a:pt x="530" y="8"/>
                    <a:pt x="530" y="9"/>
                  </a:cubicBezTo>
                  <a:cubicBezTo>
                    <a:pt x="528" y="9"/>
                    <a:pt x="528" y="10"/>
                    <a:pt x="528" y="11"/>
                  </a:cubicBezTo>
                  <a:cubicBezTo>
                    <a:pt x="527" y="10"/>
                    <a:pt x="525" y="10"/>
                    <a:pt x="524" y="10"/>
                  </a:cubicBezTo>
                  <a:cubicBezTo>
                    <a:pt x="522" y="10"/>
                    <a:pt x="523" y="11"/>
                    <a:pt x="523" y="11"/>
                  </a:cubicBezTo>
                  <a:cubicBezTo>
                    <a:pt x="522" y="11"/>
                    <a:pt x="521" y="11"/>
                    <a:pt x="521" y="11"/>
                  </a:cubicBezTo>
                  <a:cubicBezTo>
                    <a:pt x="520" y="11"/>
                    <a:pt x="518" y="12"/>
                    <a:pt x="515" y="11"/>
                  </a:cubicBezTo>
                  <a:cubicBezTo>
                    <a:pt x="514" y="11"/>
                    <a:pt x="514" y="12"/>
                    <a:pt x="514" y="12"/>
                  </a:cubicBezTo>
                  <a:cubicBezTo>
                    <a:pt x="513" y="12"/>
                    <a:pt x="512" y="12"/>
                    <a:pt x="512" y="12"/>
                  </a:cubicBezTo>
                  <a:cubicBezTo>
                    <a:pt x="511" y="13"/>
                    <a:pt x="513" y="13"/>
                    <a:pt x="512" y="14"/>
                  </a:cubicBezTo>
                  <a:cubicBezTo>
                    <a:pt x="511" y="13"/>
                    <a:pt x="506" y="14"/>
                    <a:pt x="509" y="15"/>
                  </a:cubicBezTo>
                  <a:cubicBezTo>
                    <a:pt x="507" y="16"/>
                    <a:pt x="503" y="15"/>
                    <a:pt x="501" y="16"/>
                  </a:cubicBezTo>
                  <a:cubicBezTo>
                    <a:pt x="499" y="16"/>
                    <a:pt x="498" y="17"/>
                    <a:pt x="496" y="17"/>
                  </a:cubicBezTo>
                  <a:cubicBezTo>
                    <a:pt x="496" y="18"/>
                    <a:pt x="496" y="18"/>
                    <a:pt x="495" y="19"/>
                  </a:cubicBezTo>
                  <a:cubicBezTo>
                    <a:pt x="495" y="19"/>
                    <a:pt x="496" y="18"/>
                    <a:pt x="497" y="19"/>
                  </a:cubicBezTo>
                  <a:cubicBezTo>
                    <a:pt x="500" y="19"/>
                    <a:pt x="501" y="17"/>
                    <a:pt x="503" y="17"/>
                  </a:cubicBezTo>
                  <a:cubicBezTo>
                    <a:pt x="504" y="17"/>
                    <a:pt x="505" y="18"/>
                    <a:pt x="506" y="18"/>
                  </a:cubicBezTo>
                  <a:cubicBezTo>
                    <a:pt x="507" y="17"/>
                    <a:pt x="507" y="17"/>
                    <a:pt x="508" y="17"/>
                  </a:cubicBezTo>
                  <a:cubicBezTo>
                    <a:pt x="510" y="16"/>
                    <a:pt x="512" y="17"/>
                    <a:pt x="515" y="16"/>
                  </a:cubicBezTo>
                  <a:cubicBezTo>
                    <a:pt x="516" y="16"/>
                    <a:pt x="514" y="15"/>
                    <a:pt x="516" y="15"/>
                  </a:cubicBezTo>
                  <a:cubicBezTo>
                    <a:pt x="516" y="15"/>
                    <a:pt x="517" y="15"/>
                    <a:pt x="518" y="15"/>
                  </a:cubicBezTo>
                  <a:cubicBezTo>
                    <a:pt x="518" y="15"/>
                    <a:pt x="519" y="14"/>
                    <a:pt x="519" y="14"/>
                  </a:cubicBezTo>
                  <a:cubicBezTo>
                    <a:pt x="519" y="14"/>
                    <a:pt x="521" y="15"/>
                    <a:pt x="523" y="15"/>
                  </a:cubicBezTo>
                  <a:cubicBezTo>
                    <a:pt x="525" y="15"/>
                    <a:pt x="525" y="14"/>
                    <a:pt x="528" y="14"/>
                  </a:cubicBezTo>
                  <a:cubicBezTo>
                    <a:pt x="528" y="15"/>
                    <a:pt x="528" y="15"/>
                    <a:pt x="528" y="16"/>
                  </a:cubicBezTo>
                  <a:cubicBezTo>
                    <a:pt x="529" y="15"/>
                    <a:pt x="530" y="15"/>
                    <a:pt x="530" y="16"/>
                  </a:cubicBezTo>
                  <a:cubicBezTo>
                    <a:pt x="535" y="16"/>
                    <a:pt x="544" y="16"/>
                    <a:pt x="551" y="16"/>
                  </a:cubicBezTo>
                  <a:cubicBezTo>
                    <a:pt x="551" y="18"/>
                    <a:pt x="558" y="17"/>
                    <a:pt x="557" y="19"/>
                  </a:cubicBezTo>
                  <a:cubicBezTo>
                    <a:pt x="558" y="18"/>
                    <a:pt x="560" y="19"/>
                    <a:pt x="561" y="19"/>
                  </a:cubicBezTo>
                  <a:cubicBezTo>
                    <a:pt x="564" y="19"/>
                    <a:pt x="568" y="19"/>
                    <a:pt x="569" y="19"/>
                  </a:cubicBezTo>
                  <a:cubicBezTo>
                    <a:pt x="571" y="19"/>
                    <a:pt x="570" y="17"/>
                    <a:pt x="571" y="17"/>
                  </a:cubicBezTo>
                  <a:cubicBezTo>
                    <a:pt x="574" y="17"/>
                    <a:pt x="578" y="17"/>
                    <a:pt x="581" y="17"/>
                  </a:cubicBezTo>
                  <a:cubicBezTo>
                    <a:pt x="581" y="17"/>
                    <a:pt x="581" y="18"/>
                    <a:pt x="581" y="18"/>
                  </a:cubicBezTo>
                  <a:cubicBezTo>
                    <a:pt x="583" y="18"/>
                    <a:pt x="585" y="17"/>
                    <a:pt x="586" y="18"/>
                  </a:cubicBezTo>
                  <a:cubicBezTo>
                    <a:pt x="587" y="18"/>
                    <a:pt x="587" y="18"/>
                    <a:pt x="587" y="19"/>
                  </a:cubicBezTo>
                  <a:cubicBezTo>
                    <a:pt x="589" y="19"/>
                    <a:pt x="591" y="18"/>
                    <a:pt x="592" y="19"/>
                  </a:cubicBezTo>
                  <a:cubicBezTo>
                    <a:pt x="592" y="20"/>
                    <a:pt x="592" y="21"/>
                    <a:pt x="589" y="21"/>
                  </a:cubicBezTo>
                  <a:cubicBezTo>
                    <a:pt x="589" y="22"/>
                    <a:pt x="591" y="22"/>
                    <a:pt x="593" y="22"/>
                  </a:cubicBezTo>
                  <a:cubicBezTo>
                    <a:pt x="592" y="25"/>
                    <a:pt x="597" y="25"/>
                    <a:pt x="599" y="26"/>
                  </a:cubicBezTo>
                  <a:cubicBezTo>
                    <a:pt x="601" y="26"/>
                    <a:pt x="603" y="25"/>
                    <a:pt x="604" y="25"/>
                  </a:cubicBezTo>
                  <a:cubicBezTo>
                    <a:pt x="605" y="25"/>
                    <a:pt x="604" y="24"/>
                    <a:pt x="605" y="23"/>
                  </a:cubicBezTo>
                  <a:cubicBezTo>
                    <a:pt x="606" y="23"/>
                    <a:pt x="607" y="24"/>
                    <a:pt x="607" y="23"/>
                  </a:cubicBezTo>
                  <a:cubicBezTo>
                    <a:pt x="610" y="23"/>
                    <a:pt x="609" y="24"/>
                    <a:pt x="610" y="24"/>
                  </a:cubicBezTo>
                  <a:cubicBezTo>
                    <a:pt x="612" y="24"/>
                    <a:pt x="614" y="24"/>
                    <a:pt x="617" y="24"/>
                  </a:cubicBezTo>
                  <a:cubicBezTo>
                    <a:pt x="618" y="24"/>
                    <a:pt x="620" y="24"/>
                    <a:pt x="620" y="23"/>
                  </a:cubicBezTo>
                  <a:cubicBezTo>
                    <a:pt x="623" y="23"/>
                    <a:pt x="631" y="22"/>
                    <a:pt x="631" y="24"/>
                  </a:cubicBezTo>
                  <a:cubicBezTo>
                    <a:pt x="633" y="24"/>
                    <a:pt x="633" y="22"/>
                    <a:pt x="637" y="23"/>
                  </a:cubicBezTo>
                  <a:cubicBezTo>
                    <a:pt x="637" y="22"/>
                    <a:pt x="635" y="23"/>
                    <a:pt x="635" y="22"/>
                  </a:cubicBezTo>
                  <a:cubicBezTo>
                    <a:pt x="635" y="22"/>
                    <a:pt x="635" y="21"/>
                    <a:pt x="637" y="21"/>
                  </a:cubicBezTo>
                  <a:cubicBezTo>
                    <a:pt x="639" y="21"/>
                    <a:pt x="639" y="19"/>
                    <a:pt x="643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4" y="18"/>
                    <a:pt x="647" y="19"/>
                    <a:pt x="650" y="19"/>
                  </a:cubicBezTo>
                  <a:cubicBezTo>
                    <a:pt x="650" y="22"/>
                    <a:pt x="656" y="18"/>
                    <a:pt x="654" y="20"/>
                  </a:cubicBezTo>
                  <a:cubicBezTo>
                    <a:pt x="659" y="21"/>
                    <a:pt x="662" y="20"/>
                    <a:pt x="665" y="20"/>
                  </a:cubicBezTo>
                  <a:cubicBezTo>
                    <a:pt x="666" y="21"/>
                    <a:pt x="661" y="20"/>
                    <a:pt x="662" y="22"/>
                  </a:cubicBezTo>
                  <a:cubicBezTo>
                    <a:pt x="663" y="23"/>
                    <a:pt x="666" y="22"/>
                    <a:pt x="668" y="22"/>
                  </a:cubicBezTo>
                  <a:cubicBezTo>
                    <a:pt x="672" y="22"/>
                    <a:pt x="675" y="22"/>
                    <a:pt x="678" y="22"/>
                  </a:cubicBezTo>
                  <a:cubicBezTo>
                    <a:pt x="679" y="24"/>
                    <a:pt x="684" y="24"/>
                    <a:pt x="685" y="25"/>
                  </a:cubicBezTo>
                  <a:cubicBezTo>
                    <a:pt x="687" y="25"/>
                    <a:pt x="688" y="26"/>
                    <a:pt x="690" y="26"/>
                  </a:cubicBezTo>
                  <a:cubicBezTo>
                    <a:pt x="696" y="26"/>
                    <a:pt x="703" y="25"/>
                    <a:pt x="709" y="26"/>
                  </a:cubicBezTo>
                  <a:cubicBezTo>
                    <a:pt x="711" y="26"/>
                    <a:pt x="713" y="27"/>
                    <a:pt x="716" y="27"/>
                  </a:cubicBezTo>
                  <a:cubicBezTo>
                    <a:pt x="715" y="28"/>
                    <a:pt x="717" y="28"/>
                    <a:pt x="718" y="28"/>
                  </a:cubicBezTo>
                  <a:cubicBezTo>
                    <a:pt x="718" y="28"/>
                    <a:pt x="718" y="29"/>
                    <a:pt x="718" y="30"/>
                  </a:cubicBezTo>
                  <a:cubicBezTo>
                    <a:pt x="717" y="31"/>
                    <a:pt x="721" y="30"/>
                    <a:pt x="722" y="30"/>
                  </a:cubicBezTo>
                  <a:cubicBezTo>
                    <a:pt x="723" y="31"/>
                    <a:pt x="722" y="30"/>
                    <a:pt x="724" y="30"/>
                  </a:cubicBezTo>
                  <a:cubicBezTo>
                    <a:pt x="724" y="30"/>
                    <a:pt x="724" y="31"/>
                    <a:pt x="725" y="31"/>
                  </a:cubicBezTo>
                  <a:cubicBezTo>
                    <a:pt x="726" y="31"/>
                    <a:pt x="737" y="31"/>
                    <a:pt x="738" y="31"/>
                  </a:cubicBezTo>
                  <a:cubicBezTo>
                    <a:pt x="738" y="31"/>
                    <a:pt x="738" y="30"/>
                    <a:pt x="738" y="30"/>
                  </a:cubicBezTo>
                  <a:cubicBezTo>
                    <a:pt x="739" y="30"/>
                    <a:pt x="740" y="31"/>
                    <a:pt x="741" y="31"/>
                  </a:cubicBezTo>
                  <a:cubicBezTo>
                    <a:pt x="741" y="30"/>
                    <a:pt x="743" y="30"/>
                    <a:pt x="744" y="31"/>
                  </a:cubicBezTo>
                  <a:cubicBezTo>
                    <a:pt x="745" y="30"/>
                    <a:pt x="749" y="30"/>
                    <a:pt x="751" y="29"/>
                  </a:cubicBezTo>
                  <a:cubicBezTo>
                    <a:pt x="751" y="31"/>
                    <a:pt x="752" y="31"/>
                    <a:pt x="752" y="33"/>
                  </a:cubicBezTo>
                  <a:cubicBezTo>
                    <a:pt x="757" y="33"/>
                    <a:pt x="758" y="33"/>
                    <a:pt x="761" y="33"/>
                  </a:cubicBezTo>
                  <a:cubicBezTo>
                    <a:pt x="762" y="32"/>
                    <a:pt x="761" y="32"/>
                    <a:pt x="759" y="32"/>
                  </a:cubicBezTo>
                  <a:cubicBezTo>
                    <a:pt x="760" y="31"/>
                    <a:pt x="760" y="31"/>
                    <a:pt x="760" y="30"/>
                  </a:cubicBezTo>
                  <a:cubicBezTo>
                    <a:pt x="763" y="29"/>
                    <a:pt x="769" y="29"/>
                    <a:pt x="770" y="30"/>
                  </a:cubicBezTo>
                  <a:cubicBezTo>
                    <a:pt x="775" y="30"/>
                    <a:pt x="779" y="30"/>
                    <a:pt x="783" y="30"/>
                  </a:cubicBezTo>
                  <a:cubicBezTo>
                    <a:pt x="785" y="30"/>
                    <a:pt x="788" y="31"/>
                    <a:pt x="788" y="30"/>
                  </a:cubicBezTo>
                  <a:cubicBezTo>
                    <a:pt x="790" y="31"/>
                    <a:pt x="790" y="31"/>
                    <a:pt x="793" y="32"/>
                  </a:cubicBezTo>
                  <a:cubicBezTo>
                    <a:pt x="794" y="32"/>
                    <a:pt x="795" y="33"/>
                    <a:pt x="795" y="33"/>
                  </a:cubicBezTo>
                  <a:cubicBezTo>
                    <a:pt x="796" y="33"/>
                    <a:pt x="796" y="32"/>
                    <a:pt x="796" y="32"/>
                  </a:cubicBezTo>
                  <a:cubicBezTo>
                    <a:pt x="797" y="32"/>
                    <a:pt x="796" y="33"/>
                    <a:pt x="797" y="33"/>
                  </a:cubicBezTo>
                  <a:cubicBezTo>
                    <a:pt x="797" y="33"/>
                    <a:pt x="799" y="33"/>
                    <a:pt x="799" y="33"/>
                  </a:cubicBezTo>
                  <a:cubicBezTo>
                    <a:pt x="800" y="33"/>
                    <a:pt x="801" y="34"/>
                    <a:pt x="804" y="34"/>
                  </a:cubicBezTo>
                  <a:cubicBezTo>
                    <a:pt x="805" y="34"/>
                    <a:pt x="808" y="35"/>
                    <a:pt x="810" y="35"/>
                  </a:cubicBezTo>
                  <a:cubicBezTo>
                    <a:pt x="810" y="35"/>
                    <a:pt x="811" y="36"/>
                    <a:pt x="811" y="36"/>
                  </a:cubicBezTo>
                  <a:cubicBezTo>
                    <a:pt x="811" y="36"/>
                    <a:pt x="812" y="36"/>
                    <a:pt x="813" y="36"/>
                  </a:cubicBezTo>
                  <a:cubicBezTo>
                    <a:pt x="813" y="36"/>
                    <a:pt x="813" y="37"/>
                    <a:pt x="813" y="37"/>
                  </a:cubicBezTo>
                  <a:cubicBezTo>
                    <a:pt x="813" y="37"/>
                    <a:pt x="815" y="37"/>
                    <a:pt x="815" y="37"/>
                  </a:cubicBezTo>
                  <a:cubicBezTo>
                    <a:pt x="816" y="37"/>
                    <a:pt x="814" y="39"/>
                    <a:pt x="818" y="38"/>
                  </a:cubicBezTo>
                  <a:cubicBezTo>
                    <a:pt x="818" y="40"/>
                    <a:pt x="818" y="41"/>
                    <a:pt x="818" y="42"/>
                  </a:cubicBezTo>
                  <a:cubicBezTo>
                    <a:pt x="821" y="42"/>
                    <a:pt x="824" y="41"/>
                    <a:pt x="825" y="40"/>
                  </a:cubicBezTo>
                  <a:cubicBezTo>
                    <a:pt x="828" y="41"/>
                    <a:pt x="831" y="40"/>
                    <a:pt x="834" y="41"/>
                  </a:cubicBezTo>
                  <a:cubicBezTo>
                    <a:pt x="834" y="41"/>
                    <a:pt x="833" y="42"/>
                    <a:pt x="834" y="42"/>
                  </a:cubicBezTo>
                  <a:cubicBezTo>
                    <a:pt x="834" y="42"/>
                    <a:pt x="836" y="42"/>
                    <a:pt x="837" y="42"/>
                  </a:cubicBezTo>
                  <a:cubicBezTo>
                    <a:pt x="836" y="42"/>
                    <a:pt x="834" y="42"/>
                    <a:pt x="835" y="43"/>
                  </a:cubicBezTo>
                  <a:cubicBezTo>
                    <a:pt x="833" y="43"/>
                    <a:pt x="833" y="43"/>
                    <a:pt x="832" y="43"/>
                  </a:cubicBezTo>
                  <a:cubicBezTo>
                    <a:pt x="831" y="43"/>
                    <a:pt x="831" y="44"/>
                    <a:pt x="829" y="44"/>
                  </a:cubicBezTo>
                  <a:cubicBezTo>
                    <a:pt x="829" y="45"/>
                    <a:pt x="832" y="44"/>
                    <a:pt x="831" y="46"/>
                  </a:cubicBezTo>
                  <a:cubicBezTo>
                    <a:pt x="827" y="44"/>
                    <a:pt x="830" y="46"/>
                    <a:pt x="828" y="47"/>
                  </a:cubicBezTo>
                  <a:cubicBezTo>
                    <a:pt x="827" y="47"/>
                    <a:pt x="826" y="47"/>
                    <a:pt x="826" y="48"/>
                  </a:cubicBezTo>
                  <a:cubicBezTo>
                    <a:pt x="824" y="48"/>
                    <a:pt x="824" y="47"/>
                    <a:pt x="823" y="47"/>
                  </a:cubicBezTo>
                  <a:cubicBezTo>
                    <a:pt x="822" y="47"/>
                    <a:pt x="821" y="46"/>
                    <a:pt x="821" y="46"/>
                  </a:cubicBezTo>
                  <a:cubicBezTo>
                    <a:pt x="819" y="46"/>
                    <a:pt x="818" y="46"/>
                    <a:pt x="817" y="46"/>
                  </a:cubicBezTo>
                  <a:cubicBezTo>
                    <a:pt x="816" y="46"/>
                    <a:pt x="815" y="45"/>
                    <a:pt x="815" y="45"/>
                  </a:cubicBezTo>
                  <a:cubicBezTo>
                    <a:pt x="814" y="45"/>
                    <a:pt x="812" y="45"/>
                    <a:pt x="811" y="45"/>
                  </a:cubicBezTo>
                  <a:cubicBezTo>
                    <a:pt x="811" y="45"/>
                    <a:pt x="811" y="44"/>
                    <a:pt x="810" y="44"/>
                  </a:cubicBezTo>
                  <a:cubicBezTo>
                    <a:pt x="809" y="44"/>
                    <a:pt x="807" y="42"/>
                    <a:pt x="806" y="44"/>
                  </a:cubicBezTo>
                  <a:cubicBezTo>
                    <a:pt x="805" y="44"/>
                    <a:pt x="805" y="43"/>
                    <a:pt x="805" y="42"/>
                  </a:cubicBezTo>
                  <a:cubicBezTo>
                    <a:pt x="803" y="42"/>
                    <a:pt x="801" y="42"/>
                    <a:pt x="799" y="42"/>
                  </a:cubicBezTo>
                  <a:cubicBezTo>
                    <a:pt x="797" y="42"/>
                    <a:pt x="799" y="43"/>
                    <a:pt x="799" y="43"/>
                  </a:cubicBezTo>
                  <a:cubicBezTo>
                    <a:pt x="799" y="44"/>
                    <a:pt x="797" y="44"/>
                    <a:pt x="797" y="45"/>
                  </a:cubicBezTo>
                  <a:cubicBezTo>
                    <a:pt x="793" y="45"/>
                    <a:pt x="792" y="47"/>
                    <a:pt x="787" y="46"/>
                  </a:cubicBezTo>
                  <a:cubicBezTo>
                    <a:pt x="786" y="47"/>
                    <a:pt x="786" y="47"/>
                    <a:pt x="784" y="47"/>
                  </a:cubicBezTo>
                  <a:cubicBezTo>
                    <a:pt x="784" y="48"/>
                    <a:pt x="787" y="48"/>
                    <a:pt x="788" y="48"/>
                  </a:cubicBezTo>
                  <a:cubicBezTo>
                    <a:pt x="789" y="48"/>
                    <a:pt x="790" y="49"/>
                    <a:pt x="791" y="49"/>
                  </a:cubicBezTo>
                  <a:cubicBezTo>
                    <a:pt x="790" y="50"/>
                    <a:pt x="790" y="50"/>
                    <a:pt x="792" y="51"/>
                  </a:cubicBezTo>
                  <a:cubicBezTo>
                    <a:pt x="793" y="52"/>
                    <a:pt x="796" y="52"/>
                    <a:pt x="797" y="53"/>
                  </a:cubicBezTo>
                  <a:cubicBezTo>
                    <a:pt x="797" y="53"/>
                    <a:pt x="794" y="54"/>
                    <a:pt x="794" y="54"/>
                  </a:cubicBezTo>
                  <a:cubicBezTo>
                    <a:pt x="791" y="54"/>
                    <a:pt x="791" y="53"/>
                    <a:pt x="790" y="53"/>
                  </a:cubicBezTo>
                  <a:cubicBezTo>
                    <a:pt x="790" y="53"/>
                    <a:pt x="791" y="54"/>
                    <a:pt x="790" y="54"/>
                  </a:cubicBezTo>
                  <a:cubicBezTo>
                    <a:pt x="787" y="54"/>
                    <a:pt x="782" y="54"/>
                    <a:pt x="779" y="54"/>
                  </a:cubicBezTo>
                  <a:cubicBezTo>
                    <a:pt x="777" y="55"/>
                    <a:pt x="774" y="55"/>
                    <a:pt x="774" y="56"/>
                  </a:cubicBezTo>
                  <a:cubicBezTo>
                    <a:pt x="770" y="56"/>
                    <a:pt x="769" y="58"/>
                    <a:pt x="766" y="58"/>
                  </a:cubicBezTo>
                  <a:cubicBezTo>
                    <a:pt x="766" y="58"/>
                    <a:pt x="765" y="59"/>
                    <a:pt x="764" y="59"/>
                  </a:cubicBezTo>
                  <a:cubicBezTo>
                    <a:pt x="764" y="59"/>
                    <a:pt x="762" y="60"/>
                    <a:pt x="761" y="60"/>
                  </a:cubicBezTo>
                  <a:cubicBezTo>
                    <a:pt x="760" y="60"/>
                    <a:pt x="760" y="60"/>
                    <a:pt x="759" y="61"/>
                  </a:cubicBezTo>
                  <a:cubicBezTo>
                    <a:pt x="756" y="60"/>
                    <a:pt x="751" y="61"/>
                    <a:pt x="749" y="60"/>
                  </a:cubicBezTo>
                  <a:cubicBezTo>
                    <a:pt x="749" y="61"/>
                    <a:pt x="746" y="60"/>
                    <a:pt x="746" y="62"/>
                  </a:cubicBezTo>
                  <a:cubicBezTo>
                    <a:pt x="741" y="62"/>
                    <a:pt x="740" y="62"/>
                    <a:pt x="735" y="62"/>
                  </a:cubicBezTo>
                  <a:cubicBezTo>
                    <a:pt x="734" y="62"/>
                    <a:pt x="734" y="62"/>
                    <a:pt x="733" y="62"/>
                  </a:cubicBezTo>
                  <a:cubicBezTo>
                    <a:pt x="732" y="63"/>
                    <a:pt x="730" y="63"/>
                    <a:pt x="730" y="64"/>
                  </a:cubicBezTo>
                  <a:cubicBezTo>
                    <a:pt x="730" y="65"/>
                    <a:pt x="725" y="64"/>
                    <a:pt x="726" y="67"/>
                  </a:cubicBezTo>
                  <a:cubicBezTo>
                    <a:pt x="725" y="68"/>
                    <a:pt x="728" y="68"/>
                    <a:pt x="730" y="69"/>
                  </a:cubicBezTo>
                  <a:cubicBezTo>
                    <a:pt x="729" y="70"/>
                    <a:pt x="729" y="71"/>
                    <a:pt x="726" y="71"/>
                  </a:cubicBezTo>
                  <a:cubicBezTo>
                    <a:pt x="726" y="72"/>
                    <a:pt x="726" y="73"/>
                    <a:pt x="724" y="72"/>
                  </a:cubicBezTo>
                  <a:cubicBezTo>
                    <a:pt x="724" y="73"/>
                    <a:pt x="724" y="74"/>
                    <a:pt x="724" y="74"/>
                  </a:cubicBezTo>
                  <a:cubicBezTo>
                    <a:pt x="724" y="75"/>
                    <a:pt x="725" y="74"/>
                    <a:pt x="726" y="75"/>
                  </a:cubicBezTo>
                  <a:cubicBezTo>
                    <a:pt x="727" y="76"/>
                    <a:pt x="724" y="76"/>
                    <a:pt x="724" y="76"/>
                  </a:cubicBezTo>
                  <a:cubicBezTo>
                    <a:pt x="723" y="76"/>
                    <a:pt x="723" y="77"/>
                    <a:pt x="723" y="77"/>
                  </a:cubicBezTo>
                  <a:cubicBezTo>
                    <a:pt x="722" y="78"/>
                    <a:pt x="719" y="77"/>
                    <a:pt x="718" y="78"/>
                  </a:cubicBezTo>
                  <a:cubicBezTo>
                    <a:pt x="717" y="78"/>
                    <a:pt x="718" y="79"/>
                    <a:pt x="718" y="80"/>
                  </a:cubicBezTo>
                  <a:cubicBezTo>
                    <a:pt x="717" y="80"/>
                    <a:pt x="717" y="79"/>
                    <a:pt x="717" y="79"/>
                  </a:cubicBezTo>
                  <a:cubicBezTo>
                    <a:pt x="716" y="79"/>
                    <a:pt x="714" y="79"/>
                    <a:pt x="716" y="81"/>
                  </a:cubicBezTo>
                  <a:cubicBezTo>
                    <a:pt x="714" y="81"/>
                    <a:pt x="714" y="82"/>
                    <a:pt x="714" y="82"/>
                  </a:cubicBezTo>
                  <a:cubicBezTo>
                    <a:pt x="713" y="82"/>
                    <a:pt x="712" y="82"/>
                    <a:pt x="712" y="82"/>
                  </a:cubicBezTo>
                  <a:cubicBezTo>
                    <a:pt x="711" y="82"/>
                    <a:pt x="712" y="84"/>
                    <a:pt x="710" y="83"/>
                  </a:cubicBezTo>
                  <a:cubicBezTo>
                    <a:pt x="710" y="84"/>
                    <a:pt x="709" y="84"/>
                    <a:pt x="709" y="85"/>
                  </a:cubicBezTo>
                  <a:cubicBezTo>
                    <a:pt x="707" y="85"/>
                    <a:pt x="705" y="85"/>
                    <a:pt x="705" y="86"/>
                  </a:cubicBezTo>
                  <a:cubicBezTo>
                    <a:pt x="704" y="85"/>
                    <a:pt x="705" y="85"/>
                    <a:pt x="705" y="84"/>
                  </a:cubicBezTo>
                  <a:cubicBezTo>
                    <a:pt x="705" y="84"/>
                    <a:pt x="704" y="84"/>
                    <a:pt x="704" y="84"/>
                  </a:cubicBezTo>
                  <a:cubicBezTo>
                    <a:pt x="704" y="83"/>
                    <a:pt x="704" y="83"/>
                    <a:pt x="704" y="83"/>
                  </a:cubicBezTo>
                  <a:cubicBezTo>
                    <a:pt x="703" y="82"/>
                    <a:pt x="703" y="82"/>
                    <a:pt x="702" y="82"/>
                  </a:cubicBezTo>
                  <a:cubicBezTo>
                    <a:pt x="701" y="81"/>
                    <a:pt x="701" y="81"/>
                    <a:pt x="700" y="81"/>
                  </a:cubicBezTo>
                  <a:cubicBezTo>
                    <a:pt x="701" y="80"/>
                    <a:pt x="701" y="79"/>
                    <a:pt x="701" y="78"/>
                  </a:cubicBezTo>
                  <a:cubicBezTo>
                    <a:pt x="701" y="77"/>
                    <a:pt x="700" y="77"/>
                    <a:pt x="700" y="77"/>
                  </a:cubicBezTo>
                  <a:cubicBezTo>
                    <a:pt x="700" y="75"/>
                    <a:pt x="701" y="73"/>
                    <a:pt x="700" y="71"/>
                  </a:cubicBezTo>
                  <a:cubicBezTo>
                    <a:pt x="704" y="73"/>
                    <a:pt x="700" y="71"/>
                    <a:pt x="702" y="70"/>
                  </a:cubicBezTo>
                  <a:cubicBezTo>
                    <a:pt x="702" y="69"/>
                    <a:pt x="703" y="71"/>
                    <a:pt x="704" y="70"/>
                  </a:cubicBezTo>
                  <a:cubicBezTo>
                    <a:pt x="704" y="70"/>
                    <a:pt x="704" y="69"/>
                    <a:pt x="704" y="69"/>
                  </a:cubicBezTo>
                  <a:cubicBezTo>
                    <a:pt x="705" y="68"/>
                    <a:pt x="709" y="67"/>
                    <a:pt x="710" y="67"/>
                  </a:cubicBezTo>
                  <a:cubicBezTo>
                    <a:pt x="710" y="67"/>
                    <a:pt x="712" y="66"/>
                    <a:pt x="711" y="66"/>
                  </a:cubicBezTo>
                  <a:cubicBezTo>
                    <a:pt x="709" y="66"/>
                    <a:pt x="711" y="66"/>
                    <a:pt x="713" y="66"/>
                  </a:cubicBezTo>
                  <a:cubicBezTo>
                    <a:pt x="714" y="65"/>
                    <a:pt x="715" y="64"/>
                    <a:pt x="715" y="63"/>
                  </a:cubicBezTo>
                  <a:cubicBezTo>
                    <a:pt x="715" y="63"/>
                    <a:pt x="718" y="63"/>
                    <a:pt x="718" y="62"/>
                  </a:cubicBezTo>
                  <a:cubicBezTo>
                    <a:pt x="718" y="62"/>
                    <a:pt x="717" y="62"/>
                    <a:pt x="717" y="62"/>
                  </a:cubicBezTo>
                  <a:cubicBezTo>
                    <a:pt x="717" y="62"/>
                    <a:pt x="718" y="61"/>
                    <a:pt x="718" y="61"/>
                  </a:cubicBezTo>
                  <a:cubicBezTo>
                    <a:pt x="719" y="61"/>
                    <a:pt x="720" y="63"/>
                    <a:pt x="720" y="60"/>
                  </a:cubicBezTo>
                  <a:cubicBezTo>
                    <a:pt x="721" y="60"/>
                    <a:pt x="723" y="60"/>
                    <a:pt x="725" y="60"/>
                  </a:cubicBezTo>
                  <a:cubicBezTo>
                    <a:pt x="725" y="60"/>
                    <a:pt x="725" y="59"/>
                    <a:pt x="726" y="59"/>
                  </a:cubicBezTo>
                  <a:cubicBezTo>
                    <a:pt x="726" y="59"/>
                    <a:pt x="727" y="59"/>
                    <a:pt x="728" y="59"/>
                  </a:cubicBezTo>
                  <a:cubicBezTo>
                    <a:pt x="728" y="59"/>
                    <a:pt x="729" y="58"/>
                    <a:pt x="730" y="58"/>
                  </a:cubicBezTo>
                  <a:cubicBezTo>
                    <a:pt x="730" y="58"/>
                    <a:pt x="731" y="58"/>
                    <a:pt x="731" y="57"/>
                  </a:cubicBezTo>
                  <a:cubicBezTo>
                    <a:pt x="731" y="57"/>
                    <a:pt x="732" y="55"/>
                    <a:pt x="734" y="56"/>
                  </a:cubicBezTo>
                  <a:cubicBezTo>
                    <a:pt x="734" y="56"/>
                    <a:pt x="734" y="55"/>
                    <a:pt x="734" y="54"/>
                  </a:cubicBezTo>
                  <a:cubicBezTo>
                    <a:pt x="731" y="54"/>
                    <a:pt x="730" y="54"/>
                    <a:pt x="729" y="54"/>
                  </a:cubicBezTo>
                  <a:cubicBezTo>
                    <a:pt x="728" y="55"/>
                    <a:pt x="727" y="55"/>
                    <a:pt x="727" y="55"/>
                  </a:cubicBezTo>
                  <a:cubicBezTo>
                    <a:pt x="726" y="56"/>
                    <a:pt x="726" y="55"/>
                    <a:pt x="726" y="56"/>
                  </a:cubicBezTo>
                  <a:cubicBezTo>
                    <a:pt x="726" y="57"/>
                    <a:pt x="722" y="57"/>
                    <a:pt x="722" y="58"/>
                  </a:cubicBezTo>
                  <a:cubicBezTo>
                    <a:pt x="720" y="58"/>
                    <a:pt x="719" y="58"/>
                    <a:pt x="719" y="59"/>
                  </a:cubicBezTo>
                  <a:cubicBezTo>
                    <a:pt x="718" y="59"/>
                    <a:pt x="718" y="58"/>
                    <a:pt x="718" y="58"/>
                  </a:cubicBezTo>
                  <a:cubicBezTo>
                    <a:pt x="718" y="58"/>
                    <a:pt x="716" y="58"/>
                    <a:pt x="716" y="58"/>
                  </a:cubicBezTo>
                  <a:cubicBezTo>
                    <a:pt x="715" y="57"/>
                    <a:pt x="716" y="57"/>
                    <a:pt x="716" y="56"/>
                  </a:cubicBezTo>
                  <a:cubicBezTo>
                    <a:pt x="712" y="57"/>
                    <a:pt x="709" y="56"/>
                    <a:pt x="706" y="56"/>
                  </a:cubicBezTo>
                  <a:cubicBezTo>
                    <a:pt x="705" y="57"/>
                    <a:pt x="706" y="57"/>
                    <a:pt x="705" y="57"/>
                  </a:cubicBezTo>
                  <a:cubicBezTo>
                    <a:pt x="704" y="58"/>
                    <a:pt x="702" y="58"/>
                    <a:pt x="701" y="58"/>
                  </a:cubicBezTo>
                  <a:cubicBezTo>
                    <a:pt x="699" y="58"/>
                    <a:pt x="699" y="59"/>
                    <a:pt x="698" y="59"/>
                  </a:cubicBezTo>
                  <a:cubicBezTo>
                    <a:pt x="697" y="60"/>
                    <a:pt x="697" y="60"/>
                    <a:pt x="695" y="60"/>
                  </a:cubicBezTo>
                  <a:cubicBezTo>
                    <a:pt x="694" y="62"/>
                    <a:pt x="696" y="62"/>
                    <a:pt x="696" y="63"/>
                  </a:cubicBezTo>
                  <a:cubicBezTo>
                    <a:pt x="695" y="63"/>
                    <a:pt x="694" y="63"/>
                    <a:pt x="694" y="64"/>
                  </a:cubicBezTo>
                  <a:cubicBezTo>
                    <a:pt x="690" y="64"/>
                    <a:pt x="689" y="65"/>
                    <a:pt x="685" y="65"/>
                  </a:cubicBezTo>
                  <a:cubicBezTo>
                    <a:pt x="684" y="64"/>
                    <a:pt x="685" y="64"/>
                    <a:pt x="685" y="63"/>
                  </a:cubicBezTo>
                  <a:cubicBezTo>
                    <a:pt x="683" y="63"/>
                    <a:pt x="683" y="63"/>
                    <a:pt x="683" y="62"/>
                  </a:cubicBezTo>
                  <a:cubicBezTo>
                    <a:pt x="682" y="62"/>
                    <a:pt x="679" y="62"/>
                    <a:pt x="679" y="62"/>
                  </a:cubicBezTo>
                  <a:cubicBezTo>
                    <a:pt x="674" y="63"/>
                    <a:pt x="669" y="64"/>
                    <a:pt x="662" y="64"/>
                  </a:cubicBezTo>
                  <a:cubicBezTo>
                    <a:pt x="662" y="63"/>
                    <a:pt x="659" y="64"/>
                    <a:pt x="660" y="62"/>
                  </a:cubicBezTo>
                  <a:cubicBezTo>
                    <a:pt x="659" y="62"/>
                    <a:pt x="658" y="62"/>
                    <a:pt x="656" y="62"/>
                  </a:cubicBezTo>
                  <a:cubicBezTo>
                    <a:pt x="652" y="63"/>
                    <a:pt x="649" y="63"/>
                    <a:pt x="646" y="64"/>
                  </a:cubicBezTo>
                  <a:cubicBezTo>
                    <a:pt x="643" y="65"/>
                    <a:pt x="641" y="66"/>
                    <a:pt x="638" y="67"/>
                  </a:cubicBezTo>
                  <a:cubicBezTo>
                    <a:pt x="638" y="68"/>
                    <a:pt x="637" y="68"/>
                    <a:pt x="636" y="68"/>
                  </a:cubicBezTo>
                  <a:cubicBezTo>
                    <a:pt x="636" y="69"/>
                    <a:pt x="634" y="69"/>
                    <a:pt x="635" y="70"/>
                  </a:cubicBezTo>
                  <a:cubicBezTo>
                    <a:pt x="633" y="70"/>
                    <a:pt x="631" y="72"/>
                    <a:pt x="630" y="72"/>
                  </a:cubicBezTo>
                  <a:cubicBezTo>
                    <a:pt x="628" y="71"/>
                    <a:pt x="629" y="72"/>
                    <a:pt x="627" y="72"/>
                  </a:cubicBezTo>
                  <a:cubicBezTo>
                    <a:pt x="625" y="72"/>
                    <a:pt x="625" y="73"/>
                    <a:pt x="625" y="73"/>
                  </a:cubicBezTo>
                  <a:cubicBezTo>
                    <a:pt x="620" y="73"/>
                    <a:pt x="622" y="75"/>
                    <a:pt x="618" y="75"/>
                  </a:cubicBezTo>
                  <a:cubicBezTo>
                    <a:pt x="618" y="75"/>
                    <a:pt x="621" y="77"/>
                    <a:pt x="622" y="76"/>
                  </a:cubicBezTo>
                  <a:cubicBezTo>
                    <a:pt x="623" y="76"/>
                    <a:pt x="623" y="78"/>
                    <a:pt x="623" y="78"/>
                  </a:cubicBezTo>
                  <a:cubicBezTo>
                    <a:pt x="624" y="78"/>
                    <a:pt x="625" y="79"/>
                    <a:pt x="626" y="79"/>
                  </a:cubicBezTo>
                  <a:cubicBezTo>
                    <a:pt x="627" y="79"/>
                    <a:pt x="628" y="78"/>
                    <a:pt x="630" y="78"/>
                  </a:cubicBezTo>
                  <a:cubicBezTo>
                    <a:pt x="630" y="78"/>
                    <a:pt x="631" y="79"/>
                    <a:pt x="631" y="79"/>
                  </a:cubicBezTo>
                  <a:cubicBezTo>
                    <a:pt x="632" y="79"/>
                    <a:pt x="633" y="77"/>
                    <a:pt x="634" y="78"/>
                  </a:cubicBezTo>
                  <a:cubicBezTo>
                    <a:pt x="635" y="78"/>
                    <a:pt x="634" y="78"/>
                    <a:pt x="635" y="77"/>
                  </a:cubicBezTo>
                  <a:cubicBezTo>
                    <a:pt x="636" y="78"/>
                    <a:pt x="636" y="81"/>
                    <a:pt x="639" y="79"/>
                  </a:cubicBezTo>
                  <a:cubicBezTo>
                    <a:pt x="641" y="79"/>
                    <a:pt x="638" y="81"/>
                    <a:pt x="642" y="81"/>
                  </a:cubicBezTo>
                  <a:cubicBezTo>
                    <a:pt x="642" y="81"/>
                    <a:pt x="640" y="81"/>
                    <a:pt x="640" y="81"/>
                  </a:cubicBezTo>
                  <a:cubicBezTo>
                    <a:pt x="639" y="81"/>
                    <a:pt x="641" y="82"/>
                    <a:pt x="641" y="83"/>
                  </a:cubicBezTo>
                  <a:cubicBezTo>
                    <a:pt x="640" y="83"/>
                    <a:pt x="640" y="83"/>
                    <a:pt x="640" y="84"/>
                  </a:cubicBezTo>
                  <a:cubicBezTo>
                    <a:pt x="640" y="84"/>
                    <a:pt x="639" y="84"/>
                    <a:pt x="639" y="85"/>
                  </a:cubicBezTo>
                  <a:cubicBezTo>
                    <a:pt x="638" y="86"/>
                    <a:pt x="640" y="89"/>
                    <a:pt x="637" y="87"/>
                  </a:cubicBezTo>
                  <a:cubicBezTo>
                    <a:pt x="637" y="92"/>
                    <a:pt x="633" y="94"/>
                    <a:pt x="632" y="97"/>
                  </a:cubicBezTo>
                  <a:cubicBezTo>
                    <a:pt x="630" y="97"/>
                    <a:pt x="630" y="97"/>
                    <a:pt x="629" y="97"/>
                  </a:cubicBezTo>
                  <a:cubicBezTo>
                    <a:pt x="628" y="97"/>
                    <a:pt x="629" y="98"/>
                    <a:pt x="629" y="98"/>
                  </a:cubicBezTo>
                  <a:cubicBezTo>
                    <a:pt x="628" y="99"/>
                    <a:pt x="627" y="98"/>
                    <a:pt x="626" y="99"/>
                  </a:cubicBezTo>
                  <a:cubicBezTo>
                    <a:pt x="625" y="99"/>
                    <a:pt x="626" y="99"/>
                    <a:pt x="626" y="100"/>
                  </a:cubicBezTo>
                  <a:cubicBezTo>
                    <a:pt x="625" y="100"/>
                    <a:pt x="624" y="99"/>
                    <a:pt x="624" y="100"/>
                  </a:cubicBezTo>
                  <a:cubicBezTo>
                    <a:pt x="623" y="100"/>
                    <a:pt x="625" y="100"/>
                    <a:pt x="625" y="100"/>
                  </a:cubicBezTo>
                  <a:cubicBezTo>
                    <a:pt x="624" y="101"/>
                    <a:pt x="623" y="101"/>
                    <a:pt x="622" y="101"/>
                  </a:cubicBezTo>
                  <a:cubicBezTo>
                    <a:pt x="621" y="101"/>
                    <a:pt x="621" y="102"/>
                    <a:pt x="621" y="103"/>
                  </a:cubicBezTo>
                  <a:cubicBezTo>
                    <a:pt x="620" y="103"/>
                    <a:pt x="619" y="103"/>
                    <a:pt x="618" y="103"/>
                  </a:cubicBezTo>
                  <a:cubicBezTo>
                    <a:pt x="617" y="103"/>
                    <a:pt x="618" y="104"/>
                    <a:pt x="617" y="105"/>
                  </a:cubicBezTo>
                  <a:cubicBezTo>
                    <a:pt x="617" y="105"/>
                    <a:pt x="615" y="104"/>
                    <a:pt x="615" y="105"/>
                  </a:cubicBezTo>
                  <a:cubicBezTo>
                    <a:pt x="615" y="105"/>
                    <a:pt x="615" y="106"/>
                    <a:pt x="614" y="105"/>
                  </a:cubicBezTo>
                  <a:cubicBezTo>
                    <a:pt x="613" y="105"/>
                    <a:pt x="612" y="105"/>
                    <a:pt x="612" y="106"/>
                  </a:cubicBezTo>
                  <a:cubicBezTo>
                    <a:pt x="607" y="107"/>
                    <a:pt x="607" y="107"/>
                    <a:pt x="602" y="106"/>
                  </a:cubicBezTo>
                  <a:cubicBezTo>
                    <a:pt x="602" y="107"/>
                    <a:pt x="598" y="108"/>
                    <a:pt x="600" y="108"/>
                  </a:cubicBezTo>
                  <a:cubicBezTo>
                    <a:pt x="601" y="109"/>
                    <a:pt x="593" y="108"/>
                    <a:pt x="597" y="109"/>
                  </a:cubicBezTo>
                  <a:cubicBezTo>
                    <a:pt x="597" y="109"/>
                    <a:pt x="595" y="109"/>
                    <a:pt x="595" y="109"/>
                  </a:cubicBezTo>
                  <a:cubicBezTo>
                    <a:pt x="592" y="110"/>
                    <a:pt x="594" y="111"/>
                    <a:pt x="594" y="113"/>
                  </a:cubicBezTo>
                  <a:cubicBezTo>
                    <a:pt x="591" y="113"/>
                    <a:pt x="592" y="113"/>
                    <a:pt x="589" y="113"/>
                  </a:cubicBezTo>
                  <a:cubicBezTo>
                    <a:pt x="590" y="113"/>
                    <a:pt x="590" y="114"/>
                    <a:pt x="588" y="114"/>
                  </a:cubicBezTo>
                  <a:cubicBezTo>
                    <a:pt x="588" y="115"/>
                    <a:pt x="589" y="119"/>
                    <a:pt x="590" y="118"/>
                  </a:cubicBezTo>
                  <a:cubicBezTo>
                    <a:pt x="592" y="118"/>
                    <a:pt x="590" y="121"/>
                    <a:pt x="593" y="122"/>
                  </a:cubicBezTo>
                  <a:cubicBezTo>
                    <a:pt x="595" y="122"/>
                    <a:pt x="592" y="123"/>
                    <a:pt x="595" y="123"/>
                  </a:cubicBezTo>
                  <a:cubicBezTo>
                    <a:pt x="595" y="124"/>
                    <a:pt x="594" y="124"/>
                    <a:pt x="594" y="124"/>
                  </a:cubicBezTo>
                  <a:cubicBezTo>
                    <a:pt x="593" y="125"/>
                    <a:pt x="592" y="124"/>
                    <a:pt x="592" y="124"/>
                  </a:cubicBezTo>
                  <a:cubicBezTo>
                    <a:pt x="591" y="124"/>
                    <a:pt x="592" y="125"/>
                    <a:pt x="591" y="125"/>
                  </a:cubicBezTo>
                  <a:cubicBezTo>
                    <a:pt x="590" y="125"/>
                    <a:pt x="589" y="125"/>
                    <a:pt x="588" y="125"/>
                  </a:cubicBezTo>
                  <a:cubicBezTo>
                    <a:pt x="586" y="125"/>
                    <a:pt x="583" y="126"/>
                    <a:pt x="581" y="125"/>
                  </a:cubicBezTo>
                  <a:cubicBezTo>
                    <a:pt x="581" y="124"/>
                    <a:pt x="582" y="124"/>
                    <a:pt x="582" y="123"/>
                  </a:cubicBezTo>
                  <a:cubicBezTo>
                    <a:pt x="582" y="122"/>
                    <a:pt x="581" y="121"/>
                    <a:pt x="583" y="121"/>
                  </a:cubicBezTo>
                  <a:cubicBezTo>
                    <a:pt x="583" y="120"/>
                    <a:pt x="580" y="120"/>
                    <a:pt x="581" y="119"/>
                  </a:cubicBezTo>
                  <a:cubicBezTo>
                    <a:pt x="579" y="118"/>
                    <a:pt x="577" y="119"/>
                    <a:pt x="575" y="118"/>
                  </a:cubicBezTo>
                  <a:cubicBezTo>
                    <a:pt x="574" y="116"/>
                    <a:pt x="579" y="117"/>
                    <a:pt x="577" y="115"/>
                  </a:cubicBezTo>
                  <a:cubicBezTo>
                    <a:pt x="577" y="115"/>
                    <a:pt x="576" y="115"/>
                    <a:pt x="576" y="115"/>
                  </a:cubicBezTo>
                  <a:cubicBezTo>
                    <a:pt x="575" y="115"/>
                    <a:pt x="575" y="115"/>
                    <a:pt x="574" y="114"/>
                  </a:cubicBezTo>
                  <a:cubicBezTo>
                    <a:pt x="574" y="114"/>
                    <a:pt x="573" y="114"/>
                    <a:pt x="572" y="113"/>
                  </a:cubicBezTo>
                  <a:cubicBezTo>
                    <a:pt x="571" y="113"/>
                    <a:pt x="571" y="114"/>
                    <a:pt x="569" y="114"/>
                  </a:cubicBezTo>
                  <a:cubicBezTo>
                    <a:pt x="568" y="114"/>
                    <a:pt x="569" y="114"/>
                    <a:pt x="569" y="114"/>
                  </a:cubicBezTo>
                  <a:cubicBezTo>
                    <a:pt x="569" y="116"/>
                    <a:pt x="567" y="113"/>
                    <a:pt x="567" y="115"/>
                  </a:cubicBezTo>
                  <a:cubicBezTo>
                    <a:pt x="565" y="114"/>
                    <a:pt x="565" y="116"/>
                    <a:pt x="561" y="115"/>
                  </a:cubicBezTo>
                  <a:cubicBezTo>
                    <a:pt x="564" y="114"/>
                    <a:pt x="561" y="113"/>
                    <a:pt x="564" y="112"/>
                  </a:cubicBezTo>
                  <a:cubicBezTo>
                    <a:pt x="566" y="112"/>
                    <a:pt x="559" y="112"/>
                    <a:pt x="559" y="113"/>
                  </a:cubicBezTo>
                  <a:cubicBezTo>
                    <a:pt x="559" y="114"/>
                    <a:pt x="558" y="112"/>
                    <a:pt x="558" y="112"/>
                  </a:cubicBezTo>
                  <a:cubicBezTo>
                    <a:pt x="556" y="112"/>
                    <a:pt x="557" y="114"/>
                    <a:pt x="555" y="114"/>
                  </a:cubicBezTo>
                  <a:cubicBezTo>
                    <a:pt x="555" y="114"/>
                    <a:pt x="553" y="114"/>
                    <a:pt x="552" y="115"/>
                  </a:cubicBezTo>
                  <a:cubicBezTo>
                    <a:pt x="552" y="115"/>
                    <a:pt x="551" y="115"/>
                    <a:pt x="551" y="116"/>
                  </a:cubicBezTo>
                  <a:cubicBezTo>
                    <a:pt x="547" y="115"/>
                    <a:pt x="548" y="115"/>
                    <a:pt x="544" y="116"/>
                  </a:cubicBezTo>
                  <a:cubicBezTo>
                    <a:pt x="545" y="116"/>
                    <a:pt x="545" y="117"/>
                    <a:pt x="545" y="117"/>
                  </a:cubicBezTo>
                  <a:cubicBezTo>
                    <a:pt x="546" y="117"/>
                    <a:pt x="548" y="117"/>
                    <a:pt x="548" y="117"/>
                  </a:cubicBezTo>
                  <a:cubicBezTo>
                    <a:pt x="549" y="117"/>
                    <a:pt x="548" y="118"/>
                    <a:pt x="548" y="118"/>
                  </a:cubicBezTo>
                  <a:cubicBezTo>
                    <a:pt x="549" y="118"/>
                    <a:pt x="551" y="118"/>
                    <a:pt x="551" y="118"/>
                  </a:cubicBezTo>
                  <a:cubicBezTo>
                    <a:pt x="552" y="118"/>
                    <a:pt x="551" y="119"/>
                    <a:pt x="551" y="119"/>
                  </a:cubicBezTo>
                  <a:cubicBezTo>
                    <a:pt x="552" y="119"/>
                    <a:pt x="554" y="119"/>
                    <a:pt x="554" y="120"/>
                  </a:cubicBezTo>
                  <a:cubicBezTo>
                    <a:pt x="555" y="119"/>
                    <a:pt x="555" y="119"/>
                    <a:pt x="556" y="119"/>
                  </a:cubicBezTo>
                  <a:cubicBezTo>
                    <a:pt x="560" y="118"/>
                    <a:pt x="563" y="119"/>
                    <a:pt x="563" y="121"/>
                  </a:cubicBezTo>
                  <a:cubicBezTo>
                    <a:pt x="562" y="121"/>
                    <a:pt x="560" y="121"/>
                    <a:pt x="558" y="121"/>
                  </a:cubicBezTo>
                  <a:cubicBezTo>
                    <a:pt x="558" y="121"/>
                    <a:pt x="557" y="122"/>
                    <a:pt x="557" y="123"/>
                  </a:cubicBezTo>
                  <a:cubicBezTo>
                    <a:pt x="556" y="123"/>
                    <a:pt x="555" y="123"/>
                    <a:pt x="556" y="123"/>
                  </a:cubicBezTo>
                  <a:cubicBezTo>
                    <a:pt x="556" y="124"/>
                    <a:pt x="554" y="124"/>
                    <a:pt x="552" y="124"/>
                  </a:cubicBezTo>
                  <a:cubicBezTo>
                    <a:pt x="554" y="126"/>
                    <a:pt x="557" y="126"/>
                    <a:pt x="557" y="129"/>
                  </a:cubicBezTo>
                  <a:cubicBezTo>
                    <a:pt x="560" y="127"/>
                    <a:pt x="558" y="128"/>
                    <a:pt x="560" y="129"/>
                  </a:cubicBezTo>
                  <a:cubicBezTo>
                    <a:pt x="560" y="131"/>
                    <a:pt x="561" y="134"/>
                    <a:pt x="559" y="135"/>
                  </a:cubicBezTo>
                  <a:cubicBezTo>
                    <a:pt x="561" y="136"/>
                    <a:pt x="562" y="137"/>
                    <a:pt x="561" y="139"/>
                  </a:cubicBezTo>
                  <a:cubicBezTo>
                    <a:pt x="558" y="138"/>
                    <a:pt x="560" y="142"/>
                    <a:pt x="558" y="141"/>
                  </a:cubicBezTo>
                  <a:cubicBezTo>
                    <a:pt x="557" y="140"/>
                    <a:pt x="558" y="141"/>
                    <a:pt x="557" y="141"/>
                  </a:cubicBezTo>
                  <a:cubicBezTo>
                    <a:pt x="557" y="142"/>
                    <a:pt x="555" y="142"/>
                    <a:pt x="555" y="143"/>
                  </a:cubicBezTo>
                  <a:cubicBezTo>
                    <a:pt x="552" y="143"/>
                    <a:pt x="555" y="145"/>
                    <a:pt x="551" y="144"/>
                  </a:cubicBezTo>
                  <a:cubicBezTo>
                    <a:pt x="554" y="146"/>
                    <a:pt x="547" y="146"/>
                    <a:pt x="548" y="147"/>
                  </a:cubicBezTo>
                  <a:cubicBezTo>
                    <a:pt x="550" y="148"/>
                    <a:pt x="548" y="147"/>
                    <a:pt x="546" y="148"/>
                  </a:cubicBezTo>
                  <a:cubicBezTo>
                    <a:pt x="546" y="148"/>
                    <a:pt x="546" y="149"/>
                    <a:pt x="545" y="149"/>
                  </a:cubicBezTo>
                  <a:cubicBezTo>
                    <a:pt x="545" y="149"/>
                    <a:pt x="544" y="149"/>
                    <a:pt x="543" y="149"/>
                  </a:cubicBezTo>
                  <a:cubicBezTo>
                    <a:pt x="543" y="149"/>
                    <a:pt x="544" y="150"/>
                    <a:pt x="543" y="150"/>
                  </a:cubicBezTo>
                  <a:cubicBezTo>
                    <a:pt x="543" y="151"/>
                    <a:pt x="540" y="150"/>
                    <a:pt x="541" y="151"/>
                  </a:cubicBezTo>
                  <a:cubicBezTo>
                    <a:pt x="534" y="151"/>
                    <a:pt x="535" y="152"/>
                    <a:pt x="529" y="151"/>
                  </a:cubicBezTo>
                  <a:cubicBezTo>
                    <a:pt x="527" y="151"/>
                    <a:pt x="528" y="152"/>
                    <a:pt x="528" y="153"/>
                  </a:cubicBezTo>
                  <a:cubicBezTo>
                    <a:pt x="525" y="152"/>
                    <a:pt x="522" y="154"/>
                    <a:pt x="522" y="154"/>
                  </a:cubicBezTo>
                  <a:cubicBezTo>
                    <a:pt x="520" y="153"/>
                    <a:pt x="521" y="154"/>
                    <a:pt x="518" y="154"/>
                  </a:cubicBezTo>
                  <a:cubicBezTo>
                    <a:pt x="516" y="154"/>
                    <a:pt x="519" y="155"/>
                    <a:pt x="517" y="155"/>
                  </a:cubicBezTo>
                  <a:cubicBezTo>
                    <a:pt x="515" y="156"/>
                    <a:pt x="513" y="154"/>
                    <a:pt x="511" y="154"/>
                  </a:cubicBezTo>
                  <a:cubicBezTo>
                    <a:pt x="508" y="154"/>
                    <a:pt x="507" y="155"/>
                    <a:pt x="505" y="155"/>
                  </a:cubicBezTo>
                  <a:cubicBezTo>
                    <a:pt x="504" y="155"/>
                    <a:pt x="503" y="156"/>
                    <a:pt x="503" y="156"/>
                  </a:cubicBezTo>
                  <a:cubicBezTo>
                    <a:pt x="500" y="156"/>
                    <a:pt x="500" y="157"/>
                    <a:pt x="498" y="157"/>
                  </a:cubicBezTo>
                  <a:cubicBezTo>
                    <a:pt x="497" y="159"/>
                    <a:pt x="500" y="158"/>
                    <a:pt x="500" y="159"/>
                  </a:cubicBezTo>
                  <a:cubicBezTo>
                    <a:pt x="500" y="160"/>
                    <a:pt x="500" y="160"/>
                    <a:pt x="501" y="160"/>
                  </a:cubicBezTo>
                  <a:cubicBezTo>
                    <a:pt x="502" y="160"/>
                    <a:pt x="501" y="161"/>
                    <a:pt x="502" y="161"/>
                  </a:cubicBezTo>
                  <a:cubicBezTo>
                    <a:pt x="503" y="162"/>
                    <a:pt x="504" y="161"/>
                    <a:pt x="505" y="162"/>
                  </a:cubicBezTo>
                  <a:cubicBezTo>
                    <a:pt x="505" y="162"/>
                    <a:pt x="505" y="163"/>
                    <a:pt x="505" y="163"/>
                  </a:cubicBezTo>
                  <a:cubicBezTo>
                    <a:pt x="505" y="163"/>
                    <a:pt x="507" y="163"/>
                    <a:pt x="507" y="163"/>
                  </a:cubicBezTo>
                  <a:cubicBezTo>
                    <a:pt x="508" y="163"/>
                    <a:pt x="508" y="164"/>
                    <a:pt x="509" y="165"/>
                  </a:cubicBezTo>
                  <a:cubicBezTo>
                    <a:pt x="510" y="166"/>
                    <a:pt x="512" y="167"/>
                    <a:pt x="512" y="167"/>
                  </a:cubicBezTo>
                  <a:cubicBezTo>
                    <a:pt x="512" y="167"/>
                    <a:pt x="512" y="168"/>
                    <a:pt x="512" y="169"/>
                  </a:cubicBezTo>
                  <a:cubicBezTo>
                    <a:pt x="512" y="169"/>
                    <a:pt x="513" y="170"/>
                    <a:pt x="513" y="171"/>
                  </a:cubicBezTo>
                  <a:cubicBezTo>
                    <a:pt x="513" y="171"/>
                    <a:pt x="512" y="171"/>
                    <a:pt x="512" y="172"/>
                  </a:cubicBezTo>
                  <a:cubicBezTo>
                    <a:pt x="511" y="173"/>
                    <a:pt x="512" y="174"/>
                    <a:pt x="510" y="173"/>
                  </a:cubicBezTo>
                  <a:cubicBezTo>
                    <a:pt x="511" y="175"/>
                    <a:pt x="507" y="174"/>
                    <a:pt x="508" y="175"/>
                  </a:cubicBezTo>
                  <a:cubicBezTo>
                    <a:pt x="504" y="175"/>
                    <a:pt x="505" y="176"/>
                    <a:pt x="502" y="176"/>
                  </a:cubicBezTo>
                  <a:cubicBezTo>
                    <a:pt x="501" y="176"/>
                    <a:pt x="501" y="177"/>
                    <a:pt x="501" y="177"/>
                  </a:cubicBezTo>
                  <a:cubicBezTo>
                    <a:pt x="501" y="177"/>
                    <a:pt x="498" y="177"/>
                    <a:pt x="499" y="178"/>
                  </a:cubicBezTo>
                  <a:cubicBezTo>
                    <a:pt x="500" y="178"/>
                    <a:pt x="500" y="178"/>
                    <a:pt x="499" y="178"/>
                  </a:cubicBezTo>
                  <a:cubicBezTo>
                    <a:pt x="498" y="179"/>
                    <a:pt x="498" y="179"/>
                    <a:pt x="496" y="179"/>
                  </a:cubicBezTo>
                  <a:cubicBezTo>
                    <a:pt x="497" y="177"/>
                    <a:pt x="494" y="179"/>
                    <a:pt x="494" y="178"/>
                  </a:cubicBezTo>
                  <a:cubicBezTo>
                    <a:pt x="494" y="177"/>
                    <a:pt x="493" y="176"/>
                    <a:pt x="492" y="176"/>
                  </a:cubicBezTo>
                  <a:cubicBezTo>
                    <a:pt x="492" y="176"/>
                    <a:pt x="490" y="176"/>
                    <a:pt x="490" y="176"/>
                  </a:cubicBezTo>
                  <a:cubicBezTo>
                    <a:pt x="490" y="176"/>
                    <a:pt x="490" y="175"/>
                    <a:pt x="490" y="175"/>
                  </a:cubicBezTo>
                  <a:cubicBezTo>
                    <a:pt x="489" y="175"/>
                    <a:pt x="487" y="175"/>
                    <a:pt x="486" y="174"/>
                  </a:cubicBezTo>
                  <a:cubicBezTo>
                    <a:pt x="486" y="174"/>
                    <a:pt x="486" y="174"/>
                    <a:pt x="486" y="173"/>
                  </a:cubicBezTo>
                  <a:cubicBezTo>
                    <a:pt x="485" y="173"/>
                    <a:pt x="484" y="174"/>
                    <a:pt x="483" y="173"/>
                  </a:cubicBezTo>
                  <a:cubicBezTo>
                    <a:pt x="482" y="173"/>
                    <a:pt x="483" y="172"/>
                    <a:pt x="482" y="172"/>
                  </a:cubicBezTo>
                  <a:cubicBezTo>
                    <a:pt x="481" y="172"/>
                    <a:pt x="481" y="172"/>
                    <a:pt x="481" y="173"/>
                  </a:cubicBezTo>
                  <a:cubicBezTo>
                    <a:pt x="479" y="172"/>
                    <a:pt x="480" y="172"/>
                    <a:pt x="478" y="171"/>
                  </a:cubicBezTo>
                  <a:cubicBezTo>
                    <a:pt x="475" y="170"/>
                    <a:pt x="476" y="172"/>
                    <a:pt x="475" y="173"/>
                  </a:cubicBezTo>
                  <a:cubicBezTo>
                    <a:pt x="475" y="173"/>
                    <a:pt x="473" y="173"/>
                    <a:pt x="473" y="173"/>
                  </a:cubicBezTo>
                  <a:cubicBezTo>
                    <a:pt x="473" y="174"/>
                    <a:pt x="474" y="176"/>
                    <a:pt x="472" y="176"/>
                  </a:cubicBezTo>
                  <a:cubicBezTo>
                    <a:pt x="473" y="177"/>
                    <a:pt x="473" y="177"/>
                    <a:pt x="473" y="178"/>
                  </a:cubicBezTo>
                  <a:cubicBezTo>
                    <a:pt x="474" y="178"/>
                    <a:pt x="475" y="179"/>
                    <a:pt x="475" y="178"/>
                  </a:cubicBezTo>
                  <a:cubicBezTo>
                    <a:pt x="478" y="179"/>
                    <a:pt x="476" y="180"/>
                    <a:pt x="476" y="182"/>
                  </a:cubicBezTo>
                  <a:cubicBezTo>
                    <a:pt x="476" y="182"/>
                    <a:pt x="477" y="182"/>
                    <a:pt x="477" y="183"/>
                  </a:cubicBezTo>
                  <a:cubicBezTo>
                    <a:pt x="478" y="183"/>
                    <a:pt x="479" y="184"/>
                    <a:pt x="479" y="184"/>
                  </a:cubicBezTo>
                  <a:cubicBezTo>
                    <a:pt x="481" y="184"/>
                    <a:pt x="482" y="185"/>
                    <a:pt x="484" y="185"/>
                  </a:cubicBezTo>
                  <a:cubicBezTo>
                    <a:pt x="485" y="185"/>
                    <a:pt x="484" y="186"/>
                    <a:pt x="485" y="186"/>
                  </a:cubicBezTo>
                  <a:cubicBezTo>
                    <a:pt x="486" y="186"/>
                    <a:pt x="486" y="186"/>
                    <a:pt x="486" y="187"/>
                  </a:cubicBezTo>
                  <a:cubicBezTo>
                    <a:pt x="486" y="187"/>
                    <a:pt x="488" y="187"/>
                    <a:pt x="488" y="187"/>
                  </a:cubicBezTo>
                  <a:cubicBezTo>
                    <a:pt x="489" y="188"/>
                    <a:pt x="488" y="189"/>
                    <a:pt x="488" y="189"/>
                  </a:cubicBezTo>
                  <a:cubicBezTo>
                    <a:pt x="488" y="189"/>
                    <a:pt x="490" y="190"/>
                    <a:pt x="490" y="190"/>
                  </a:cubicBezTo>
                  <a:cubicBezTo>
                    <a:pt x="490" y="190"/>
                    <a:pt x="488" y="192"/>
                    <a:pt x="491" y="192"/>
                  </a:cubicBezTo>
                  <a:cubicBezTo>
                    <a:pt x="491" y="193"/>
                    <a:pt x="489" y="193"/>
                    <a:pt x="487" y="192"/>
                  </a:cubicBezTo>
                  <a:cubicBezTo>
                    <a:pt x="486" y="192"/>
                    <a:pt x="483" y="192"/>
                    <a:pt x="482" y="192"/>
                  </a:cubicBezTo>
                  <a:cubicBezTo>
                    <a:pt x="482" y="192"/>
                    <a:pt x="483" y="190"/>
                    <a:pt x="481" y="191"/>
                  </a:cubicBezTo>
                  <a:cubicBezTo>
                    <a:pt x="479" y="191"/>
                    <a:pt x="480" y="190"/>
                    <a:pt x="479" y="189"/>
                  </a:cubicBezTo>
                  <a:cubicBezTo>
                    <a:pt x="479" y="188"/>
                    <a:pt x="477" y="188"/>
                    <a:pt x="476" y="188"/>
                  </a:cubicBezTo>
                  <a:cubicBezTo>
                    <a:pt x="476" y="187"/>
                    <a:pt x="476" y="186"/>
                    <a:pt x="477" y="186"/>
                  </a:cubicBezTo>
                  <a:cubicBezTo>
                    <a:pt x="475" y="185"/>
                    <a:pt x="475" y="184"/>
                    <a:pt x="472" y="183"/>
                  </a:cubicBezTo>
                  <a:cubicBezTo>
                    <a:pt x="472" y="182"/>
                    <a:pt x="471" y="182"/>
                    <a:pt x="472" y="182"/>
                  </a:cubicBezTo>
                  <a:cubicBezTo>
                    <a:pt x="471" y="181"/>
                    <a:pt x="470" y="181"/>
                    <a:pt x="469" y="181"/>
                  </a:cubicBezTo>
                  <a:cubicBezTo>
                    <a:pt x="469" y="180"/>
                    <a:pt x="469" y="179"/>
                    <a:pt x="468" y="179"/>
                  </a:cubicBezTo>
                  <a:cubicBezTo>
                    <a:pt x="468" y="178"/>
                    <a:pt x="469" y="178"/>
                    <a:pt x="469" y="177"/>
                  </a:cubicBezTo>
                  <a:cubicBezTo>
                    <a:pt x="469" y="177"/>
                    <a:pt x="468" y="176"/>
                    <a:pt x="467" y="176"/>
                  </a:cubicBezTo>
                  <a:cubicBezTo>
                    <a:pt x="468" y="175"/>
                    <a:pt x="468" y="175"/>
                    <a:pt x="467" y="175"/>
                  </a:cubicBezTo>
                  <a:cubicBezTo>
                    <a:pt x="468" y="174"/>
                    <a:pt x="470" y="175"/>
                    <a:pt x="471" y="174"/>
                  </a:cubicBezTo>
                  <a:cubicBezTo>
                    <a:pt x="471" y="174"/>
                    <a:pt x="470" y="174"/>
                    <a:pt x="470" y="173"/>
                  </a:cubicBezTo>
                  <a:cubicBezTo>
                    <a:pt x="470" y="173"/>
                    <a:pt x="471" y="173"/>
                    <a:pt x="471" y="173"/>
                  </a:cubicBezTo>
                  <a:cubicBezTo>
                    <a:pt x="471" y="172"/>
                    <a:pt x="470" y="171"/>
                    <a:pt x="469" y="170"/>
                  </a:cubicBezTo>
                  <a:cubicBezTo>
                    <a:pt x="469" y="169"/>
                    <a:pt x="470" y="168"/>
                    <a:pt x="469" y="167"/>
                  </a:cubicBezTo>
                  <a:cubicBezTo>
                    <a:pt x="469" y="167"/>
                    <a:pt x="468" y="167"/>
                    <a:pt x="467" y="166"/>
                  </a:cubicBezTo>
                  <a:cubicBezTo>
                    <a:pt x="467" y="166"/>
                    <a:pt x="467" y="165"/>
                    <a:pt x="466" y="165"/>
                  </a:cubicBezTo>
                  <a:cubicBezTo>
                    <a:pt x="465" y="164"/>
                    <a:pt x="464" y="163"/>
                    <a:pt x="463" y="163"/>
                  </a:cubicBezTo>
                  <a:cubicBezTo>
                    <a:pt x="460" y="162"/>
                    <a:pt x="462" y="165"/>
                    <a:pt x="459" y="163"/>
                  </a:cubicBezTo>
                  <a:cubicBezTo>
                    <a:pt x="458" y="163"/>
                    <a:pt x="459" y="164"/>
                    <a:pt x="458" y="165"/>
                  </a:cubicBezTo>
                  <a:cubicBezTo>
                    <a:pt x="458" y="165"/>
                    <a:pt x="457" y="165"/>
                    <a:pt x="456" y="165"/>
                  </a:cubicBezTo>
                  <a:cubicBezTo>
                    <a:pt x="456" y="165"/>
                    <a:pt x="457" y="166"/>
                    <a:pt x="455" y="166"/>
                  </a:cubicBezTo>
                  <a:cubicBezTo>
                    <a:pt x="453" y="166"/>
                    <a:pt x="453" y="165"/>
                    <a:pt x="452" y="164"/>
                  </a:cubicBezTo>
                  <a:cubicBezTo>
                    <a:pt x="452" y="164"/>
                    <a:pt x="451" y="164"/>
                    <a:pt x="451" y="164"/>
                  </a:cubicBezTo>
                  <a:cubicBezTo>
                    <a:pt x="451" y="163"/>
                    <a:pt x="452" y="163"/>
                    <a:pt x="452" y="163"/>
                  </a:cubicBezTo>
                  <a:cubicBezTo>
                    <a:pt x="452" y="162"/>
                    <a:pt x="450" y="160"/>
                    <a:pt x="452" y="159"/>
                  </a:cubicBezTo>
                  <a:cubicBezTo>
                    <a:pt x="451" y="159"/>
                    <a:pt x="450" y="158"/>
                    <a:pt x="450" y="156"/>
                  </a:cubicBezTo>
                  <a:cubicBezTo>
                    <a:pt x="449" y="156"/>
                    <a:pt x="450" y="157"/>
                    <a:pt x="449" y="157"/>
                  </a:cubicBezTo>
                  <a:cubicBezTo>
                    <a:pt x="448" y="157"/>
                    <a:pt x="449" y="155"/>
                    <a:pt x="447" y="155"/>
                  </a:cubicBezTo>
                  <a:cubicBezTo>
                    <a:pt x="447" y="154"/>
                    <a:pt x="446" y="154"/>
                    <a:pt x="445" y="154"/>
                  </a:cubicBezTo>
                  <a:cubicBezTo>
                    <a:pt x="445" y="153"/>
                    <a:pt x="445" y="153"/>
                    <a:pt x="444" y="153"/>
                  </a:cubicBezTo>
                  <a:cubicBezTo>
                    <a:pt x="444" y="152"/>
                    <a:pt x="441" y="152"/>
                    <a:pt x="441" y="151"/>
                  </a:cubicBezTo>
                  <a:cubicBezTo>
                    <a:pt x="438" y="151"/>
                    <a:pt x="437" y="152"/>
                    <a:pt x="436" y="153"/>
                  </a:cubicBezTo>
                  <a:cubicBezTo>
                    <a:pt x="434" y="153"/>
                    <a:pt x="433" y="153"/>
                    <a:pt x="433" y="153"/>
                  </a:cubicBezTo>
                  <a:cubicBezTo>
                    <a:pt x="430" y="153"/>
                    <a:pt x="428" y="153"/>
                    <a:pt x="426" y="153"/>
                  </a:cubicBezTo>
                  <a:cubicBezTo>
                    <a:pt x="425" y="153"/>
                    <a:pt x="424" y="154"/>
                    <a:pt x="424" y="154"/>
                  </a:cubicBezTo>
                  <a:cubicBezTo>
                    <a:pt x="423" y="154"/>
                    <a:pt x="423" y="154"/>
                    <a:pt x="423" y="155"/>
                  </a:cubicBezTo>
                  <a:cubicBezTo>
                    <a:pt x="423" y="155"/>
                    <a:pt x="420" y="155"/>
                    <a:pt x="420" y="156"/>
                  </a:cubicBezTo>
                  <a:cubicBezTo>
                    <a:pt x="418" y="156"/>
                    <a:pt x="416" y="158"/>
                    <a:pt x="412" y="159"/>
                  </a:cubicBezTo>
                  <a:cubicBezTo>
                    <a:pt x="409" y="160"/>
                    <a:pt x="409" y="162"/>
                    <a:pt x="405" y="162"/>
                  </a:cubicBezTo>
                  <a:cubicBezTo>
                    <a:pt x="406" y="163"/>
                    <a:pt x="406" y="163"/>
                    <a:pt x="403" y="163"/>
                  </a:cubicBezTo>
                  <a:cubicBezTo>
                    <a:pt x="403" y="163"/>
                    <a:pt x="403" y="164"/>
                    <a:pt x="404" y="164"/>
                  </a:cubicBezTo>
                  <a:cubicBezTo>
                    <a:pt x="404" y="164"/>
                    <a:pt x="402" y="164"/>
                    <a:pt x="402" y="164"/>
                  </a:cubicBezTo>
                  <a:cubicBezTo>
                    <a:pt x="400" y="164"/>
                    <a:pt x="401" y="165"/>
                    <a:pt x="398" y="165"/>
                  </a:cubicBezTo>
                  <a:cubicBezTo>
                    <a:pt x="397" y="165"/>
                    <a:pt x="397" y="166"/>
                    <a:pt x="395" y="166"/>
                  </a:cubicBezTo>
                  <a:cubicBezTo>
                    <a:pt x="395" y="166"/>
                    <a:pt x="396" y="167"/>
                    <a:pt x="396" y="167"/>
                  </a:cubicBezTo>
                  <a:cubicBezTo>
                    <a:pt x="396" y="168"/>
                    <a:pt x="394" y="169"/>
                    <a:pt x="394" y="171"/>
                  </a:cubicBezTo>
                  <a:cubicBezTo>
                    <a:pt x="393" y="173"/>
                    <a:pt x="394" y="176"/>
                    <a:pt x="393" y="176"/>
                  </a:cubicBezTo>
                  <a:cubicBezTo>
                    <a:pt x="393" y="177"/>
                    <a:pt x="391" y="176"/>
                    <a:pt x="391" y="176"/>
                  </a:cubicBezTo>
                  <a:cubicBezTo>
                    <a:pt x="390" y="177"/>
                    <a:pt x="391" y="178"/>
                    <a:pt x="390" y="178"/>
                  </a:cubicBezTo>
                  <a:cubicBezTo>
                    <a:pt x="389" y="179"/>
                    <a:pt x="387" y="179"/>
                    <a:pt x="386" y="179"/>
                  </a:cubicBezTo>
                  <a:cubicBezTo>
                    <a:pt x="385" y="179"/>
                    <a:pt x="385" y="180"/>
                    <a:pt x="383" y="180"/>
                  </a:cubicBezTo>
                  <a:cubicBezTo>
                    <a:pt x="381" y="178"/>
                    <a:pt x="379" y="177"/>
                    <a:pt x="378" y="175"/>
                  </a:cubicBezTo>
                  <a:cubicBezTo>
                    <a:pt x="377" y="175"/>
                    <a:pt x="377" y="174"/>
                    <a:pt x="376" y="174"/>
                  </a:cubicBezTo>
                  <a:cubicBezTo>
                    <a:pt x="376" y="174"/>
                    <a:pt x="375" y="173"/>
                    <a:pt x="374" y="173"/>
                  </a:cubicBezTo>
                  <a:cubicBezTo>
                    <a:pt x="373" y="172"/>
                    <a:pt x="376" y="172"/>
                    <a:pt x="376" y="171"/>
                  </a:cubicBezTo>
                  <a:cubicBezTo>
                    <a:pt x="376" y="170"/>
                    <a:pt x="374" y="170"/>
                    <a:pt x="373" y="169"/>
                  </a:cubicBezTo>
                  <a:cubicBezTo>
                    <a:pt x="372" y="169"/>
                    <a:pt x="372" y="168"/>
                    <a:pt x="370" y="168"/>
                  </a:cubicBezTo>
                  <a:cubicBezTo>
                    <a:pt x="370" y="167"/>
                    <a:pt x="369" y="166"/>
                    <a:pt x="368" y="165"/>
                  </a:cubicBezTo>
                  <a:cubicBezTo>
                    <a:pt x="367" y="164"/>
                    <a:pt x="367" y="160"/>
                    <a:pt x="366" y="158"/>
                  </a:cubicBezTo>
                  <a:cubicBezTo>
                    <a:pt x="366" y="157"/>
                    <a:pt x="365" y="154"/>
                    <a:pt x="364" y="152"/>
                  </a:cubicBezTo>
                  <a:cubicBezTo>
                    <a:pt x="363" y="152"/>
                    <a:pt x="360" y="154"/>
                    <a:pt x="362" y="155"/>
                  </a:cubicBezTo>
                  <a:cubicBezTo>
                    <a:pt x="362" y="156"/>
                    <a:pt x="358" y="155"/>
                    <a:pt x="357" y="155"/>
                  </a:cubicBezTo>
                  <a:cubicBezTo>
                    <a:pt x="357" y="154"/>
                    <a:pt x="356" y="155"/>
                    <a:pt x="355" y="155"/>
                  </a:cubicBezTo>
                  <a:cubicBezTo>
                    <a:pt x="354" y="154"/>
                    <a:pt x="353" y="152"/>
                    <a:pt x="351" y="153"/>
                  </a:cubicBezTo>
                  <a:cubicBezTo>
                    <a:pt x="351" y="152"/>
                    <a:pt x="352" y="152"/>
                    <a:pt x="353" y="152"/>
                  </a:cubicBezTo>
                  <a:cubicBezTo>
                    <a:pt x="352" y="151"/>
                    <a:pt x="353" y="151"/>
                    <a:pt x="353" y="151"/>
                  </a:cubicBezTo>
                  <a:cubicBezTo>
                    <a:pt x="353" y="150"/>
                    <a:pt x="351" y="150"/>
                    <a:pt x="349" y="150"/>
                  </a:cubicBezTo>
                  <a:cubicBezTo>
                    <a:pt x="348" y="150"/>
                    <a:pt x="347" y="148"/>
                    <a:pt x="346" y="149"/>
                  </a:cubicBezTo>
                  <a:cubicBezTo>
                    <a:pt x="344" y="149"/>
                    <a:pt x="345" y="147"/>
                    <a:pt x="345" y="148"/>
                  </a:cubicBezTo>
                  <a:cubicBezTo>
                    <a:pt x="345" y="147"/>
                    <a:pt x="343" y="147"/>
                    <a:pt x="343" y="146"/>
                  </a:cubicBezTo>
                  <a:cubicBezTo>
                    <a:pt x="343" y="146"/>
                    <a:pt x="340" y="147"/>
                    <a:pt x="339" y="146"/>
                  </a:cubicBezTo>
                  <a:cubicBezTo>
                    <a:pt x="339" y="146"/>
                    <a:pt x="340" y="145"/>
                    <a:pt x="339" y="145"/>
                  </a:cubicBezTo>
                  <a:cubicBezTo>
                    <a:pt x="337" y="145"/>
                    <a:pt x="335" y="146"/>
                    <a:pt x="334" y="146"/>
                  </a:cubicBezTo>
                  <a:cubicBezTo>
                    <a:pt x="333" y="146"/>
                    <a:pt x="332" y="146"/>
                    <a:pt x="332" y="146"/>
                  </a:cubicBezTo>
                  <a:cubicBezTo>
                    <a:pt x="330" y="146"/>
                    <a:pt x="330" y="145"/>
                    <a:pt x="330" y="146"/>
                  </a:cubicBezTo>
                  <a:cubicBezTo>
                    <a:pt x="320" y="147"/>
                    <a:pt x="313" y="146"/>
                    <a:pt x="306" y="145"/>
                  </a:cubicBezTo>
                  <a:cubicBezTo>
                    <a:pt x="306" y="144"/>
                    <a:pt x="304" y="145"/>
                    <a:pt x="304" y="144"/>
                  </a:cubicBezTo>
                  <a:cubicBezTo>
                    <a:pt x="304" y="143"/>
                    <a:pt x="299" y="145"/>
                    <a:pt x="302" y="143"/>
                  </a:cubicBezTo>
                  <a:cubicBezTo>
                    <a:pt x="301" y="143"/>
                    <a:pt x="300" y="143"/>
                    <a:pt x="300" y="142"/>
                  </a:cubicBezTo>
                  <a:cubicBezTo>
                    <a:pt x="297" y="143"/>
                    <a:pt x="290" y="142"/>
                    <a:pt x="287" y="142"/>
                  </a:cubicBezTo>
                  <a:cubicBezTo>
                    <a:pt x="285" y="142"/>
                    <a:pt x="285" y="142"/>
                    <a:pt x="285" y="141"/>
                  </a:cubicBezTo>
                  <a:cubicBezTo>
                    <a:pt x="281" y="141"/>
                    <a:pt x="282" y="139"/>
                    <a:pt x="278" y="139"/>
                  </a:cubicBezTo>
                  <a:cubicBezTo>
                    <a:pt x="277" y="138"/>
                    <a:pt x="275" y="137"/>
                    <a:pt x="274" y="135"/>
                  </a:cubicBezTo>
                  <a:cubicBezTo>
                    <a:pt x="265" y="134"/>
                    <a:pt x="266" y="137"/>
                    <a:pt x="266" y="139"/>
                  </a:cubicBezTo>
                  <a:cubicBezTo>
                    <a:pt x="266" y="140"/>
                    <a:pt x="270" y="141"/>
                    <a:pt x="273" y="142"/>
                  </a:cubicBezTo>
                  <a:cubicBezTo>
                    <a:pt x="274" y="143"/>
                    <a:pt x="276" y="145"/>
                    <a:pt x="278" y="145"/>
                  </a:cubicBezTo>
                  <a:cubicBezTo>
                    <a:pt x="278" y="146"/>
                    <a:pt x="280" y="146"/>
                    <a:pt x="279" y="147"/>
                  </a:cubicBezTo>
                  <a:cubicBezTo>
                    <a:pt x="282" y="147"/>
                    <a:pt x="287" y="147"/>
                    <a:pt x="284" y="148"/>
                  </a:cubicBezTo>
                  <a:cubicBezTo>
                    <a:pt x="286" y="149"/>
                    <a:pt x="285" y="147"/>
                    <a:pt x="286" y="147"/>
                  </a:cubicBezTo>
                  <a:cubicBezTo>
                    <a:pt x="287" y="147"/>
                    <a:pt x="290" y="147"/>
                    <a:pt x="290" y="146"/>
                  </a:cubicBezTo>
                  <a:cubicBezTo>
                    <a:pt x="290" y="146"/>
                    <a:pt x="291" y="146"/>
                    <a:pt x="292" y="146"/>
                  </a:cubicBezTo>
                  <a:cubicBezTo>
                    <a:pt x="293" y="146"/>
                    <a:pt x="292" y="145"/>
                    <a:pt x="293" y="145"/>
                  </a:cubicBezTo>
                  <a:cubicBezTo>
                    <a:pt x="294" y="144"/>
                    <a:pt x="297" y="145"/>
                    <a:pt x="299" y="144"/>
                  </a:cubicBezTo>
                  <a:cubicBezTo>
                    <a:pt x="299" y="144"/>
                    <a:pt x="297" y="145"/>
                    <a:pt x="298" y="145"/>
                  </a:cubicBezTo>
                  <a:cubicBezTo>
                    <a:pt x="298" y="145"/>
                    <a:pt x="300" y="145"/>
                    <a:pt x="300" y="145"/>
                  </a:cubicBezTo>
                  <a:cubicBezTo>
                    <a:pt x="301" y="146"/>
                    <a:pt x="300" y="147"/>
                    <a:pt x="301" y="147"/>
                  </a:cubicBezTo>
                  <a:cubicBezTo>
                    <a:pt x="300" y="148"/>
                    <a:pt x="304" y="148"/>
                    <a:pt x="304" y="149"/>
                  </a:cubicBezTo>
                  <a:cubicBezTo>
                    <a:pt x="304" y="150"/>
                    <a:pt x="306" y="149"/>
                    <a:pt x="308" y="150"/>
                  </a:cubicBezTo>
                  <a:cubicBezTo>
                    <a:pt x="309" y="150"/>
                    <a:pt x="309" y="151"/>
                    <a:pt x="311" y="151"/>
                  </a:cubicBezTo>
                  <a:cubicBezTo>
                    <a:pt x="308" y="152"/>
                    <a:pt x="311" y="154"/>
                    <a:pt x="311" y="155"/>
                  </a:cubicBezTo>
                  <a:cubicBezTo>
                    <a:pt x="310" y="155"/>
                    <a:pt x="309" y="155"/>
                    <a:pt x="308" y="155"/>
                  </a:cubicBezTo>
                  <a:cubicBezTo>
                    <a:pt x="309" y="157"/>
                    <a:pt x="305" y="156"/>
                    <a:pt x="306" y="158"/>
                  </a:cubicBezTo>
                  <a:cubicBezTo>
                    <a:pt x="304" y="158"/>
                    <a:pt x="303" y="158"/>
                    <a:pt x="303" y="159"/>
                  </a:cubicBezTo>
                  <a:cubicBezTo>
                    <a:pt x="302" y="159"/>
                    <a:pt x="300" y="159"/>
                    <a:pt x="299" y="159"/>
                  </a:cubicBezTo>
                  <a:cubicBezTo>
                    <a:pt x="297" y="159"/>
                    <a:pt x="298" y="160"/>
                    <a:pt x="298" y="160"/>
                  </a:cubicBezTo>
                  <a:cubicBezTo>
                    <a:pt x="298" y="161"/>
                    <a:pt x="296" y="160"/>
                    <a:pt x="296" y="160"/>
                  </a:cubicBezTo>
                  <a:cubicBezTo>
                    <a:pt x="295" y="161"/>
                    <a:pt x="296" y="162"/>
                    <a:pt x="296" y="162"/>
                  </a:cubicBezTo>
                  <a:cubicBezTo>
                    <a:pt x="294" y="162"/>
                    <a:pt x="293" y="162"/>
                    <a:pt x="293" y="163"/>
                  </a:cubicBezTo>
                  <a:cubicBezTo>
                    <a:pt x="291" y="163"/>
                    <a:pt x="290" y="163"/>
                    <a:pt x="289" y="163"/>
                  </a:cubicBezTo>
                  <a:cubicBezTo>
                    <a:pt x="287" y="164"/>
                    <a:pt x="288" y="164"/>
                    <a:pt x="285" y="164"/>
                  </a:cubicBezTo>
                  <a:cubicBezTo>
                    <a:pt x="284" y="164"/>
                    <a:pt x="279" y="165"/>
                    <a:pt x="279" y="167"/>
                  </a:cubicBezTo>
                  <a:cubicBezTo>
                    <a:pt x="278" y="167"/>
                    <a:pt x="276" y="166"/>
                    <a:pt x="275" y="167"/>
                  </a:cubicBezTo>
                  <a:cubicBezTo>
                    <a:pt x="274" y="167"/>
                    <a:pt x="275" y="167"/>
                    <a:pt x="274" y="168"/>
                  </a:cubicBezTo>
                  <a:cubicBezTo>
                    <a:pt x="274" y="168"/>
                    <a:pt x="273" y="168"/>
                    <a:pt x="272" y="168"/>
                  </a:cubicBezTo>
                  <a:cubicBezTo>
                    <a:pt x="272" y="168"/>
                    <a:pt x="269" y="168"/>
                    <a:pt x="269" y="168"/>
                  </a:cubicBezTo>
                  <a:cubicBezTo>
                    <a:pt x="268" y="169"/>
                    <a:pt x="260" y="169"/>
                    <a:pt x="256" y="170"/>
                  </a:cubicBezTo>
                  <a:cubicBezTo>
                    <a:pt x="253" y="170"/>
                    <a:pt x="259" y="170"/>
                    <a:pt x="254" y="171"/>
                  </a:cubicBezTo>
                  <a:cubicBezTo>
                    <a:pt x="254" y="171"/>
                    <a:pt x="253" y="170"/>
                    <a:pt x="252" y="171"/>
                  </a:cubicBezTo>
                  <a:cubicBezTo>
                    <a:pt x="251" y="171"/>
                    <a:pt x="251" y="172"/>
                    <a:pt x="249" y="172"/>
                  </a:cubicBezTo>
                  <a:cubicBezTo>
                    <a:pt x="250" y="171"/>
                    <a:pt x="248" y="171"/>
                    <a:pt x="247" y="171"/>
                  </a:cubicBezTo>
                  <a:cubicBezTo>
                    <a:pt x="247" y="170"/>
                    <a:pt x="248" y="169"/>
                    <a:pt x="245" y="169"/>
                  </a:cubicBezTo>
                  <a:cubicBezTo>
                    <a:pt x="245" y="168"/>
                    <a:pt x="246" y="168"/>
                    <a:pt x="246" y="167"/>
                  </a:cubicBezTo>
                  <a:cubicBezTo>
                    <a:pt x="246" y="167"/>
                    <a:pt x="244" y="166"/>
                    <a:pt x="245" y="166"/>
                  </a:cubicBezTo>
                  <a:cubicBezTo>
                    <a:pt x="245" y="166"/>
                    <a:pt x="244" y="165"/>
                    <a:pt x="242" y="165"/>
                  </a:cubicBezTo>
                  <a:cubicBezTo>
                    <a:pt x="244" y="164"/>
                    <a:pt x="241" y="162"/>
                    <a:pt x="242" y="162"/>
                  </a:cubicBezTo>
                  <a:cubicBezTo>
                    <a:pt x="243" y="162"/>
                    <a:pt x="241" y="162"/>
                    <a:pt x="240" y="162"/>
                  </a:cubicBezTo>
                  <a:cubicBezTo>
                    <a:pt x="240" y="161"/>
                    <a:pt x="240" y="160"/>
                    <a:pt x="240" y="160"/>
                  </a:cubicBezTo>
                  <a:cubicBezTo>
                    <a:pt x="240" y="160"/>
                    <a:pt x="239" y="160"/>
                    <a:pt x="238" y="159"/>
                  </a:cubicBezTo>
                  <a:cubicBezTo>
                    <a:pt x="238" y="159"/>
                    <a:pt x="239" y="159"/>
                    <a:pt x="237" y="159"/>
                  </a:cubicBezTo>
                  <a:cubicBezTo>
                    <a:pt x="237" y="159"/>
                    <a:pt x="236" y="157"/>
                    <a:pt x="236" y="157"/>
                  </a:cubicBezTo>
                  <a:cubicBezTo>
                    <a:pt x="235" y="157"/>
                    <a:pt x="235" y="158"/>
                    <a:pt x="236" y="158"/>
                  </a:cubicBezTo>
                  <a:cubicBezTo>
                    <a:pt x="233" y="157"/>
                    <a:pt x="234" y="156"/>
                    <a:pt x="231" y="156"/>
                  </a:cubicBezTo>
                  <a:cubicBezTo>
                    <a:pt x="233" y="154"/>
                    <a:pt x="228" y="153"/>
                    <a:pt x="229" y="151"/>
                  </a:cubicBezTo>
                  <a:cubicBezTo>
                    <a:pt x="228" y="150"/>
                    <a:pt x="227" y="150"/>
                    <a:pt x="227" y="150"/>
                  </a:cubicBezTo>
                  <a:cubicBezTo>
                    <a:pt x="226" y="149"/>
                    <a:pt x="223" y="149"/>
                    <a:pt x="223" y="149"/>
                  </a:cubicBezTo>
                  <a:cubicBezTo>
                    <a:pt x="224" y="148"/>
                    <a:pt x="224" y="148"/>
                    <a:pt x="222" y="148"/>
                  </a:cubicBezTo>
                  <a:cubicBezTo>
                    <a:pt x="223" y="147"/>
                    <a:pt x="222" y="147"/>
                    <a:pt x="222" y="145"/>
                  </a:cubicBezTo>
                  <a:cubicBezTo>
                    <a:pt x="222" y="145"/>
                    <a:pt x="222" y="144"/>
                    <a:pt x="222" y="144"/>
                  </a:cubicBezTo>
                  <a:cubicBezTo>
                    <a:pt x="222" y="144"/>
                    <a:pt x="221" y="144"/>
                    <a:pt x="221" y="144"/>
                  </a:cubicBezTo>
                  <a:cubicBezTo>
                    <a:pt x="220" y="143"/>
                    <a:pt x="222" y="144"/>
                    <a:pt x="221" y="142"/>
                  </a:cubicBezTo>
                  <a:cubicBezTo>
                    <a:pt x="220" y="142"/>
                    <a:pt x="219" y="145"/>
                    <a:pt x="219" y="142"/>
                  </a:cubicBezTo>
                  <a:cubicBezTo>
                    <a:pt x="218" y="141"/>
                    <a:pt x="215" y="139"/>
                    <a:pt x="212" y="138"/>
                  </a:cubicBezTo>
                  <a:cubicBezTo>
                    <a:pt x="209" y="139"/>
                    <a:pt x="211" y="139"/>
                    <a:pt x="210" y="140"/>
                  </a:cubicBezTo>
                  <a:cubicBezTo>
                    <a:pt x="208" y="141"/>
                    <a:pt x="208" y="140"/>
                    <a:pt x="207" y="139"/>
                  </a:cubicBezTo>
                  <a:cubicBezTo>
                    <a:pt x="205" y="140"/>
                    <a:pt x="205" y="139"/>
                    <a:pt x="204" y="139"/>
                  </a:cubicBezTo>
                  <a:cubicBezTo>
                    <a:pt x="206" y="140"/>
                    <a:pt x="204" y="142"/>
                    <a:pt x="208" y="142"/>
                  </a:cubicBezTo>
                  <a:cubicBezTo>
                    <a:pt x="206" y="143"/>
                    <a:pt x="208" y="144"/>
                    <a:pt x="210" y="146"/>
                  </a:cubicBezTo>
                  <a:cubicBezTo>
                    <a:pt x="210" y="146"/>
                    <a:pt x="209" y="147"/>
                    <a:pt x="210" y="147"/>
                  </a:cubicBezTo>
                  <a:cubicBezTo>
                    <a:pt x="211" y="148"/>
                    <a:pt x="212" y="150"/>
                    <a:pt x="213" y="151"/>
                  </a:cubicBezTo>
                  <a:cubicBezTo>
                    <a:pt x="214" y="151"/>
                    <a:pt x="215" y="151"/>
                    <a:pt x="217" y="151"/>
                  </a:cubicBezTo>
                  <a:cubicBezTo>
                    <a:pt x="216" y="152"/>
                    <a:pt x="216" y="152"/>
                    <a:pt x="216" y="153"/>
                  </a:cubicBezTo>
                  <a:cubicBezTo>
                    <a:pt x="217" y="153"/>
                    <a:pt x="217" y="152"/>
                    <a:pt x="218" y="152"/>
                  </a:cubicBezTo>
                  <a:cubicBezTo>
                    <a:pt x="220" y="153"/>
                    <a:pt x="219" y="154"/>
                    <a:pt x="220" y="155"/>
                  </a:cubicBezTo>
                  <a:cubicBezTo>
                    <a:pt x="220" y="155"/>
                    <a:pt x="221" y="155"/>
                    <a:pt x="222" y="155"/>
                  </a:cubicBezTo>
                  <a:cubicBezTo>
                    <a:pt x="222" y="155"/>
                    <a:pt x="221" y="156"/>
                    <a:pt x="222" y="156"/>
                  </a:cubicBezTo>
                  <a:cubicBezTo>
                    <a:pt x="222" y="156"/>
                    <a:pt x="223" y="156"/>
                    <a:pt x="223" y="156"/>
                  </a:cubicBezTo>
                  <a:cubicBezTo>
                    <a:pt x="223" y="157"/>
                    <a:pt x="222" y="157"/>
                    <a:pt x="222" y="157"/>
                  </a:cubicBezTo>
                  <a:cubicBezTo>
                    <a:pt x="222" y="158"/>
                    <a:pt x="223" y="158"/>
                    <a:pt x="224" y="158"/>
                  </a:cubicBezTo>
                  <a:cubicBezTo>
                    <a:pt x="224" y="158"/>
                    <a:pt x="223" y="159"/>
                    <a:pt x="224" y="159"/>
                  </a:cubicBezTo>
                  <a:cubicBezTo>
                    <a:pt x="224" y="159"/>
                    <a:pt x="225" y="159"/>
                    <a:pt x="225" y="159"/>
                  </a:cubicBezTo>
                  <a:cubicBezTo>
                    <a:pt x="225" y="160"/>
                    <a:pt x="223" y="161"/>
                    <a:pt x="227" y="161"/>
                  </a:cubicBezTo>
                  <a:cubicBezTo>
                    <a:pt x="227" y="162"/>
                    <a:pt x="226" y="163"/>
                    <a:pt x="228" y="164"/>
                  </a:cubicBezTo>
                  <a:cubicBezTo>
                    <a:pt x="228" y="164"/>
                    <a:pt x="229" y="164"/>
                    <a:pt x="230" y="165"/>
                  </a:cubicBezTo>
                  <a:cubicBezTo>
                    <a:pt x="230" y="165"/>
                    <a:pt x="230" y="166"/>
                    <a:pt x="231" y="166"/>
                  </a:cubicBezTo>
                  <a:cubicBezTo>
                    <a:pt x="231" y="166"/>
                    <a:pt x="232" y="166"/>
                    <a:pt x="233" y="167"/>
                  </a:cubicBezTo>
                  <a:cubicBezTo>
                    <a:pt x="233" y="167"/>
                    <a:pt x="232" y="168"/>
                    <a:pt x="234" y="168"/>
                  </a:cubicBezTo>
                  <a:cubicBezTo>
                    <a:pt x="235" y="168"/>
                    <a:pt x="234" y="169"/>
                    <a:pt x="235" y="170"/>
                  </a:cubicBezTo>
                  <a:cubicBezTo>
                    <a:pt x="238" y="169"/>
                    <a:pt x="238" y="171"/>
                    <a:pt x="242" y="171"/>
                  </a:cubicBezTo>
                  <a:cubicBezTo>
                    <a:pt x="243" y="172"/>
                    <a:pt x="244" y="173"/>
                    <a:pt x="244" y="174"/>
                  </a:cubicBezTo>
                  <a:cubicBezTo>
                    <a:pt x="248" y="177"/>
                    <a:pt x="260" y="176"/>
                    <a:pt x="267" y="175"/>
                  </a:cubicBezTo>
                  <a:cubicBezTo>
                    <a:pt x="268" y="176"/>
                    <a:pt x="268" y="175"/>
                    <a:pt x="268" y="174"/>
                  </a:cubicBezTo>
                  <a:cubicBezTo>
                    <a:pt x="270" y="174"/>
                    <a:pt x="275" y="175"/>
                    <a:pt x="274" y="173"/>
                  </a:cubicBezTo>
                  <a:cubicBezTo>
                    <a:pt x="276" y="174"/>
                    <a:pt x="276" y="175"/>
                    <a:pt x="275" y="176"/>
                  </a:cubicBezTo>
                  <a:cubicBezTo>
                    <a:pt x="275" y="176"/>
                    <a:pt x="274" y="176"/>
                    <a:pt x="274" y="176"/>
                  </a:cubicBezTo>
                  <a:cubicBezTo>
                    <a:pt x="274" y="177"/>
                    <a:pt x="275" y="178"/>
                    <a:pt x="274" y="179"/>
                  </a:cubicBezTo>
                  <a:cubicBezTo>
                    <a:pt x="274" y="179"/>
                    <a:pt x="272" y="179"/>
                    <a:pt x="272" y="179"/>
                  </a:cubicBezTo>
                  <a:cubicBezTo>
                    <a:pt x="272" y="179"/>
                    <a:pt x="272" y="182"/>
                    <a:pt x="271" y="182"/>
                  </a:cubicBezTo>
                  <a:cubicBezTo>
                    <a:pt x="271" y="183"/>
                    <a:pt x="268" y="183"/>
                    <a:pt x="269" y="185"/>
                  </a:cubicBezTo>
                  <a:cubicBezTo>
                    <a:pt x="266" y="185"/>
                    <a:pt x="268" y="187"/>
                    <a:pt x="264" y="187"/>
                  </a:cubicBezTo>
                  <a:cubicBezTo>
                    <a:pt x="265" y="189"/>
                    <a:pt x="263" y="189"/>
                    <a:pt x="263" y="190"/>
                  </a:cubicBezTo>
                  <a:cubicBezTo>
                    <a:pt x="260" y="189"/>
                    <a:pt x="262" y="192"/>
                    <a:pt x="258" y="191"/>
                  </a:cubicBezTo>
                  <a:cubicBezTo>
                    <a:pt x="258" y="192"/>
                    <a:pt x="258" y="192"/>
                    <a:pt x="258" y="193"/>
                  </a:cubicBezTo>
                  <a:cubicBezTo>
                    <a:pt x="258" y="193"/>
                    <a:pt x="257" y="192"/>
                    <a:pt x="256" y="192"/>
                  </a:cubicBezTo>
                  <a:cubicBezTo>
                    <a:pt x="254" y="193"/>
                    <a:pt x="256" y="193"/>
                    <a:pt x="252" y="194"/>
                  </a:cubicBezTo>
                  <a:cubicBezTo>
                    <a:pt x="252" y="194"/>
                    <a:pt x="249" y="194"/>
                    <a:pt x="249" y="194"/>
                  </a:cubicBezTo>
                  <a:cubicBezTo>
                    <a:pt x="249" y="194"/>
                    <a:pt x="249" y="195"/>
                    <a:pt x="249" y="195"/>
                  </a:cubicBezTo>
                  <a:cubicBezTo>
                    <a:pt x="248" y="195"/>
                    <a:pt x="246" y="195"/>
                    <a:pt x="245" y="196"/>
                  </a:cubicBezTo>
                  <a:cubicBezTo>
                    <a:pt x="243" y="197"/>
                    <a:pt x="242" y="198"/>
                    <a:pt x="238" y="198"/>
                  </a:cubicBezTo>
                  <a:cubicBezTo>
                    <a:pt x="239" y="200"/>
                    <a:pt x="237" y="200"/>
                    <a:pt x="237" y="201"/>
                  </a:cubicBezTo>
                  <a:cubicBezTo>
                    <a:pt x="236" y="201"/>
                    <a:pt x="236" y="201"/>
                    <a:pt x="235" y="201"/>
                  </a:cubicBezTo>
                  <a:cubicBezTo>
                    <a:pt x="235" y="201"/>
                    <a:pt x="233" y="202"/>
                    <a:pt x="234" y="202"/>
                  </a:cubicBezTo>
                  <a:cubicBezTo>
                    <a:pt x="235" y="203"/>
                    <a:pt x="233" y="202"/>
                    <a:pt x="233" y="204"/>
                  </a:cubicBezTo>
                  <a:cubicBezTo>
                    <a:pt x="232" y="204"/>
                    <a:pt x="231" y="204"/>
                    <a:pt x="231" y="204"/>
                  </a:cubicBezTo>
                  <a:cubicBezTo>
                    <a:pt x="230" y="204"/>
                    <a:pt x="231" y="205"/>
                    <a:pt x="231" y="205"/>
                  </a:cubicBezTo>
                  <a:cubicBezTo>
                    <a:pt x="230" y="206"/>
                    <a:pt x="228" y="209"/>
                    <a:pt x="229" y="210"/>
                  </a:cubicBezTo>
                  <a:cubicBezTo>
                    <a:pt x="229" y="211"/>
                    <a:pt x="230" y="212"/>
                    <a:pt x="231" y="212"/>
                  </a:cubicBezTo>
                  <a:cubicBezTo>
                    <a:pt x="231" y="214"/>
                    <a:pt x="230" y="214"/>
                    <a:pt x="231" y="215"/>
                  </a:cubicBezTo>
                  <a:cubicBezTo>
                    <a:pt x="231" y="215"/>
                    <a:pt x="232" y="217"/>
                    <a:pt x="233" y="217"/>
                  </a:cubicBezTo>
                  <a:cubicBezTo>
                    <a:pt x="235" y="217"/>
                    <a:pt x="229" y="219"/>
                    <a:pt x="235" y="220"/>
                  </a:cubicBezTo>
                  <a:cubicBezTo>
                    <a:pt x="234" y="222"/>
                    <a:pt x="235" y="224"/>
                    <a:pt x="235" y="226"/>
                  </a:cubicBezTo>
                  <a:cubicBezTo>
                    <a:pt x="234" y="227"/>
                    <a:pt x="231" y="229"/>
                    <a:pt x="232" y="230"/>
                  </a:cubicBezTo>
                  <a:cubicBezTo>
                    <a:pt x="229" y="230"/>
                    <a:pt x="226" y="231"/>
                    <a:pt x="225" y="232"/>
                  </a:cubicBezTo>
                  <a:cubicBezTo>
                    <a:pt x="224" y="232"/>
                    <a:pt x="224" y="232"/>
                    <a:pt x="225" y="232"/>
                  </a:cubicBezTo>
                  <a:cubicBezTo>
                    <a:pt x="225" y="233"/>
                    <a:pt x="223" y="233"/>
                    <a:pt x="222" y="233"/>
                  </a:cubicBezTo>
                  <a:cubicBezTo>
                    <a:pt x="221" y="233"/>
                    <a:pt x="221" y="234"/>
                    <a:pt x="221" y="234"/>
                  </a:cubicBezTo>
                  <a:cubicBezTo>
                    <a:pt x="220" y="234"/>
                    <a:pt x="219" y="233"/>
                    <a:pt x="219" y="234"/>
                  </a:cubicBezTo>
                  <a:cubicBezTo>
                    <a:pt x="219" y="234"/>
                    <a:pt x="217" y="234"/>
                    <a:pt x="217" y="234"/>
                  </a:cubicBezTo>
                  <a:cubicBezTo>
                    <a:pt x="216" y="235"/>
                    <a:pt x="215" y="236"/>
                    <a:pt x="213" y="236"/>
                  </a:cubicBezTo>
                  <a:cubicBezTo>
                    <a:pt x="211" y="238"/>
                    <a:pt x="213" y="242"/>
                    <a:pt x="214" y="246"/>
                  </a:cubicBezTo>
                  <a:cubicBezTo>
                    <a:pt x="213" y="247"/>
                    <a:pt x="212" y="247"/>
                    <a:pt x="212" y="246"/>
                  </a:cubicBezTo>
                  <a:cubicBezTo>
                    <a:pt x="211" y="246"/>
                    <a:pt x="211" y="247"/>
                    <a:pt x="211" y="247"/>
                  </a:cubicBezTo>
                  <a:cubicBezTo>
                    <a:pt x="210" y="248"/>
                    <a:pt x="208" y="247"/>
                    <a:pt x="208" y="248"/>
                  </a:cubicBezTo>
                  <a:cubicBezTo>
                    <a:pt x="208" y="249"/>
                    <a:pt x="204" y="248"/>
                    <a:pt x="203" y="249"/>
                  </a:cubicBezTo>
                  <a:cubicBezTo>
                    <a:pt x="203" y="250"/>
                    <a:pt x="203" y="251"/>
                    <a:pt x="203" y="252"/>
                  </a:cubicBezTo>
                  <a:cubicBezTo>
                    <a:pt x="201" y="252"/>
                    <a:pt x="202" y="254"/>
                    <a:pt x="201" y="255"/>
                  </a:cubicBezTo>
                  <a:cubicBezTo>
                    <a:pt x="201" y="255"/>
                    <a:pt x="199" y="255"/>
                    <a:pt x="199" y="255"/>
                  </a:cubicBezTo>
                  <a:cubicBezTo>
                    <a:pt x="198" y="256"/>
                    <a:pt x="199" y="257"/>
                    <a:pt x="197" y="258"/>
                  </a:cubicBezTo>
                  <a:cubicBezTo>
                    <a:pt x="197" y="258"/>
                    <a:pt x="197" y="258"/>
                    <a:pt x="197" y="258"/>
                  </a:cubicBezTo>
                  <a:cubicBezTo>
                    <a:pt x="197" y="259"/>
                    <a:pt x="195" y="258"/>
                    <a:pt x="195" y="258"/>
                  </a:cubicBezTo>
                  <a:cubicBezTo>
                    <a:pt x="195" y="259"/>
                    <a:pt x="195" y="260"/>
                    <a:pt x="195" y="260"/>
                  </a:cubicBezTo>
                  <a:cubicBezTo>
                    <a:pt x="195" y="260"/>
                    <a:pt x="193" y="260"/>
                    <a:pt x="193" y="260"/>
                  </a:cubicBezTo>
                  <a:cubicBezTo>
                    <a:pt x="193" y="260"/>
                    <a:pt x="193" y="261"/>
                    <a:pt x="193" y="261"/>
                  </a:cubicBezTo>
                  <a:cubicBezTo>
                    <a:pt x="193" y="261"/>
                    <a:pt x="191" y="261"/>
                    <a:pt x="191" y="261"/>
                  </a:cubicBezTo>
                  <a:cubicBezTo>
                    <a:pt x="190" y="261"/>
                    <a:pt x="189" y="262"/>
                    <a:pt x="189" y="262"/>
                  </a:cubicBezTo>
                  <a:cubicBezTo>
                    <a:pt x="189" y="263"/>
                    <a:pt x="188" y="263"/>
                    <a:pt x="187" y="263"/>
                  </a:cubicBezTo>
                  <a:cubicBezTo>
                    <a:pt x="187" y="263"/>
                    <a:pt x="187" y="264"/>
                    <a:pt x="187" y="264"/>
                  </a:cubicBezTo>
                  <a:cubicBezTo>
                    <a:pt x="187" y="264"/>
                    <a:pt x="185" y="264"/>
                    <a:pt x="185" y="264"/>
                  </a:cubicBezTo>
                  <a:cubicBezTo>
                    <a:pt x="184" y="264"/>
                    <a:pt x="184" y="265"/>
                    <a:pt x="183" y="265"/>
                  </a:cubicBezTo>
                  <a:cubicBezTo>
                    <a:pt x="183" y="265"/>
                    <a:pt x="181" y="266"/>
                    <a:pt x="181" y="266"/>
                  </a:cubicBezTo>
                  <a:cubicBezTo>
                    <a:pt x="181" y="266"/>
                    <a:pt x="178" y="266"/>
                    <a:pt x="178" y="266"/>
                  </a:cubicBezTo>
                  <a:cubicBezTo>
                    <a:pt x="177" y="266"/>
                    <a:pt x="177" y="266"/>
                    <a:pt x="176" y="266"/>
                  </a:cubicBezTo>
                  <a:cubicBezTo>
                    <a:pt x="175" y="267"/>
                    <a:pt x="174" y="267"/>
                    <a:pt x="172" y="267"/>
                  </a:cubicBezTo>
                  <a:cubicBezTo>
                    <a:pt x="171" y="267"/>
                    <a:pt x="165" y="268"/>
                    <a:pt x="163" y="267"/>
                  </a:cubicBezTo>
                  <a:cubicBezTo>
                    <a:pt x="162" y="267"/>
                    <a:pt x="163" y="267"/>
                    <a:pt x="163" y="267"/>
                  </a:cubicBezTo>
                  <a:cubicBezTo>
                    <a:pt x="162" y="268"/>
                    <a:pt x="160" y="267"/>
                    <a:pt x="156" y="268"/>
                  </a:cubicBezTo>
                  <a:cubicBezTo>
                    <a:pt x="155" y="268"/>
                    <a:pt x="156" y="268"/>
                    <a:pt x="156" y="268"/>
                  </a:cubicBezTo>
                  <a:cubicBezTo>
                    <a:pt x="155" y="269"/>
                    <a:pt x="150" y="268"/>
                    <a:pt x="147" y="268"/>
                  </a:cubicBezTo>
                  <a:cubicBezTo>
                    <a:pt x="147" y="265"/>
                    <a:pt x="143" y="264"/>
                    <a:pt x="145" y="262"/>
                  </a:cubicBezTo>
                  <a:cubicBezTo>
                    <a:pt x="143" y="261"/>
                    <a:pt x="141" y="260"/>
                    <a:pt x="141" y="258"/>
                  </a:cubicBezTo>
                  <a:cubicBezTo>
                    <a:pt x="138" y="260"/>
                    <a:pt x="141" y="259"/>
                    <a:pt x="139" y="257"/>
                  </a:cubicBezTo>
                  <a:cubicBezTo>
                    <a:pt x="138" y="254"/>
                    <a:pt x="132" y="253"/>
                    <a:pt x="134" y="250"/>
                  </a:cubicBezTo>
                  <a:cubicBezTo>
                    <a:pt x="133" y="249"/>
                    <a:pt x="133" y="251"/>
                    <a:pt x="133" y="251"/>
                  </a:cubicBezTo>
                  <a:cubicBezTo>
                    <a:pt x="130" y="250"/>
                    <a:pt x="133" y="247"/>
                    <a:pt x="131" y="249"/>
                  </a:cubicBezTo>
                  <a:cubicBezTo>
                    <a:pt x="129" y="248"/>
                    <a:pt x="129" y="246"/>
                    <a:pt x="130" y="245"/>
                  </a:cubicBezTo>
                  <a:cubicBezTo>
                    <a:pt x="130" y="244"/>
                    <a:pt x="130" y="243"/>
                    <a:pt x="129" y="241"/>
                  </a:cubicBezTo>
                  <a:cubicBezTo>
                    <a:pt x="129" y="240"/>
                    <a:pt x="126" y="241"/>
                    <a:pt x="126" y="241"/>
                  </a:cubicBezTo>
                  <a:cubicBezTo>
                    <a:pt x="125" y="240"/>
                    <a:pt x="128" y="239"/>
                    <a:pt x="124" y="240"/>
                  </a:cubicBezTo>
                  <a:cubicBezTo>
                    <a:pt x="123" y="239"/>
                    <a:pt x="124" y="238"/>
                    <a:pt x="124" y="238"/>
                  </a:cubicBezTo>
                  <a:cubicBezTo>
                    <a:pt x="123" y="238"/>
                    <a:pt x="122" y="238"/>
                    <a:pt x="122" y="238"/>
                  </a:cubicBezTo>
                  <a:cubicBezTo>
                    <a:pt x="122" y="238"/>
                    <a:pt x="124" y="236"/>
                    <a:pt x="121" y="237"/>
                  </a:cubicBezTo>
                  <a:cubicBezTo>
                    <a:pt x="120" y="236"/>
                    <a:pt x="122" y="236"/>
                    <a:pt x="122" y="235"/>
                  </a:cubicBezTo>
                  <a:cubicBezTo>
                    <a:pt x="120" y="234"/>
                    <a:pt x="122" y="232"/>
                    <a:pt x="119" y="233"/>
                  </a:cubicBezTo>
                  <a:cubicBezTo>
                    <a:pt x="118" y="228"/>
                    <a:pt x="119" y="227"/>
                    <a:pt x="124" y="224"/>
                  </a:cubicBezTo>
                  <a:cubicBezTo>
                    <a:pt x="123" y="223"/>
                    <a:pt x="125" y="221"/>
                    <a:pt x="123" y="222"/>
                  </a:cubicBezTo>
                  <a:cubicBezTo>
                    <a:pt x="122" y="221"/>
                    <a:pt x="125" y="221"/>
                    <a:pt x="126" y="221"/>
                  </a:cubicBezTo>
                  <a:cubicBezTo>
                    <a:pt x="126" y="221"/>
                    <a:pt x="125" y="220"/>
                    <a:pt x="127" y="220"/>
                  </a:cubicBezTo>
                  <a:cubicBezTo>
                    <a:pt x="126" y="219"/>
                    <a:pt x="126" y="215"/>
                    <a:pt x="125" y="216"/>
                  </a:cubicBezTo>
                  <a:cubicBezTo>
                    <a:pt x="123" y="215"/>
                    <a:pt x="124" y="214"/>
                    <a:pt x="124" y="213"/>
                  </a:cubicBezTo>
                  <a:cubicBezTo>
                    <a:pt x="124" y="212"/>
                    <a:pt x="124" y="211"/>
                    <a:pt x="124" y="210"/>
                  </a:cubicBezTo>
                  <a:cubicBezTo>
                    <a:pt x="123" y="209"/>
                    <a:pt x="122" y="210"/>
                    <a:pt x="122" y="209"/>
                  </a:cubicBezTo>
                  <a:cubicBezTo>
                    <a:pt x="121" y="209"/>
                    <a:pt x="123" y="209"/>
                    <a:pt x="123" y="208"/>
                  </a:cubicBezTo>
                  <a:cubicBezTo>
                    <a:pt x="123" y="209"/>
                    <a:pt x="122" y="208"/>
                    <a:pt x="122" y="208"/>
                  </a:cubicBezTo>
                  <a:cubicBezTo>
                    <a:pt x="122" y="207"/>
                    <a:pt x="121" y="207"/>
                    <a:pt x="120" y="207"/>
                  </a:cubicBezTo>
                  <a:cubicBezTo>
                    <a:pt x="119" y="206"/>
                    <a:pt x="120" y="206"/>
                    <a:pt x="120" y="206"/>
                  </a:cubicBezTo>
                  <a:cubicBezTo>
                    <a:pt x="120" y="205"/>
                    <a:pt x="117" y="205"/>
                    <a:pt x="118" y="205"/>
                  </a:cubicBezTo>
                  <a:cubicBezTo>
                    <a:pt x="118" y="205"/>
                    <a:pt x="119" y="205"/>
                    <a:pt x="119" y="205"/>
                  </a:cubicBezTo>
                  <a:cubicBezTo>
                    <a:pt x="117" y="204"/>
                    <a:pt x="116" y="204"/>
                    <a:pt x="114" y="203"/>
                  </a:cubicBezTo>
                  <a:cubicBezTo>
                    <a:pt x="113" y="203"/>
                    <a:pt x="114" y="203"/>
                    <a:pt x="113" y="203"/>
                  </a:cubicBezTo>
                  <a:cubicBezTo>
                    <a:pt x="112" y="203"/>
                    <a:pt x="112" y="201"/>
                    <a:pt x="110" y="202"/>
                  </a:cubicBezTo>
                  <a:cubicBezTo>
                    <a:pt x="108" y="198"/>
                    <a:pt x="110" y="194"/>
                    <a:pt x="110" y="190"/>
                  </a:cubicBezTo>
                  <a:cubicBezTo>
                    <a:pt x="109" y="189"/>
                    <a:pt x="107" y="190"/>
                    <a:pt x="108" y="188"/>
                  </a:cubicBezTo>
                  <a:cubicBezTo>
                    <a:pt x="102" y="188"/>
                    <a:pt x="97" y="188"/>
                    <a:pt x="94" y="187"/>
                  </a:cubicBezTo>
                  <a:cubicBezTo>
                    <a:pt x="95" y="184"/>
                    <a:pt x="91" y="187"/>
                    <a:pt x="92" y="185"/>
                  </a:cubicBezTo>
                  <a:cubicBezTo>
                    <a:pt x="88" y="184"/>
                    <a:pt x="86" y="184"/>
                    <a:pt x="81" y="184"/>
                  </a:cubicBezTo>
                  <a:cubicBezTo>
                    <a:pt x="80" y="184"/>
                    <a:pt x="79" y="184"/>
                    <a:pt x="77" y="185"/>
                  </a:cubicBezTo>
                  <a:cubicBezTo>
                    <a:pt x="77" y="185"/>
                    <a:pt x="74" y="185"/>
                    <a:pt x="71" y="185"/>
                  </a:cubicBezTo>
                  <a:cubicBezTo>
                    <a:pt x="73" y="186"/>
                    <a:pt x="74" y="186"/>
                    <a:pt x="69" y="186"/>
                  </a:cubicBezTo>
                  <a:cubicBezTo>
                    <a:pt x="66" y="186"/>
                    <a:pt x="64" y="187"/>
                    <a:pt x="58" y="187"/>
                  </a:cubicBezTo>
                  <a:cubicBezTo>
                    <a:pt x="57" y="187"/>
                    <a:pt x="57" y="187"/>
                    <a:pt x="55" y="187"/>
                  </a:cubicBezTo>
                  <a:cubicBezTo>
                    <a:pt x="49" y="186"/>
                    <a:pt x="42" y="188"/>
                    <a:pt x="36" y="188"/>
                  </a:cubicBezTo>
                  <a:cubicBezTo>
                    <a:pt x="37" y="186"/>
                    <a:pt x="33" y="186"/>
                    <a:pt x="31" y="186"/>
                  </a:cubicBezTo>
                  <a:cubicBezTo>
                    <a:pt x="31" y="186"/>
                    <a:pt x="32" y="185"/>
                    <a:pt x="31" y="185"/>
                  </a:cubicBezTo>
                  <a:cubicBezTo>
                    <a:pt x="31" y="185"/>
                    <a:pt x="29" y="185"/>
                    <a:pt x="29" y="185"/>
                  </a:cubicBezTo>
                  <a:cubicBezTo>
                    <a:pt x="28" y="185"/>
                    <a:pt x="29" y="184"/>
                    <a:pt x="29" y="184"/>
                  </a:cubicBezTo>
                  <a:cubicBezTo>
                    <a:pt x="28" y="184"/>
                    <a:pt x="27" y="184"/>
                    <a:pt x="27" y="184"/>
                  </a:cubicBezTo>
                  <a:cubicBezTo>
                    <a:pt x="27" y="184"/>
                    <a:pt x="25" y="183"/>
                    <a:pt x="25" y="183"/>
                  </a:cubicBezTo>
                  <a:cubicBezTo>
                    <a:pt x="24" y="182"/>
                    <a:pt x="25" y="182"/>
                    <a:pt x="24" y="182"/>
                  </a:cubicBezTo>
                  <a:cubicBezTo>
                    <a:pt x="23" y="182"/>
                    <a:pt x="23" y="182"/>
                    <a:pt x="23" y="181"/>
                  </a:cubicBezTo>
                  <a:cubicBezTo>
                    <a:pt x="22" y="181"/>
                    <a:pt x="21" y="181"/>
                    <a:pt x="21" y="181"/>
                  </a:cubicBezTo>
                  <a:cubicBezTo>
                    <a:pt x="20" y="181"/>
                    <a:pt x="21" y="180"/>
                    <a:pt x="21" y="180"/>
                  </a:cubicBezTo>
                  <a:cubicBezTo>
                    <a:pt x="20" y="179"/>
                    <a:pt x="19" y="180"/>
                    <a:pt x="19" y="179"/>
                  </a:cubicBezTo>
                  <a:cubicBezTo>
                    <a:pt x="19" y="179"/>
                    <a:pt x="19" y="179"/>
                    <a:pt x="20" y="179"/>
                  </a:cubicBezTo>
                  <a:cubicBezTo>
                    <a:pt x="18" y="177"/>
                    <a:pt x="14" y="178"/>
                    <a:pt x="15" y="176"/>
                  </a:cubicBezTo>
                  <a:cubicBezTo>
                    <a:pt x="10" y="177"/>
                    <a:pt x="12" y="174"/>
                    <a:pt x="8" y="174"/>
                  </a:cubicBezTo>
                  <a:cubicBezTo>
                    <a:pt x="8" y="174"/>
                    <a:pt x="9" y="174"/>
                    <a:pt x="9" y="173"/>
                  </a:cubicBezTo>
                  <a:cubicBezTo>
                    <a:pt x="8" y="172"/>
                    <a:pt x="6" y="173"/>
                    <a:pt x="5" y="173"/>
                  </a:cubicBezTo>
                  <a:cubicBezTo>
                    <a:pt x="6" y="172"/>
                    <a:pt x="3" y="171"/>
                    <a:pt x="3" y="171"/>
                  </a:cubicBezTo>
                  <a:cubicBezTo>
                    <a:pt x="3" y="170"/>
                    <a:pt x="4" y="170"/>
                    <a:pt x="3" y="169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2" y="168"/>
                    <a:pt x="1" y="167"/>
                    <a:pt x="0" y="167"/>
                  </a:cubicBezTo>
                  <a:cubicBezTo>
                    <a:pt x="0" y="166"/>
                    <a:pt x="2" y="166"/>
                    <a:pt x="3" y="166"/>
                  </a:cubicBezTo>
                  <a:cubicBezTo>
                    <a:pt x="4" y="166"/>
                    <a:pt x="3" y="165"/>
                    <a:pt x="5" y="165"/>
                  </a:cubicBezTo>
                  <a:cubicBezTo>
                    <a:pt x="5" y="162"/>
                    <a:pt x="5" y="159"/>
                    <a:pt x="5" y="156"/>
                  </a:cubicBezTo>
                  <a:cubicBezTo>
                    <a:pt x="5" y="156"/>
                    <a:pt x="3" y="156"/>
                    <a:pt x="3" y="156"/>
                  </a:cubicBezTo>
                  <a:cubicBezTo>
                    <a:pt x="3" y="156"/>
                    <a:pt x="4" y="155"/>
                    <a:pt x="4" y="155"/>
                  </a:cubicBezTo>
                  <a:cubicBezTo>
                    <a:pt x="4" y="154"/>
                    <a:pt x="2" y="154"/>
                    <a:pt x="3" y="153"/>
                  </a:cubicBezTo>
                  <a:cubicBezTo>
                    <a:pt x="6" y="155"/>
                    <a:pt x="3" y="150"/>
                    <a:pt x="7" y="152"/>
                  </a:cubicBezTo>
                  <a:cubicBezTo>
                    <a:pt x="7" y="151"/>
                    <a:pt x="6" y="149"/>
                    <a:pt x="8" y="149"/>
                  </a:cubicBezTo>
                  <a:cubicBezTo>
                    <a:pt x="8" y="149"/>
                    <a:pt x="10" y="149"/>
                    <a:pt x="10" y="149"/>
                  </a:cubicBezTo>
                  <a:cubicBezTo>
                    <a:pt x="10" y="148"/>
                    <a:pt x="8" y="148"/>
                    <a:pt x="9" y="147"/>
                  </a:cubicBezTo>
                  <a:cubicBezTo>
                    <a:pt x="12" y="147"/>
                    <a:pt x="12" y="144"/>
                    <a:pt x="16" y="144"/>
                  </a:cubicBezTo>
                  <a:cubicBezTo>
                    <a:pt x="16" y="142"/>
                    <a:pt x="19" y="142"/>
                    <a:pt x="19" y="140"/>
                  </a:cubicBezTo>
                  <a:cubicBezTo>
                    <a:pt x="20" y="141"/>
                    <a:pt x="21" y="140"/>
                    <a:pt x="21" y="139"/>
                  </a:cubicBezTo>
                  <a:cubicBezTo>
                    <a:pt x="27" y="139"/>
                    <a:pt x="31" y="138"/>
                    <a:pt x="31" y="135"/>
                  </a:cubicBezTo>
                  <a:cubicBezTo>
                    <a:pt x="34" y="135"/>
                    <a:pt x="31" y="132"/>
                    <a:pt x="34" y="132"/>
                  </a:cubicBezTo>
                  <a:cubicBezTo>
                    <a:pt x="34" y="131"/>
                    <a:pt x="34" y="130"/>
                    <a:pt x="34" y="129"/>
                  </a:cubicBezTo>
                  <a:cubicBezTo>
                    <a:pt x="36" y="129"/>
                    <a:pt x="37" y="129"/>
                    <a:pt x="38" y="129"/>
                  </a:cubicBezTo>
                  <a:cubicBezTo>
                    <a:pt x="40" y="128"/>
                    <a:pt x="42" y="127"/>
                    <a:pt x="43" y="126"/>
                  </a:cubicBezTo>
                  <a:cubicBezTo>
                    <a:pt x="44" y="126"/>
                    <a:pt x="44" y="126"/>
                    <a:pt x="44" y="125"/>
                  </a:cubicBezTo>
                  <a:cubicBezTo>
                    <a:pt x="44" y="125"/>
                    <a:pt x="47" y="125"/>
                    <a:pt x="46" y="124"/>
                  </a:cubicBezTo>
                  <a:cubicBezTo>
                    <a:pt x="51" y="124"/>
                    <a:pt x="51" y="123"/>
                    <a:pt x="55" y="123"/>
                  </a:cubicBezTo>
                  <a:cubicBezTo>
                    <a:pt x="54" y="125"/>
                    <a:pt x="60" y="123"/>
                    <a:pt x="58" y="125"/>
                  </a:cubicBezTo>
                  <a:cubicBezTo>
                    <a:pt x="60" y="124"/>
                    <a:pt x="68" y="125"/>
                    <a:pt x="68" y="123"/>
                  </a:cubicBezTo>
                  <a:cubicBezTo>
                    <a:pt x="73" y="123"/>
                    <a:pt x="77" y="123"/>
                    <a:pt x="79" y="121"/>
                  </a:cubicBezTo>
                  <a:cubicBezTo>
                    <a:pt x="80" y="121"/>
                    <a:pt x="82" y="121"/>
                    <a:pt x="82" y="121"/>
                  </a:cubicBezTo>
                  <a:cubicBezTo>
                    <a:pt x="84" y="121"/>
                    <a:pt x="84" y="121"/>
                    <a:pt x="86" y="121"/>
                  </a:cubicBezTo>
                  <a:cubicBezTo>
                    <a:pt x="88" y="121"/>
                    <a:pt x="90" y="120"/>
                    <a:pt x="92" y="121"/>
                  </a:cubicBezTo>
                  <a:cubicBezTo>
                    <a:pt x="92" y="121"/>
                    <a:pt x="92" y="121"/>
                    <a:pt x="93" y="121"/>
                  </a:cubicBezTo>
                  <a:cubicBezTo>
                    <a:pt x="95" y="121"/>
                    <a:pt x="99" y="122"/>
                    <a:pt x="104" y="122"/>
                  </a:cubicBezTo>
                  <a:cubicBezTo>
                    <a:pt x="106" y="121"/>
                    <a:pt x="109" y="120"/>
                    <a:pt x="111" y="121"/>
                  </a:cubicBezTo>
                  <a:cubicBezTo>
                    <a:pt x="112" y="122"/>
                    <a:pt x="112" y="121"/>
                    <a:pt x="115" y="121"/>
                  </a:cubicBezTo>
                  <a:cubicBezTo>
                    <a:pt x="115" y="121"/>
                    <a:pt x="116" y="122"/>
                    <a:pt x="116" y="122"/>
                  </a:cubicBezTo>
                  <a:cubicBezTo>
                    <a:pt x="116" y="122"/>
                    <a:pt x="114" y="122"/>
                    <a:pt x="114" y="122"/>
                  </a:cubicBezTo>
                  <a:cubicBezTo>
                    <a:pt x="114" y="123"/>
                    <a:pt x="115" y="123"/>
                    <a:pt x="115" y="123"/>
                  </a:cubicBezTo>
                  <a:cubicBezTo>
                    <a:pt x="115" y="123"/>
                    <a:pt x="114" y="123"/>
                    <a:pt x="114" y="123"/>
                  </a:cubicBezTo>
                  <a:cubicBezTo>
                    <a:pt x="114" y="124"/>
                    <a:pt x="115" y="124"/>
                    <a:pt x="115" y="124"/>
                  </a:cubicBezTo>
                  <a:cubicBezTo>
                    <a:pt x="115" y="126"/>
                    <a:pt x="113" y="127"/>
                    <a:pt x="116" y="128"/>
                  </a:cubicBezTo>
                  <a:cubicBezTo>
                    <a:pt x="116" y="129"/>
                    <a:pt x="117" y="128"/>
                    <a:pt x="119" y="129"/>
                  </a:cubicBezTo>
                  <a:cubicBezTo>
                    <a:pt x="118" y="129"/>
                    <a:pt x="120" y="129"/>
                    <a:pt x="121" y="129"/>
                  </a:cubicBezTo>
                  <a:cubicBezTo>
                    <a:pt x="121" y="129"/>
                    <a:pt x="120" y="130"/>
                    <a:pt x="121" y="130"/>
                  </a:cubicBezTo>
                  <a:cubicBezTo>
                    <a:pt x="122" y="131"/>
                    <a:pt x="124" y="130"/>
                    <a:pt x="124" y="131"/>
                  </a:cubicBezTo>
                  <a:cubicBezTo>
                    <a:pt x="127" y="130"/>
                    <a:pt x="129" y="132"/>
                    <a:pt x="131" y="131"/>
                  </a:cubicBezTo>
                  <a:cubicBezTo>
                    <a:pt x="132" y="131"/>
                    <a:pt x="131" y="132"/>
                    <a:pt x="132" y="132"/>
                  </a:cubicBezTo>
                  <a:cubicBezTo>
                    <a:pt x="133" y="132"/>
                    <a:pt x="134" y="132"/>
                    <a:pt x="136" y="132"/>
                  </a:cubicBezTo>
                  <a:cubicBezTo>
                    <a:pt x="137" y="132"/>
                    <a:pt x="137" y="133"/>
                    <a:pt x="137" y="133"/>
                  </a:cubicBezTo>
                  <a:cubicBezTo>
                    <a:pt x="138" y="133"/>
                    <a:pt x="139" y="133"/>
                    <a:pt x="139" y="133"/>
                  </a:cubicBezTo>
                  <a:cubicBezTo>
                    <a:pt x="140" y="134"/>
                    <a:pt x="141" y="133"/>
                    <a:pt x="142" y="134"/>
                  </a:cubicBezTo>
                  <a:cubicBezTo>
                    <a:pt x="143" y="134"/>
                    <a:pt x="143" y="135"/>
                    <a:pt x="143" y="135"/>
                  </a:cubicBezTo>
                  <a:cubicBezTo>
                    <a:pt x="144" y="135"/>
                    <a:pt x="145" y="134"/>
                    <a:pt x="146" y="134"/>
                  </a:cubicBezTo>
                  <a:cubicBezTo>
                    <a:pt x="146" y="134"/>
                    <a:pt x="147" y="135"/>
                    <a:pt x="147" y="135"/>
                  </a:cubicBezTo>
                  <a:cubicBezTo>
                    <a:pt x="148" y="135"/>
                    <a:pt x="149" y="135"/>
                    <a:pt x="149" y="135"/>
                  </a:cubicBezTo>
                  <a:cubicBezTo>
                    <a:pt x="150" y="134"/>
                    <a:pt x="151" y="134"/>
                    <a:pt x="151" y="134"/>
                  </a:cubicBezTo>
                  <a:cubicBezTo>
                    <a:pt x="151" y="134"/>
                    <a:pt x="153" y="133"/>
                    <a:pt x="152" y="133"/>
                  </a:cubicBezTo>
                  <a:cubicBezTo>
                    <a:pt x="150" y="132"/>
                    <a:pt x="155" y="132"/>
                    <a:pt x="155" y="131"/>
                  </a:cubicBezTo>
                  <a:cubicBezTo>
                    <a:pt x="158" y="131"/>
                    <a:pt x="158" y="130"/>
                    <a:pt x="161" y="130"/>
                  </a:cubicBezTo>
                  <a:cubicBezTo>
                    <a:pt x="162" y="130"/>
                    <a:pt x="162" y="131"/>
                    <a:pt x="162" y="131"/>
                  </a:cubicBezTo>
                  <a:cubicBezTo>
                    <a:pt x="163" y="131"/>
                    <a:pt x="165" y="131"/>
                    <a:pt x="166" y="131"/>
                  </a:cubicBezTo>
                  <a:cubicBezTo>
                    <a:pt x="167" y="131"/>
                    <a:pt x="168" y="132"/>
                    <a:pt x="168" y="132"/>
                  </a:cubicBezTo>
                  <a:cubicBezTo>
                    <a:pt x="169" y="132"/>
                    <a:pt x="170" y="131"/>
                    <a:pt x="171" y="131"/>
                  </a:cubicBezTo>
                  <a:cubicBezTo>
                    <a:pt x="171" y="131"/>
                    <a:pt x="171" y="132"/>
                    <a:pt x="171" y="132"/>
                  </a:cubicBezTo>
                  <a:cubicBezTo>
                    <a:pt x="172" y="132"/>
                    <a:pt x="173" y="131"/>
                    <a:pt x="175" y="132"/>
                  </a:cubicBezTo>
                  <a:cubicBezTo>
                    <a:pt x="176" y="132"/>
                    <a:pt x="173" y="132"/>
                    <a:pt x="173" y="132"/>
                  </a:cubicBezTo>
                  <a:cubicBezTo>
                    <a:pt x="174" y="133"/>
                    <a:pt x="180" y="133"/>
                    <a:pt x="183" y="133"/>
                  </a:cubicBezTo>
                  <a:cubicBezTo>
                    <a:pt x="183" y="135"/>
                    <a:pt x="191" y="134"/>
                    <a:pt x="193" y="133"/>
                  </a:cubicBezTo>
                  <a:cubicBezTo>
                    <a:pt x="194" y="134"/>
                    <a:pt x="198" y="133"/>
                    <a:pt x="199" y="133"/>
                  </a:cubicBezTo>
                  <a:cubicBezTo>
                    <a:pt x="200" y="134"/>
                    <a:pt x="199" y="133"/>
                    <a:pt x="201" y="133"/>
                  </a:cubicBezTo>
                  <a:cubicBezTo>
                    <a:pt x="203" y="133"/>
                    <a:pt x="204" y="134"/>
                    <a:pt x="206" y="134"/>
                  </a:cubicBezTo>
                  <a:cubicBezTo>
                    <a:pt x="208" y="134"/>
                    <a:pt x="208" y="133"/>
                    <a:pt x="211" y="133"/>
                  </a:cubicBezTo>
                  <a:cubicBezTo>
                    <a:pt x="212" y="132"/>
                    <a:pt x="211" y="130"/>
                    <a:pt x="214" y="130"/>
                  </a:cubicBezTo>
                  <a:cubicBezTo>
                    <a:pt x="214" y="129"/>
                    <a:pt x="213" y="129"/>
                    <a:pt x="213" y="128"/>
                  </a:cubicBezTo>
                  <a:cubicBezTo>
                    <a:pt x="216" y="128"/>
                    <a:pt x="216" y="125"/>
                    <a:pt x="219" y="126"/>
                  </a:cubicBezTo>
                  <a:cubicBezTo>
                    <a:pt x="219" y="125"/>
                    <a:pt x="218" y="124"/>
                    <a:pt x="215" y="124"/>
                  </a:cubicBezTo>
                  <a:cubicBezTo>
                    <a:pt x="215" y="124"/>
                    <a:pt x="216" y="123"/>
                    <a:pt x="216" y="122"/>
                  </a:cubicBezTo>
                  <a:cubicBezTo>
                    <a:pt x="215" y="121"/>
                    <a:pt x="209" y="121"/>
                    <a:pt x="208" y="120"/>
                  </a:cubicBezTo>
                  <a:cubicBezTo>
                    <a:pt x="206" y="121"/>
                    <a:pt x="203" y="120"/>
                    <a:pt x="202" y="122"/>
                  </a:cubicBezTo>
                  <a:cubicBezTo>
                    <a:pt x="201" y="122"/>
                    <a:pt x="201" y="121"/>
                    <a:pt x="201" y="121"/>
                  </a:cubicBezTo>
                  <a:cubicBezTo>
                    <a:pt x="199" y="120"/>
                    <a:pt x="196" y="121"/>
                    <a:pt x="194" y="121"/>
                  </a:cubicBezTo>
                  <a:cubicBezTo>
                    <a:pt x="193" y="121"/>
                    <a:pt x="193" y="122"/>
                    <a:pt x="191" y="122"/>
                  </a:cubicBezTo>
                  <a:cubicBezTo>
                    <a:pt x="188" y="122"/>
                    <a:pt x="189" y="120"/>
                    <a:pt x="184" y="120"/>
                  </a:cubicBezTo>
                  <a:cubicBezTo>
                    <a:pt x="184" y="119"/>
                    <a:pt x="183" y="119"/>
                    <a:pt x="183" y="118"/>
                  </a:cubicBezTo>
                  <a:cubicBezTo>
                    <a:pt x="182" y="118"/>
                    <a:pt x="181" y="118"/>
                    <a:pt x="181" y="118"/>
                  </a:cubicBezTo>
                  <a:cubicBezTo>
                    <a:pt x="180" y="117"/>
                    <a:pt x="179" y="117"/>
                    <a:pt x="177" y="117"/>
                  </a:cubicBezTo>
                  <a:cubicBezTo>
                    <a:pt x="179" y="115"/>
                    <a:pt x="178" y="113"/>
                    <a:pt x="177" y="111"/>
                  </a:cubicBezTo>
                  <a:cubicBezTo>
                    <a:pt x="174" y="112"/>
                    <a:pt x="171" y="110"/>
                    <a:pt x="171" y="113"/>
                  </a:cubicBezTo>
                  <a:cubicBezTo>
                    <a:pt x="168" y="112"/>
                    <a:pt x="168" y="113"/>
                    <a:pt x="165" y="112"/>
                  </a:cubicBezTo>
                  <a:cubicBezTo>
                    <a:pt x="165" y="113"/>
                    <a:pt x="165" y="113"/>
                    <a:pt x="164" y="113"/>
                  </a:cubicBezTo>
                  <a:cubicBezTo>
                    <a:pt x="165" y="114"/>
                    <a:pt x="166" y="114"/>
                    <a:pt x="166" y="114"/>
                  </a:cubicBezTo>
                  <a:cubicBezTo>
                    <a:pt x="167" y="115"/>
                    <a:pt x="166" y="115"/>
                    <a:pt x="168" y="115"/>
                  </a:cubicBezTo>
                  <a:cubicBezTo>
                    <a:pt x="167" y="117"/>
                    <a:pt x="167" y="116"/>
                    <a:pt x="169" y="117"/>
                  </a:cubicBezTo>
                  <a:cubicBezTo>
                    <a:pt x="170" y="118"/>
                    <a:pt x="168" y="118"/>
                    <a:pt x="167" y="118"/>
                  </a:cubicBezTo>
                  <a:cubicBezTo>
                    <a:pt x="167" y="118"/>
                    <a:pt x="166" y="120"/>
                    <a:pt x="165" y="120"/>
                  </a:cubicBezTo>
                  <a:cubicBezTo>
                    <a:pt x="163" y="119"/>
                    <a:pt x="165" y="121"/>
                    <a:pt x="161" y="121"/>
                  </a:cubicBezTo>
                  <a:cubicBezTo>
                    <a:pt x="161" y="120"/>
                    <a:pt x="160" y="120"/>
                    <a:pt x="159" y="120"/>
                  </a:cubicBezTo>
                  <a:cubicBezTo>
                    <a:pt x="159" y="119"/>
                    <a:pt x="160" y="119"/>
                    <a:pt x="161" y="119"/>
                  </a:cubicBezTo>
                  <a:cubicBezTo>
                    <a:pt x="160" y="118"/>
                    <a:pt x="157" y="117"/>
                    <a:pt x="159" y="116"/>
                  </a:cubicBezTo>
                  <a:cubicBezTo>
                    <a:pt x="158" y="116"/>
                    <a:pt x="156" y="116"/>
                    <a:pt x="155" y="116"/>
                  </a:cubicBezTo>
                  <a:cubicBezTo>
                    <a:pt x="155" y="116"/>
                    <a:pt x="157" y="116"/>
                    <a:pt x="157" y="116"/>
                  </a:cubicBezTo>
                  <a:cubicBezTo>
                    <a:pt x="157" y="116"/>
                    <a:pt x="155" y="114"/>
                    <a:pt x="152" y="114"/>
                  </a:cubicBezTo>
                  <a:cubicBezTo>
                    <a:pt x="153" y="111"/>
                    <a:pt x="150" y="111"/>
                    <a:pt x="150" y="109"/>
                  </a:cubicBezTo>
                  <a:cubicBezTo>
                    <a:pt x="151" y="108"/>
                    <a:pt x="148" y="109"/>
                    <a:pt x="147" y="108"/>
                  </a:cubicBezTo>
                  <a:cubicBezTo>
                    <a:pt x="147" y="108"/>
                    <a:pt x="149" y="108"/>
                    <a:pt x="148" y="107"/>
                  </a:cubicBezTo>
                  <a:cubicBezTo>
                    <a:pt x="146" y="107"/>
                    <a:pt x="146" y="108"/>
                    <a:pt x="144" y="107"/>
                  </a:cubicBezTo>
                  <a:cubicBezTo>
                    <a:pt x="144" y="107"/>
                    <a:pt x="146" y="106"/>
                    <a:pt x="145" y="106"/>
                  </a:cubicBezTo>
                  <a:cubicBezTo>
                    <a:pt x="145" y="106"/>
                    <a:pt x="144" y="106"/>
                    <a:pt x="144" y="106"/>
                  </a:cubicBezTo>
                  <a:cubicBezTo>
                    <a:pt x="143" y="107"/>
                    <a:pt x="144" y="106"/>
                    <a:pt x="143" y="105"/>
                  </a:cubicBezTo>
                  <a:cubicBezTo>
                    <a:pt x="139" y="106"/>
                    <a:pt x="139" y="104"/>
                    <a:pt x="135" y="105"/>
                  </a:cubicBezTo>
                  <a:cubicBezTo>
                    <a:pt x="135" y="104"/>
                    <a:pt x="134" y="104"/>
                    <a:pt x="134" y="104"/>
                  </a:cubicBezTo>
                  <a:cubicBezTo>
                    <a:pt x="133" y="103"/>
                    <a:pt x="134" y="103"/>
                    <a:pt x="134" y="103"/>
                  </a:cubicBezTo>
                  <a:cubicBezTo>
                    <a:pt x="133" y="102"/>
                    <a:pt x="132" y="103"/>
                    <a:pt x="132" y="103"/>
                  </a:cubicBezTo>
                  <a:cubicBezTo>
                    <a:pt x="131" y="102"/>
                    <a:pt x="131" y="101"/>
                    <a:pt x="131" y="101"/>
                  </a:cubicBezTo>
                  <a:cubicBezTo>
                    <a:pt x="130" y="102"/>
                    <a:pt x="129" y="101"/>
                    <a:pt x="129" y="101"/>
                  </a:cubicBezTo>
                  <a:cubicBezTo>
                    <a:pt x="128" y="100"/>
                    <a:pt x="127" y="100"/>
                    <a:pt x="128" y="100"/>
                  </a:cubicBezTo>
                  <a:cubicBezTo>
                    <a:pt x="124" y="100"/>
                    <a:pt x="125" y="100"/>
                    <a:pt x="122" y="100"/>
                  </a:cubicBezTo>
                  <a:cubicBezTo>
                    <a:pt x="121" y="100"/>
                    <a:pt x="121" y="101"/>
                    <a:pt x="120" y="101"/>
                  </a:cubicBezTo>
                  <a:cubicBezTo>
                    <a:pt x="119" y="102"/>
                    <a:pt x="122" y="101"/>
                    <a:pt x="122" y="103"/>
                  </a:cubicBezTo>
                  <a:cubicBezTo>
                    <a:pt x="122" y="103"/>
                    <a:pt x="123" y="104"/>
                    <a:pt x="124" y="104"/>
                  </a:cubicBezTo>
                  <a:cubicBezTo>
                    <a:pt x="124" y="104"/>
                    <a:pt x="124" y="105"/>
                    <a:pt x="126" y="105"/>
                  </a:cubicBezTo>
                  <a:cubicBezTo>
                    <a:pt x="124" y="106"/>
                    <a:pt x="128" y="106"/>
                    <a:pt x="129" y="106"/>
                  </a:cubicBezTo>
                  <a:cubicBezTo>
                    <a:pt x="129" y="107"/>
                    <a:pt x="129" y="108"/>
                    <a:pt x="131" y="108"/>
                  </a:cubicBezTo>
                  <a:cubicBezTo>
                    <a:pt x="132" y="107"/>
                    <a:pt x="131" y="108"/>
                    <a:pt x="132" y="108"/>
                  </a:cubicBezTo>
                  <a:cubicBezTo>
                    <a:pt x="133" y="109"/>
                    <a:pt x="135" y="109"/>
                    <a:pt x="135" y="110"/>
                  </a:cubicBezTo>
                  <a:cubicBezTo>
                    <a:pt x="137" y="109"/>
                    <a:pt x="137" y="110"/>
                    <a:pt x="137" y="110"/>
                  </a:cubicBezTo>
                  <a:cubicBezTo>
                    <a:pt x="138" y="110"/>
                    <a:pt x="139" y="110"/>
                    <a:pt x="138" y="110"/>
                  </a:cubicBezTo>
                  <a:cubicBezTo>
                    <a:pt x="139" y="110"/>
                    <a:pt x="140" y="111"/>
                    <a:pt x="140" y="110"/>
                  </a:cubicBezTo>
                  <a:cubicBezTo>
                    <a:pt x="143" y="110"/>
                    <a:pt x="140" y="113"/>
                    <a:pt x="143" y="112"/>
                  </a:cubicBezTo>
                  <a:cubicBezTo>
                    <a:pt x="143" y="113"/>
                    <a:pt x="139" y="112"/>
                    <a:pt x="137" y="112"/>
                  </a:cubicBezTo>
                  <a:cubicBezTo>
                    <a:pt x="138" y="113"/>
                    <a:pt x="139" y="113"/>
                    <a:pt x="139" y="113"/>
                  </a:cubicBezTo>
                  <a:cubicBezTo>
                    <a:pt x="140" y="114"/>
                    <a:pt x="138" y="116"/>
                    <a:pt x="139" y="116"/>
                  </a:cubicBezTo>
                  <a:cubicBezTo>
                    <a:pt x="139" y="116"/>
                    <a:pt x="136" y="116"/>
                    <a:pt x="134" y="117"/>
                  </a:cubicBezTo>
                  <a:cubicBezTo>
                    <a:pt x="136" y="116"/>
                    <a:pt x="135" y="115"/>
                    <a:pt x="136" y="115"/>
                  </a:cubicBezTo>
                  <a:cubicBezTo>
                    <a:pt x="136" y="114"/>
                    <a:pt x="136" y="113"/>
                    <a:pt x="134" y="113"/>
                  </a:cubicBezTo>
                  <a:cubicBezTo>
                    <a:pt x="133" y="113"/>
                    <a:pt x="135" y="113"/>
                    <a:pt x="133" y="112"/>
                  </a:cubicBezTo>
                  <a:cubicBezTo>
                    <a:pt x="131" y="111"/>
                    <a:pt x="129" y="112"/>
                    <a:pt x="130" y="110"/>
                  </a:cubicBezTo>
                  <a:cubicBezTo>
                    <a:pt x="125" y="111"/>
                    <a:pt x="125" y="109"/>
                    <a:pt x="122" y="109"/>
                  </a:cubicBezTo>
                  <a:cubicBezTo>
                    <a:pt x="121" y="108"/>
                    <a:pt x="119" y="108"/>
                    <a:pt x="118" y="106"/>
                  </a:cubicBezTo>
                  <a:cubicBezTo>
                    <a:pt x="117" y="106"/>
                    <a:pt x="117" y="107"/>
                    <a:pt x="117" y="106"/>
                  </a:cubicBezTo>
                  <a:cubicBezTo>
                    <a:pt x="117" y="105"/>
                    <a:pt x="115" y="106"/>
                    <a:pt x="115" y="105"/>
                  </a:cubicBezTo>
                  <a:cubicBezTo>
                    <a:pt x="114" y="105"/>
                    <a:pt x="115" y="105"/>
                    <a:pt x="115" y="105"/>
                  </a:cubicBezTo>
                  <a:cubicBezTo>
                    <a:pt x="114" y="104"/>
                    <a:pt x="112" y="105"/>
                    <a:pt x="111" y="105"/>
                  </a:cubicBezTo>
                  <a:cubicBezTo>
                    <a:pt x="110" y="104"/>
                    <a:pt x="112" y="104"/>
                    <a:pt x="113" y="104"/>
                  </a:cubicBezTo>
                  <a:cubicBezTo>
                    <a:pt x="111" y="103"/>
                    <a:pt x="106" y="103"/>
                    <a:pt x="103" y="104"/>
                  </a:cubicBezTo>
                  <a:cubicBezTo>
                    <a:pt x="102" y="104"/>
                    <a:pt x="105" y="104"/>
                    <a:pt x="105" y="104"/>
                  </a:cubicBezTo>
                  <a:cubicBezTo>
                    <a:pt x="104" y="105"/>
                    <a:pt x="103" y="104"/>
                    <a:pt x="102" y="105"/>
                  </a:cubicBezTo>
                  <a:cubicBezTo>
                    <a:pt x="100" y="105"/>
                    <a:pt x="100" y="107"/>
                    <a:pt x="98" y="106"/>
                  </a:cubicBezTo>
                  <a:cubicBezTo>
                    <a:pt x="94" y="106"/>
                    <a:pt x="93" y="105"/>
                    <a:pt x="88" y="105"/>
                  </a:cubicBezTo>
                  <a:cubicBezTo>
                    <a:pt x="86" y="105"/>
                    <a:pt x="87" y="107"/>
                    <a:pt x="84" y="106"/>
                  </a:cubicBezTo>
                  <a:cubicBezTo>
                    <a:pt x="84" y="107"/>
                    <a:pt x="84" y="108"/>
                    <a:pt x="84" y="109"/>
                  </a:cubicBezTo>
                  <a:cubicBezTo>
                    <a:pt x="81" y="110"/>
                    <a:pt x="75" y="109"/>
                    <a:pt x="76" y="112"/>
                  </a:cubicBezTo>
                  <a:cubicBezTo>
                    <a:pt x="70" y="112"/>
                    <a:pt x="75" y="114"/>
                    <a:pt x="69" y="114"/>
                  </a:cubicBezTo>
                  <a:cubicBezTo>
                    <a:pt x="69" y="115"/>
                    <a:pt x="72" y="116"/>
                    <a:pt x="70" y="116"/>
                  </a:cubicBezTo>
                  <a:cubicBezTo>
                    <a:pt x="70" y="118"/>
                    <a:pt x="68" y="116"/>
                    <a:pt x="66" y="118"/>
                  </a:cubicBezTo>
                  <a:cubicBezTo>
                    <a:pt x="66" y="118"/>
                    <a:pt x="66" y="118"/>
                    <a:pt x="67" y="119"/>
                  </a:cubicBezTo>
                  <a:cubicBezTo>
                    <a:pt x="67" y="120"/>
                    <a:pt x="64" y="119"/>
                    <a:pt x="62" y="119"/>
                  </a:cubicBezTo>
                  <a:cubicBezTo>
                    <a:pt x="61" y="119"/>
                    <a:pt x="61" y="120"/>
                    <a:pt x="60" y="121"/>
                  </a:cubicBezTo>
                  <a:cubicBezTo>
                    <a:pt x="57" y="121"/>
                    <a:pt x="52" y="120"/>
                    <a:pt x="49" y="122"/>
                  </a:cubicBezTo>
                  <a:cubicBezTo>
                    <a:pt x="48" y="122"/>
                    <a:pt x="47" y="121"/>
                    <a:pt x="46" y="120"/>
                  </a:cubicBezTo>
                  <a:cubicBezTo>
                    <a:pt x="42" y="120"/>
                    <a:pt x="37" y="121"/>
                    <a:pt x="35" y="120"/>
                  </a:cubicBezTo>
                  <a:cubicBezTo>
                    <a:pt x="36" y="118"/>
                    <a:pt x="37" y="116"/>
                    <a:pt x="34" y="115"/>
                  </a:cubicBezTo>
                  <a:cubicBezTo>
                    <a:pt x="34" y="114"/>
                    <a:pt x="36" y="114"/>
                    <a:pt x="36" y="113"/>
                  </a:cubicBezTo>
                  <a:cubicBezTo>
                    <a:pt x="37" y="112"/>
                    <a:pt x="35" y="110"/>
                    <a:pt x="37" y="109"/>
                  </a:cubicBezTo>
                  <a:cubicBezTo>
                    <a:pt x="37" y="108"/>
                    <a:pt x="37" y="107"/>
                    <a:pt x="34" y="106"/>
                  </a:cubicBezTo>
                  <a:cubicBezTo>
                    <a:pt x="35" y="106"/>
                    <a:pt x="37" y="106"/>
                    <a:pt x="36" y="105"/>
                  </a:cubicBezTo>
                  <a:cubicBezTo>
                    <a:pt x="39" y="105"/>
                    <a:pt x="45" y="104"/>
                    <a:pt x="44" y="106"/>
                  </a:cubicBezTo>
                  <a:cubicBezTo>
                    <a:pt x="47" y="105"/>
                    <a:pt x="56" y="107"/>
                    <a:pt x="58" y="106"/>
                  </a:cubicBezTo>
                  <a:cubicBezTo>
                    <a:pt x="59" y="105"/>
                    <a:pt x="59" y="106"/>
                    <a:pt x="60" y="106"/>
                  </a:cubicBezTo>
                  <a:cubicBezTo>
                    <a:pt x="60" y="106"/>
                    <a:pt x="61" y="105"/>
                    <a:pt x="61" y="105"/>
                  </a:cubicBezTo>
                  <a:cubicBezTo>
                    <a:pt x="61" y="105"/>
                    <a:pt x="61" y="106"/>
                    <a:pt x="61" y="106"/>
                  </a:cubicBezTo>
                  <a:cubicBezTo>
                    <a:pt x="64" y="106"/>
                    <a:pt x="65" y="105"/>
                    <a:pt x="66" y="104"/>
                  </a:cubicBezTo>
                  <a:cubicBezTo>
                    <a:pt x="66" y="103"/>
                    <a:pt x="69" y="100"/>
                    <a:pt x="66" y="99"/>
                  </a:cubicBezTo>
                  <a:cubicBezTo>
                    <a:pt x="65" y="99"/>
                    <a:pt x="67" y="98"/>
                    <a:pt x="65" y="97"/>
                  </a:cubicBezTo>
                  <a:cubicBezTo>
                    <a:pt x="65" y="97"/>
                    <a:pt x="63" y="97"/>
                    <a:pt x="62" y="97"/>
                  </a:cubicBezTo>
                  <a:cubicBezTo>
                    <a:pt x="63" y="96"/>
                    <a:pt x="63" y="96"/>
                    <a:pt x="63" y="95"/>
                  </a:cubicBezTo>
                  <a:cubicBezTo>
                    <a:pt x="62" y="95"/>
                    <a:pt x="61" y="96"/>
                    <a:pt x="61" y="96"/>
                  </a:cubicBezTo>
                  <a:cubicBezTo>
                    <a:pt x="60" y="96"/>
                    <a:pt x="61" y="95"/>
                    <a:pt x="60" y="95"/>
                  </a:cubicBezTo>
                  <a:cubicBezTo>
                    <a:pt x="59" y="95"/>
                    <a:pt x="57" y="95"/>
                    <a:pt x="55" y="94"/>
                  </a:cubicBezTo>
                  <a:cubicBezTo>
                    <a:pt x="55" y="94"/>
                    <a:pt x="55" y="94"/>
                    <a:pt x="54" y="94"/>
                  </a:cubicBezTo>
                  <a:cubicBezTo>
                    <a:pt x="53" y="94"/>
                    <a:pt x="52" y="94"/>
                    <a:pt x="52" y="93"/>
                  </a:cubicBezTo>
                  <a:cubicBezTo>
                    <a:pt x="51" y="92"/>
                    <a:pt x="55" y="93"/>
                    <a:pt x="54" y="93"/>
                  </a:cubicBezTo>
                  <a:cubicBezTo>
                    <a:pt x="57" y="92"/>
                    <a:pt x="59" y="91"/>
                    <a:pt x="65" y="92"/>
                  </a:cubicBezTo>
                  <a:cubicBezTo>
                    <a:pt x="66" y="91"/>
                    <a:pt x="64" y="91"/>
                    <a:pt x="63" y="91"/>
                  </a:cubicBezTo>
                  <a:cubicBezTo>
                    <a:pt x="64" y="89"/>
                    <a:pt x="67" y="91"/>
                    <a:pt x="69" y="91"/>
                  </a:cubicBezTo>
                  <a:cubicBezTo>
                    <a:pt x="70" y="91"/>
                    <a:pt x="72" y="90"/>
                    <a:pt x="72" y="91"/>
                  </a:cubicBezTo>
                  <a:cubicBezTo>
                    <a:pt x="74" y="90"/>
                    <a:pt x="74" y="88"/>
                    <a:pt x="78" y="88"/>
                  </a:cubicBezTo>
                  <a:cubicBezTo>
                    <a:pt x="77" y="87"/>
                    <a:pt x="81" y="88"/>
                    <a:pt x="80" y="86"/>
                  </a:cubicBezTo>
                  <a:cubicBezTo>
                    <a:pt x="82" y="86"/>
                    <a:pt x="84" y="86"/>
                    <a:pt x="86" y="86"/>
                  </a:cubicBezTo>
                  <a:cubicBezTo>
                    <a:pt x="86" y="86"/>
                    <a:pt x="85" y="86"/>
                    <a:pt x="84" y="86"/>
                  </a:cubicBezTo>
                  <a:cubicBezTo>
                    <a:pt x="84" y="85"/>
                    <a:pt x="87" y="85"/>
                    <a:pt x="86" y="84"/>
                  </a:cubicBezTo>
                  <a:cubicBezTo>
                    <a:pt x="89" y="84"/>
                    <a:pt x="88" y="84"/>
                    <a:pt x="90" y="84"/>
                  </a:cubicBezTo>
                  <a:cubicBezTo>
                    <a:pt x="88" y="81"/>
                    <a:pt x="92" y="82"/>
                    <a:pt x="92" y="80"/>
                  </a:cubicBezTo>
                  <a:cubicBezTo>
                    <a:pt x="93" y="80"/>
                    <a:pt x="95" y="80"/>
                    <a:pt x="96" y="80"/>
                  </a:cubicBezTo>
                  <a:cubicBezTo>
                    <a:pt x="97" y="80"/>
                    <a:pt x="97" y="79"/>
                    <a:pt x="98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1" y="79"/>
                    <a:pt x="103" y="79"/>
                    <a:pt x="104" y="79"/>
                  </a:cubicBezTo>
                  <a:cubicBezTo>
                    <a:pt x="105" y="79"/>
                    <a:pt x="105" y="77"/>
                    <a:pt x="108" y="78"/>
                  </a:cubicBezTo>
                  <a:cubicBezTo>
                    <a:pt x="107" y="77"/>
                    <a:pt x="104" y="77"/>
                    <a:pt x="105" y="75"/>
                  </a:cubicBezTo>
                  <a:cubicBezTo>
                    <a:pt x="107" y="75"/>
                    <a:pt x="106" y="75"/>
                    <a:pt x="106" y="73"/>
                  </a:cubicBezTo>
                  <a:cubicBezTo>
                    <a:pt x="106" y="72"/>
                    <a:pt x="107" y="71"/>
                    <a:pt x="107" y="70"/>
                  </a:cubicBezTo>
                  <a:cubicBezTo>
                    <a:pt x="108" y="70"/>
                    <a:pt x="109" y="70"/>
                    <a:pt x="111" y="70"/>
                  </a:cubicBezTo>
                  <a:cubicBezTo>
                    <a:pt x="114" y="70"/>
                    <a:pt x="108" y="68"/>
                    <a:pt x="113" y="69"/>
                  </a:cubicBezTo>
                  <a:cubicBezTo>
                    <a:pt x="113" y="69"/>
                    <a:pt x="114" y="69"/>
                    <a:pt x="115" y="69"/>
                  </a:cubicBezTo>
                  <a:cubicBezTo>
                    <a:pt x="113" y="70"/>
                    <a:pt x="113" y="69"/>
                    <a:pt x="114" y="70"/>
                  </a:cubicBezTo>
                  <a:cubicBezTo>
                    <a:pt x="114" y="71"/>
                    <a:pt x="113" y="72"/>
                    <a:pt x="116" y="72"/>
                  </a:cubicBezTo>
                  <a:cubicBezTo>
                    <a:pt x="116" y="73"/>
                    <a:pt x="116" y="73"/>
                    <a:pt x="115" y="73"/>
                  </a:cubicBezTo>
                  <a:cubicBezTo>
                    <a:pt x="115" y="74"/>
                    <a:pt x="119" y="73"/>
                    <a:pt x="121" y="74"/>
                  </a:cubicBezTo>
                  <a:cubicBezTo>
                    <a:pt x="120" y="75"/>
                    <a:pt x="114" y="74"/>
                    <a:pt x="114" y="76"/>
                  </a:cubicBezTo>
                  <a:cubicBezTo>
                    <a:pt x="113" y="77"/>
                    <a:pt x="116" y="77"/>
                    <a:pt x="117" y="77"/>
                  </a:cubicBezTo>
                  <a:cubicBezTo>
                    <a:pt x="118" y="78"/>
                    <a:pt x="118" y="78"/>
                    <a:pt x="120" y="78"/>
                  </a:cubicBezTo>
                  <a:cubicBezTo>
                    <a:pt x="119" y="77"/>
                    <a:pt x="116" y="77"/>
                    <a:pt x="121" y="77"/>
                  </a:cubicBezTo>
                  <a:cubicBezTo>
                    <a:pt x="122" y="77"/>
                    <a:pt x="123" y="77"/>
                    <a:pt x="125" y="77"/>
                  </a:cubicBezTo>
                  <a:cubicBezTo>
                    <a:pt x="126" y="77"/>
                    <a:pt x="127" y="78"/>
                    <a:pt x="129" y="78"/>
                  </a:cubicBezTo>
                  <a:cubicBezTo>
                    <a:pt x="131" y="78"/>
                    <a:pt x="132" y="77"/>
                    <a:pt x="134" y="77"/>
                  </a:cubicBezTo>
                  <a:cubicBezTo>
                    <a:pt x="135" y="77"/>
                    <a:pt x="138" y="78"/>
                    <a:pt x="139" y="77"/>
                  </a:cubicBezTo>
                  <a:cubicBezTo>
                    <a:pt x="140" y="77"/>
                    <a:pt x="139" y="77"/>
                    <a:pt x="139" y="77"/>
                  </a:cubicBezTo>
                  <a:cubicBezTo>
                    <a:pt x="142" y="76"/>
                    <a:pt x="145" y="77"/>
                    <a:pt x="146" y="76"/>
                  </a:cubicBezTo>
                  <a:cubicBezTo>
                    <a:pt x="150" y="78"/>
                    <a:pt x="153" y="74"/>
                    <a:pt x="155" y="75"/>
                  </a:cubicBezTo>
                  <a:cubicBezTo>
                    <a:pt x="155" y="75"/>
                    <a:pt x="155" y="74"/>
                    <a:pt x="155" y="73"/>
                  </a:cubicBezTo>
                  <a:cubicBezTo>
                    <a:pt x="157" y="74"/>
                    <a:pt x="157" y="73"/>
                    <a:pt x="157" y="72"/>
                  </a:cubicBezTo>
                  <a:cubicBezTo>
                    <a:pt x="157" y="72"/>
                    <a:pt x="158" y="71"/>
                    <a:pt x="158" y="71"/>
                  </a:cubicBezTo>
                  <a:cubicBezTo>
                    <a:pt x="159" y="71"/>
                    <a:pt x="158" y="71"/>
                    <a:pt x="158" y="70"/>
                  </a:cubicBezTo>
                  <a:cubicBezTo>
                    <a:pt x="161" y="70"/>
                    <a:pt x="162" y="69"/>
                    <a:pt x="162" y="69"/>
                  </a:cubicBezTo>
                  <a:cubicBezTo>
                    <a:pt x="163" y="69"/>
                    <a:pt x="163" y="69"/>
                    <a:pt x="163" y="70"/>
                  </a:cubicBezTo>
                  <a:cubicBezTo>
                    <a:pt x="164" y="69"/>
                    <a:pt x="165" y="69"/>
                    <a:pt x="167" y="69"/>
                  </a:cubicBezTo>
                  <a:cubicBezTo>
                    <a:pt x="168" y="69"/>
                    <a:pt x="168" y="68"/>
                    <a:pt x="169" y="68"/>
                  </a:cubicBezTo>
                  <a:cubicBezTo>
                    <a:pt x="169" y="67"/>
                    <a:pt x="169" y="66"/>
                    <a:pt x="167" y="66"/>
                  </a:cubicBezTo>
                  <a:cubicBezTo>
                    <a:pt x="168" y="66"/>
                    <a:pt x="168" y="65"/>
                    <a:pt x="168" y="64"/>
                  </a:cubicBezTo>
                  <a:cubicBezTo>
                    <a:pt x="170" y="64"/>
                    <a:pt x="171" y="64"/>
                    <a:pt x="171" y="63"/>
                  </a:cubicBezTo>
                  <a:cubicBezTo>
                    <a:pt x="174" y="64"/>
                    <a:pt x="174" y="63"/>
                    <a:pt x="178" y="63"/>
                  </a:cubicBezTo>
                  <a:cubicBezTo>
                    <a:pt x="178" y="63"/>
                    <a:pt x="179" y="64"/>
                    <a:pt x="179" y="64"/>
                  </a:cubicBezTo>
                  <a:cubicBezTo>
                    <a:pt x="180" y="64"/>
                    <a:pt x="180" y="63"/>
                    <a:pt x="181" y="63"/>
                  </a:cubicBezTo>
                  <a:cubicBezTo>
                    <a:pt x="182" y="63"/>
                    <a:pt x="183" y="64"/>
                    <a:pt x="183" y="64"/>
                  </a:cubicBezTo>
                  <a:cubicBezTo>
                    <a:pt x="184" y="64"/>
                    <a:pt x="183" y="63"/>
                    <a:pt x="184" y="63"/>
                  </a:cubicBezTo>
                  <a:cubicBezTo>
                    <a:pt x="184" y="63"/>
                    <a:pt x="186" y="63"/>
                    <a:pt x="186" y="63"/>
                  </a:cubicBezTo>
                  <a:cubicBezTo>
                    <a:pt x="187" y="62"/>
                    <a:pt x="187" y="61"/>
                    <a:pt x="190" y="62"/>
                  </a:cubicBezTo>
                  <a:cubicBezTo>
                    <a:pt x="189" y="61"/>
                    <a:pt x="190" y="59"/>
                    <a:pt x="187" y="59"/>
                  </a:cubicBezTo>
                  <a:cubicBezTo>
                    <a:pt x="185" y="59"/>
                    <a:pt x="185" y="60"/>
                    <a:pt x="185" y="60"/>
                  </a:cubicBezTo>
                  <a:cubicBezTo>
                    <a:pt x="184" y="60"/>
                    <a:pt x="184" y="60"/>
                    <a:pt x="183" y="60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81" y="60"/>
                    <a:pt x="181" y="60"/>
                    <a:pt x="180" y="60"/>
                  </a:cubicBezTo>
                  <a:cubicBezTo>
                    <a:pt x="178" y="60"/>
                    <a:pt x="177" y="61"/>
                    <a:pt x="175" y="60"/>
                  </a:cubicBezTo>
                  <a:cubicBezTo>
                    <a:pt x="174" y="60"/>
                    <a:pt x="174" y="61"/>
                    <a:pt x="174" y="61"/>
                  </a:cubicBezTo>
                  <a:cubicBezTo>
                    <a:pt x="170" y="61"/>
                    <a:pt x="165" y="61"/>
                    <a:pt x="162" y="61"/>
                  </a:cubicBezTo>
                  <a:cubicBezTo>
                    <a:pt x="162" y="61"/>
                    <a:pt x="162" y="60"/>
                    <a:pt x="162" y="60"/>
                  </a:cubicBezTo>
                  <a:cubicBezTo>
                    <a:pt x="161" y="59"/>
                    <a:pt x="159" y="60"/>
                    <a:pt x="158" y="59"/>
                  </a:cubicBezTo>
                  <a:cubicBezTo>
                    <a:pt x="161" y="57"/>
                    <a:pt x="159" y="55"/>
                    <a:pt x="158" y="52"/>
                  </a:cubicBezTo>
                  <a:cubicBezTo>
                    <a:pt x="161" y="52"/>
                    <a:pt x="165" y="50"/>
                    <a:pt x="166" y="51"/>
                  </a:cubicBezTo>
                  <a:cubicBezTo>
                    <a:pt x="168" y="51"/>
                    <a:pt x="166" y="50"/>
                    <a:pt x="167" y="49"/>
                  </a:cubicBezTo>
                  <a:cubicBezTo>
                    <a:pt x="170" y="49"/>
                    <a:pt x="170" y="46"/>
                    <a:pt x="171" y="46"/>
                  </a:cubicBezTo>
                  <a:cubicBezTo>
                    <a:pt x="171" y="46"/>
                    <a:pt x="173" y="46"/>
                    <a:pt x="173" y="46"/>
                  </a:cubicBezTo>
                  <a:cubicBezTo>
                    <a:pt x="173" y="45"/>
                    <a:pt x="169" y="44"/>
                    <a:pt x="171" y="43"/>
                  </a:cubicBezTo>
                  <a:cubicBezTo>
                    <a:pt x="170" y="44"/>
                    <a:pt x="167" y="43"/>
                    <a:pt x="165" y="43"/>
                  </a:cubicBezTo>
                  <a:cubicBezTo>
                    <a:pt x="163" y="43"/>
                    <a:pt x="161" y="44"/>
                    <a:pt x="158" y="44"/>
                  </a:cubicBezTo>
                  <a:cubicBezTo>
                    <a:pt x="157" y="44"/>
                    <a:pt x="157" y="47"/>
                    <a:pt x="157" y="46"/>
                  </a:cubicBezTo>
                  <a:cubicBezTo>
                    <a:pt x="157" y="47"/>
                    <a:pt x="156" y="46"/>
                    <a:pt x="155" y="46"/>
                  </a:cubicBezTo>
                  <a:cubicBezTo>
                    <a:pt x="155" y="47"/>
                    <a:pt x="156" y="48"/>
                    <a:pt x="155" y="48"/>
                  </a:cubicBezTo>
                  <a:cubicBezTo>
                    <a:pt x="155" y="48"/>
                    <a:pt x="153" y="49"/>
                    <a:pt x="151" y="50"/>
                  </a:cubicBezTo>
                  <a:cubicBezTo>
                    <a:pt x="149" y="52"/>
                    <a:pt x="149" y="53"/>
                    <a:pt x="144" y="53"/>
                  </a:cubicBezTo>
                  <a:cubicBezTo>
                    <a:pt x="144" y="53"/>
                    <a:pt x="146" y="54"/>
                    <a:pt x="144" y="54"/>
                  </a:cubicBezTo>
                  <a:cubicBezTo>
                    <a:pt x="143" y="54"/>
                    <a:pt x="144" y="55"/>
                    <a:pt x="143" y="55"/>
                  </a:cubicBezTo>
                  <a:cubicBezTo>
                    <a:pt x="143" y="55"/>
                    <a:pt x="142" y="55"/>
                    <a:pt x="141" y="55"/>
                  </a:cubicBezTo>
                  <a:cubicBezTo>
                    <a:pt x="141" y="55"/>
                    <a:pt x="142" y="56"/>
                    <a:pt x="141" y="56"/>
                  </a:cubicBezTo>
                  <a:cubicBezTo>
                    <a:pt x="141" y="56"/>
                    <a:pt x="140" y="56"/>
                    <a:pt x="140" y="56"/>
                  </a:cubicBezTo>
                  <a:cubicBezTo>
                    <a:pt x="140" y="57"/>
                    <a:pt x="141" y="58"/>
                    <a:pt x="139" y="58"/>
                  </a:cubicBezTo>
                  <a:cubicBezTo>
                    <a:pt x="140" y="58"/>
                    <a:pt x="142" y="59"/>
                    <a:pt x="140" y="59"/>
                  </a:cubicBezTo>
                  <a:cubicBezTo>
                    <a:pt x="142" y="59"/>
                    <a:pt x="143" y="60"/>
                    <a:pt x="145" y="60"/>
                  </a:cubicBezTo>
                  <a:cubicBezTo>
                    <a:pt x="145" y="61"/>
                    <a:pt x="146" y="62"/>
                    <a:pt x="147" y="62"/>
                  </a:cubicBezTo>
                  <a:cubicBezTo>
                    <a:pt x="147" y="62"/>
                    <a:pt x="146" y="62"/>
                    <a:pt x="145" y="63"/>
                  </a:cubicBezTo>
                  <a:cubicBezTo>
                    <a:pt x="145" y="63"/>
                    <a:pt x="145" y="64"/>
                    <a:pt x="144" y="64"/>
                  </a:cubicBezTo>
                  <a:cubicBezTo>
                    <a:pt x="144" y="65"/>
                    <a:pt x="142" y="65"/>
                    <a:pt x="140" y="65"/>
                  </a:cubicBezTo>
                  <a:cubicBezTo>
                    <a:pt x="140" y="67"/>
                    <a:pt x="137" y="67"/>
                    <a:pt x="137" y="70"/>
                  </a:cubicBezTo>
                  <a:cubicBezTo>
                    <a:pt x="134" y="69"/>
                    <a:pt x="134" y="72"/>
                    <a:pt x="132" y="72"/>
                  </a:cubicBezTo>
                  <a:cubicBezTo>
                    <a:pt x="131" y="72"/>
                    <a:pt x="131" y="72"/>
                    <a:pt x="131" y="72"/>
                  </a:cubicBezTo>
                  <a:cubicBezTo>
                    <a:pt x="129" y="73"/>
                    <a:pt x="130" y="73"/>
                    <a:pt x="130" y="73"/>
                  </a:cubicBezTo>
                  <a:cubicBezTo>
                    <a:pt x="128" y="74"/>
                    <a:pt x="126" y="73"/>
                    <a:pt x="125" y="74"/>
                  </a:cubicBezTo>
                  <a:cubicBezTo>
                    <a:pt x="122" y="74"/>
                    <a:pt x="124" y="72"/>
                    <a:pt x="124" y="71"/>
                  </a:cubicBezTo>
                  <a:cubicBezTo>
                    <a:pt x="123" y="71"/>
                    <a:pt x="123" y="70"/>
                    <a:pt x="122" y="70"/>
                  </a:cubicBezTo>
                  <a:cubicBezTo>
                    <a:pt x="119" y="69"/>
                    <a:pt x="123" y="68"/>
                    <a:pt x="119" y="68"/>
                  </a:cubicBezTo>
                  <a:cubicBezTo>
                    <a:pt x="120" y="67"/>
                    <a:pt x="117" y="67"/>
                    <a:pt x="117" y="66"/>
                  </a:cubicBezTo>
                  <a:cubicBezTo>
                    <a:pt x="117" y="66"/>
                    <a:pt x="118" y="66"/>
                    <a:pt x="118" y="65"/>
                  </a:cubicBezTo>
                  <a:cubicBezTo>
                    <a:pt x="117" y="64"/>
                    <a:pt x="115" y="63"/>
                    <a:pt x="113" y="62"/>
                  </a:cubicBezTo>
                  <a:cubicBezTo>
                    <a:pt x="110" y="63"/>
                    <a:pt x="111" y="65"/>
                    <a:pt x="106" y="65"/>
                  </a:cubicBezTo>
                  <a:cubicBezTo>
                    <a:pt x="106" y="65"/>
                    <a:pt x="107" y="65"/>
                    <a:pt x="108" y="65"/>
                  </a:cubicBezTo>
                  <a:cubicBezTo>
                    <a:pt x="108" y="66"/>
                    <a:pt x="107" y="66"/>
                    <a:pt x="106" y="66"/>
                  </a:cubicBezTo>
                  <a:cubicBezTo>
                    <a:pt x="104" y="66"/>
                    <a:pt x="105" y="67"/>
                    <a:pt x="103" y="67"/>
                  </a:cubicBezTo>
                  <a:cubicBezTo>
                    <a:pt x="98" y="68"/>
                    <a:pt x="100" y="65"/>
                    <a:pt x="95" y="66"/>
                  </a:cubicBezTo>
                  <a:cubicBezTo>
                    <a:pt x="95" y="65"/>
                    <a:pt x="96" y="65"/>
                    <a:pt x="97" y="65"/>
                  </a:cubicBezTo>
                  <a:cubicBezTo>
                    <a:pt x="98" y="64"/>
                    <a:pt x="94" y="63"/>
                    <a:pt x="97" y="62"/>
                  </a:cubicBezTo>
                  <a:cubicBezTo>
                    <a:pt x="96" y="62"/>
                    <a:pt x="95" y="61"/>
                    <a:pt x="94" y="61"/>
                  </a:cubicBezTo>
                  <a:cubicBezTo>
                    <a:pt x="93" y="61"/>
                    <a:pt x="95" y="60"/>
                    <a:pt x="95" y="60"/>
                  </a:cubicBezTo>
                  <a:cubicBezTo>
                    <a:pt x="95" y="60"/>
                    <a:pt x="93" y="60"/>
                    <a:pt x="93" y="59"/>
                  </a:cubicBezTo>
                  <a:cubicBezTo>
                    <a:pt x="93" y="59"/>
                    <a:pt x="94" y="56"/>
                    <a:pt x="93" y="58"/>
                  </a:cubicBezTo>
                  <a:cubicBezTo>
                    <a:pt x="91" y="58"/>
                    <a:pt x="92" y="57"/>
                    <a:pt x="94" y="57"/>
                  </a:cubicBezTo>
                  <a:cubicBezTo>
                    <a:pt x="92" y="55"/>
                    <a:pt x="97" y="55"/>
                    <a:pt x="95" y="54"/>
                  </a:cubicBezTo>
                  <a:cubicBezTo>
                    <a:pt x="95" y="54"/>
                    <a:pt x="98" y="54"/>
                    <a:pt x="98" y="53"/>
                  </a:cubicBezTo>
                  <a:cubicBezTo>
                    <a:pt x="98" y="53"/>
                    <a:pt x="99" y="53"/>
                    <a:pt x="99" y="53"/>
                  </a:cubicBezTo>
                  <a:cubicBezTo>
                    <a:pt x="100" y="53"/>
                    <a:pt x="100" y="53"/>
                    <a:pt x="101" y="53"/>
                  </a:cubicBezTo>
                  <a:cubicBezTo>
                    <a:pt x="102" y="52"/>
                    <a:pt x="102" y="52"/>
                    <a:pt x="102" y="51"/>
                  </a:cubicBezTo>
                  <a:cubicBezTo>
                    <a:pt x="104" y="51"/>
                    <a:pt x="105" y="51"/>
                    <a:pt x="105" y="50"/>
                  </a:cubicBezTo>
                  <a:cubicBezTo>
                    <a:pt x="108" y="50"/>
                    <a:pt x="106" y="52"/>
                    <a:pt x="110" y="51"/>
                  </a:cubicBezTo>
                  <a:cubicBezTo>
                    <a:pt x="110" y="51"/>
                    <a:pt x="109" y="51"/>
                    <a:pt x="108" y="51"/>
                  </a:cubicBezTo>
                  <a:cubicBezTo>
                    <a:pt x="110" y="49"/>
                    <a:pt x="113" y="50"/>
                    <a:pt x="116" y="49"/>
                  </a:cubicBezTo>
                  <a:cubicBezTo>
                    <a:pt x="116" y="48"/>
                    <a:pt x="115" y="48"/>
                    <a:pt x="116" y="48"/>
                  </a:cubicBezTo>
                  <a:cubicBezTo>
                    <a:pt x="116" y="48"/>
                    <a:pt x="117" y="48"/>
                    <a:pt x="118" y="48"/>
                  </a:cubicBezTo>
                  <a:cubicBezTo>
                    <a:pt x="118" y="47"/>
                    <a:pt x="117" y="47"/>
                    <a:pt x="118" y="46"/>
                  </a:cubicBezTo>
                  <a:cubicBezTo>
                    <a:pt x="118" y="46"/>
                    <a:pt x="120" y="46"/>
                    <a:pt x="121" y="45"/>
                  </a:cubicBezTo>
                  <a:cubicBezTo>
                    <a:pt x="121" y="45"/>
                    <a:pt x="120" y="44"/>
                    <a:pt x="121" y="43"/>
                  </a:cubicBezTo>
                  <a:cubicBezTo>
                    <a:pt x="121" y="43"/>
                    <a:pt x="122" y="44"/>
                    <a:pt x="123" y="44"/>
                  </a:cubicBezTo>
                  <a:cubicBezTo>
                    <a:pt x="122" y="44"/>
                    <a:pt x="124" y="41"/>
                    <a:pt x="124" y="41"/>
                  </a:cubicBezTo>
                  <a:cubicBezTo>
                    <a:pt x="126" y="43"/>
                    <a:pt x="126" y="41"/>
                    <a:pt x="129" y="40"/>
                  </a:cubicBezTo>
                  <a:cubicBezTo>
                    <a:pt x="128" y="40"/>
                    <a:pt x="130" y="39"/>
                    <a:pt x="129" y="39"/>
                  </a:cubicBezTo>
                  <a:cubicBezTo>
                    <a:pt x="129" y="38"/>
                    <a:pt x="131" y="39"/>
                    <a:pt x="132" y="37"/>
                  </a:cubicBezTo>
                  <a:cubicBezTo>
                    <a:pt x="132" y="37"/>
                    <a:pt x="133" y="37"/>
                    <a:pt x="134" y="37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6" y="35"/>
                    <a:pt x="138" y="35"/>
                    <a:pt x="140" y="35"/>
                  </a:cubicBezTo>
                  <a:cubicBezTo>
                    <a:pt x="142" y="34"/>
                    <a:pt x="140" y="34"/>
                    <a:pt x="141" y="33"/>
                  </a:cubicBezTo>
                  <a:cubicBezTo>
                    <a:pt x="142" y="32"/>
                    <a:pt x="144" y="32"/>
                    <a:pt x="144" y="31"/>
                  </a:cubicBezTo>
                  <a:cubicBezTo>
                    <a:pt x="145" y="30"/>
                    <a:pt x="147" y="32"/>
                    <a:pt x="147" y="30"/>
                  </a:cubicBezTo>
                  <a:cubicBezTo>
                    <a:pt x="151" y="29"/>
                    <a:pt x="155" y="31"/>
                    <a:pt x="155" y="28"/>
                  </a:cubicBezTo>
                  <a:cubicBezTo>
                    <a:pt x="157" y="28"/>
                    <a:pt x="161" y="27"/>
                    <a:pt x="164" y="28"/>
                  </a:cubicBezTo>
                  <a:cubicBezTo>
                    <a:pt x="165" y="28"/>
                    <a:pt x="166" y="27"/>
                    <a:pt x="166" y="27"/>
                  </a:cubicBezTo>
                  <a:cubicBezTo>
                    <a:pt x="169" y="26"/>
                    <a:pt x="172" y="28"/>
                    <a:pt x="171" y="26"/>
                  </a:cubicBezTo>
                  <a:cubicBezTo>
                    <a:pt x="173" y="26"/>
                    <a:pt x="173" y="28"/>
                    <a:pt x="175" y="28"/>
                  </a:cubicBezTo>
                  <a:cubicBezTo>
                    <a:pt x="177" y="28"/>
                    <a:pt x="176" y="26"/>
                    <a:pt x="179" y="27"/>
                  </a:cubicBezTo>
                  <a:cubicBezTo>
                    <a:pt x="179" y="28"/>
                    <a:pt x="178" y="28"/>
                    <a:pt x="178" y="28"/>
                  </a:cubicBezTo>
                  <a:cubicBezTo>
                    <a:pt x="179" y="28"/>
                    <a:pt x="184" y="26"/>
                    <a:pt x="186" y="27"/>
                  </a:cubicBezTo>
                  <a:cubicBezTo>
                    <a:pt x="187" y="28"/>
                    <a:pt x="186" y="27"/>
                    <a:pt x="188" y="27"/>
                  </a:cubicBezTo>
                  <a:cubicBezTo>
                    <a:pt x="190" y="27"/>
                    <a:pt x="192" y="28"/>
                    <a:pt x="195" y="28"/>
                  </a:cubicBezTo>
                  <a:cubicBezTo>
                    <a:pt x="195" y="28"/>
                    <a:pt x="195" y="29"/>
                    <a:pt x="195" y="29"/>
                  </a:cubicBezTo>
                  <a:cubicBezTo>
                    <a:pt x="195" y="29"/>
                    <a:pt x="193" y="29"/>
                    <a:pt x="193" y="29"/>
                  </a:cubicBezTo>
                  <a:cubicBezTo>
                    <a:pt x="192" y="30"/>
                    <a:pt x="193" y="30"/>
                    <a:pt x="191" y="30"/>
                  </a:cubicBezTo>
                  <a:cubicBezTo>
                    <a:pt x="193" y="31"/>
                    <a:pt x="199" y="30"/>
                    <a:pt x="201" y="30"/>
                  </a:cubicBezTo>
                  <a:cubicBezTo>
                    <a:pt x="203" y="30"/>
                    <a:pt x="202" y="31"/>
                    <a:pt x="203" y="31"/>
                  </a:cubicBezTo>
                  <a:cubicBezTo>
                    <a:pt x="204" y="31"/>
                    <a:pt x="206" y="31"/>
                    <a:pt x="206" y="32"/>
                  </a:cubicBezTo>
                  <a:cubicBezTo>
                    <a:pt x="213" y="31"/>
                    <a:pt x="214" y="34"/>
                    <a:pt x="219" y="33"/>
                  </a:cubicBezTo>
                  <a:cubicBezTo>
                    <a:pt x="218" y="34"/>
                    <a:pt x="222" y="33"/>
                    <a:pt x="222" y="35"/>
                  </a:cubicBezTo>
                  <a:cubicBezTo>
                    <a:pt x="224" y="35"/>
                    <a:pt x="228" y="34"/>
                    <a:pt x="226" y="36"/>
                  </a:cubicBezTo>
                  <a:cubicBezTo>
                    <a:pt x="228" y="36"/>
                    <a:pt x="230" y="36"/>
                    <a:pt x="232" y="36"/>
                  </a:cubicBezTo>
                  <a:cubicBezTo>
                    <a:pt x="232" y="36"/>
                    <a:pt x="231" y="37"/>
                    <a:pt x="232" y="37"/>
                  </a:cubicBezTo>
                  <a:cubicBezTo>
                    <a:pt x="232" y="37"/>
                    <a:pt x="234" y="37"/>
                    <a:pt x="235" y="37"/>
                  </a:cubicBezTo>
                  <a:cubicBezTo>
                    <a:pt x="235" y="39"/>
                    <a:pt x="235" y="39"/>
                    <a:pt x="235" y="41"/>
                  </a:cubicBezTo>
                  <a:cubicBezTo>
                    <a:pt x="233" y="40"/>
                    <a:pt x="231" y="42"/>
                    <a:pt x="229" y="42"/>
                  </a:cubicBezTo>
                  <a:cubicBezTo>
                    <a:pt x="226" y="42"/>
                    <a:pt x="222" y="40"/>
                    <a:pt x="220" y="42"/>
                  </a:cubicBezTo>
                  <a:cubicBezTo>
                    <a:pt x="218" y="42"/>
                    <a:pt x="219" y="41"/>
                    <a:pt x="219" y="41"/>
                  </a:cubicBezTo>
                  <a:cubicBezTo>
                    <a:pt x="217" y="41"/>
                    <a:pt x="217" y="41"/>
                    <a:pt x="217" y="41"/>
                  </a:cubicBezTo>
                  <a:cubicBezTo>
                    <a:pt x="216" y="41"/>
                    <a:pt x="215" y="40"/>
                    <a:pt x="215" y="40"/>
                  </a:cubicBezTo>
                  <a:cubicBezTo>
                    <a:pt x="213" y="40"/>
                    <a:pt x="210" y="42"/>
                    <a:pt x="211" y="40"/>
                  </a:cubicBezTo>
                  <a:cubicBezTo>
                    <a:pt x="208" y="40"/>
                    <a:pt x="208" y="40"/>
                    <a:pt x="205" y="40"/>
                  </a:cubicBezTo>
                  <a:cubicBezTo>
                    <a:pt x="204" y="41"/>
                    <a:pt x="206" y="41"/>
                    <a:pt x="207" y="41"/>
                  </a:cubicBezTo>
                  <a:cubicBezTo>
                    <a:pt x="208" y="41"/>
                    <a:pt x="208" y="41"/>
                    <a:pt x="210" y="41"/>
                  </a:cubicBezTo>
                  <a:cubicBezTo>
                    <a:pt x="208" y="42"/>
                    <a:pt x="210" y="42"/>
                    <a:pt x="211" y="42"/>
                  </a:cubicBezTo>
                  <a:cubicBezTo>
                    <a:pt x="211" y="42"/>
                    <a:pt x="211" y="43"/>
                    <a:pt x="211" y="43"/>
                  </a:cubicBezTo>
                  <a:cubicBezTo>
                    <a:pt x="211" y="44"/>
                    <a:pt x="213" y="44"/>
                    <a:pt x="213" y="44"/>
                  </a:cubicBezTo>
                  <a:cubicBezTo>
                    <a:pt x="213" y="45"/>
                    <a:pt x="215" y="46"/>
                    <a:pt x="215" y="48"/>
                  </a:cubicBezTo>
                  <a:cubicBezTo>
                    <a:pt x="215" y="49"/>
                    <a:pt x="221" y="48"/>
                    <a:pt x="222" y="50"/>
                  </a:cubicBezTo>
                  <a:cubicBezTo>
                    <a:pt x="223" y="49"/>
                    <a:pt x="223" y="48"/>
                    <a:pt x="225" y="49"/>
                  </a:cubicBezTo>
                  <a:cubicBezTo>
                    <a:pt x="224" y="47"/>
                    <a:pt x="220" y="48"/>
                    <a:pt x="219" y="47"/>
                  </a:cubicBezTo>
                  <a:cubicBezTo>
                    <a:pt x="218" y="45"/>
                    <a:pt x="224" y="46"/>
                    <a:pt x="227" y="46"/>
                  </a:cubicBezTo>
                  <a:cubicBezTo>
                    <a:pt x="226" y="47"/>
                    <a:pt x="231" y="45"/>
                    <a:pt x="230" y="47"/>
                  </a:cubicBezTo>
                  <a:cubicBezTo>
                    <a:pt x="232" y="48"/>
                    <a:pt x="234" y="46"/>
                    <a:pt x="234" y="48"/>
                  </a:cubicBezTo>
                  <a:cubicBezTo>
                    <a:pt x="236" y="47"/>
                    <a:pt x="234" y="45"/>
                    <a:pt x="232" y="45"/>
                  </a:cubicBezTo>
                  <a:cubicBezTo>
                    <a:pt x="232" y="44"/>
                    <a:pt x="234" y="44"/>
                    <a:pt x="236" y="44"/>
                  </a:cubicBezTo>
                  <a:cubicBezTo>
                    <a:pt x="238" y="43"/>
                    <a:pt x="238" y="42"/>
                    <a:pt x="239" y="41"/>
                  </a:cubicBezTo>
                  <a:cubicBezTo>
                    <a:pt x="244" y="41"/>
                    <a:pt x="246" y="42"/>
                    <a:pt x="248" y="42"/>
                  </a:cubicBezTo>
                  <a:cubicBezTo>
                    <a:pt x="249" y="42"/>
                    <a:pt x="249" y="41"/>
                    <a:pt x="250" y="41"/>
                  </a:cubicBezTo>
                  <a:cubicBezTo>
                    <a:pt x="250" y="41"/>
                    <a:pt x="250" y="40"/>
                    <a:pt x="248" y="40"/>
                  </a:cubicBezTo>
                  <a:cubicBezTo>
                    <a:pt x="250" y="38"/>
                    <a:pt x="250" y="36"/>
                    <a:pt x="249" y="35"/>
                  </a:cubicBezTo>
                  <a:cubicBezTo>
                    <a:pt x="253" y="35"/>
                    <a:pt x="255" y="34"/>
                    <a:pt x="257" y="35"/>
                  </a:cubicBezTo>
                  <a:cubicBezTo>
                    <a:pt x="258" y="35"/>
                    <a:pt x="261" y="35"/>
                    <a:pt x="260" y="36"/>
                  </a:cubicBezTo>
                  <a:cubicBezTo>
                    <a:pt x="258" y="36"/>
                    <a:pt x="256" y="36"/>
                    <a:pt x="254" y="36"/>
                  </a:cubicBezTo>
                  <a:cubicBezTo>
                    <a:pt x="254" y="37"/>
                    <a:pt x="254" y="37"/>
                    <a:pt x="254" y="38"/>
                  </a:cubicBezTo>
                  <a:cubicBezTo>
                    <a:pt x="257" y="39"/>
                    <a:pt x="257" y="38"/>
                    <a:pt x="259" y="38"/>
                  </a:cubicBezTo>
                  <a:cubicBezTo>
                    <a:pt x="260" y="39"/>
                    <a:pt x="256" y="39"/>
                    <a:pt x="256" y="39"/>
                  </a:cubicBezTo>
                  <a:cubicBezTo>
                    <a:pt x="255" y="40"/>
                    <a:pt x="259" y="39"/>
                    <a:pt x="260" y="40"/>
                  </a:cubicBezTo>
                  <a:cubicBezTo>
                    <a:pt x="262" y="39"/>
                    <a:pt x="264" y="39"/>
                    <a:pt x="265" y="38"/>
                  </a:cubicBezTo>
                  <a:cubicBezTo>
                    <a:pt x="266" y="38"/>
                    <a:pt x="266" y="38"/>
                    <a:pt x="266" y="37"/>
                  </a:cubicBezTo>
                  <a:cubicBezTo>
                    <a:pt x="271" y="38"/>
                    <a:pt x="270" y="36"/>
                    <a:pt x="274" y="36"/>
                  </a:cubicBezTo>
                  <a:cubicBezTo>
                    <a:pt x="275" y="36"/>
                    <a:pt x="276" y="35"/>
                    <a:pt x="276" y="35"/>
                  </a:cubicBezTo>
                  <a:cubicBezTo>
                    <a:pt x="278" y="35"/>
                    <a:pt x="279" y="34"/>
                    <a:pt x="279" y="34"/>
                  </a:cubicBezTo>
                  <a:cubicBezTo>
                    <a:pt x="283" y="35"/>
                    <a:pt x="286" y="33"/>
                    <a:pt x="290" y="33"/>
                  </a:cubicBezTo>
                  <a:cubicBezTo>
                    <a:pt x="290" y="33"/>
                    <a:pt x="290" y="34"/>
                    <a:pt x="290" y="35"/>
                  </a:cubicBezTo>
                  <a:cubicBezTo>
                    <a:pt x="293" y="35"/>
                    <a:pt x="297" y="35"/>
                    <a:pt x="299" y="34"/>
                  </a:cubicBezTo>
                  <a:cubicBezTo>
                    <a:pt x="299" y="34"/>
                    <a:pt x="301" y="34"/>
                    <a:pt x="301" y="34"/>
                  </a:cubicBezTo>
                  <a:cubicBezTo>
                    <a:pt x="301" y="34"/>
                    <a:pt x="301" y="34"/>
                    <a:pt x="301" y="34"/>
                  </a:cubicBezTo>
                  <a:cubicBezTo>
                    <a:pt x="303" y="33"/>
                    <a:pt x="306" y="34"/>
                    <a:pt x="306" y="32"/>
                  </a:cubicBezTo>
                  <a:cubicBezTo>
                    <a:pt x="309" y="33"/>
                    <a:pt x="312" y="33"/>
                    <a:pt x="314" y="34"/>
                  </a:cubicBezTo>
                  <a:cubicBezTo>
                    <a:pt x="315" y="34"/>
                    <a:pt x="316" y="33"/>
                    <a:pt x="317" y="33"/>
                  </a:cubicBezTo>
                  <a:cubicBezTo>
                    <a:pt x="317" y="32"/>
                    <a:pt x="312" y="32"/>
                    <a:pt x="316" y="31"/>
                  </a:cubicBezTo>
                  <a:cubicBezTo>
                    <a:pt x="314" y="30"/>
                    <a:pt x="309" y="30"/>
                    <a:pt x="311" y="28"/>
                  </a:cubicBezTo>
                  <a:cubicBezTo>
                    <a:pt x="312" y="28"/>
                    <a:pt x="313" y="29"/>
                    <a:pt x="316" y="29"/>
                  </a:cubicBezTo>
                  <a:cubicBezTo>
                    <a:pt x="317" y="29"/>
                    <a:pt x="319" y="31"/>
                    <a:pt x="322" y="30"/>
                  </a:cubicBezTo>
                  <a:cubicBezTo>
                    <a:pt x="322" y="30"/>
                    <a:pt x="323" y="30"/>
                    <a:pt x="323" y="30"/>
                  </a:cubicBezTo>
                  <a:cubicBezTo>
                    <a:pt x="323" y="30"/>
                    <a:pt x="324" y="31"/>
                    <a:pt x="325" y="30"/>
                  </a:cubicBezTo>
                  <a:cubicBezTo>
                    <a:pt x="326" y="30"/>
                    <a:pt x="326" y="31"/>
                    <a:pt x="327" y="31"/>
                  </a:cubicBezTo>
                  <a:cubicBezTo>
                    <a:pt x="328" y="31"/>
                    <a:pt x="330" y="30"/>
                    <a:pt x="330" y="32"/>
                  </a:cubicBezTo>
                  <a:cubicBezTo>
                    <a:pt x="333" y="31"/>
                    <a:pt x="334" y="32"/>
                    <a:pt x="338" y="31"/>
                  </a:cubicBezTo>
                  <a:cubicBezTo>
                    <a:pt x="336" y="33"/>
                    <a:pt x="341" y="32"/>
                    <a:pt x="339" y="33"/>
                  </a:cubicBezTo>
                  <a:cubicBezTo>
                    <a:pt x="341" y="33"/>
                    <a:pt x="342" y="33"/>
                    <a:pt x="342" y="34"/>
                  </a:cubicBezTo>
                  <a:cubicBezTo>
                    <a:pt x="346" y="34"/>
                    <a:pt x="346" y="35"/>
                    <a:pt x="349" y="35"/>
                  </a:cubicBezTo>
                  <a:cubicBezTo>
                    <a:pt x="351" y="32"/>
                    <a:pt x="344" y="33"/>
                    <a:pt x="345" y="30"/>
                  </a:cubicBezTo>
                  <a:cubicBezTo>
                    <a:pt x="345" y="29"/>
                    <a:pt x="344" y="30"/>
                    <a:pt x="342" y="30"/>
                  </a:cubicBezTo>
                  <a:cubicBezTo>
                    <a:pt x="342" y="29"/>
                    <a:pt x="344" y="29"/>
                    <a:pt x="343" y="27"/>
                  </a:cubicBezTo>
                  <a:cubicBezTo>
                    <a:pt x="344" y="27"/>
                    <a:pt x="342" y="27"/>
                    <a:pt x="341" y="27"/>
                  </a:cubicBezTo>
                  <a:cubicBezTo>
                    <a:pt x="341" y="27"/>
                    <a:pt x="343" y="26"/>
                    <a:pt x="341" y="26"/>
                  </a:cubicBezTo>
                  <a:cubicBezTo>
                    <a:pt x="341" y="25"/>
                    <a:pt x="344" y="25"/>
                    <a:pt x="343" y="24"/>
                  </a:cubicBezTo>
                  <a:cubicBezTo>
                    <a:pt x="345" y="24"/>
                    <a:pt x="345" y="23"/>
                    <a:pt x="347" y="23"/>
                  </a:cubicBezTo>
                  <a:cubicBezTo>
                    <a:pt x="347" y="22"/>
                    <a:pt x="348" y="21"/>
                    <a:pt x="350" y="21"/>
                  </a:cubicBezTo>
                  <a:cubicBezTo>
                    <a:pt x="349" y="19"/>
                    <a:pt x="354" y="20"/>
                    <a:pt x="353" y="18"/>
                  </a:cubicBezTo>
                  <a:cubicBezTo>
                    <a:pt x="358" y="18"/>
                    <a:pt x="360" y="19"/>
                    <a:pt x="363" y="19"/>
                  </a:cubicBezTo>
                  <a:cubicBezTo>
                    <a:pt x="363" y="20"/>
                    <a:pt x="363" y="20"/>
                    <a:pt x="364" y="20"/>
                  </a:cubicBezTo>
                  <a:cubicBezTo>
                    <a:pt x="364" y="21"/>
                    <a:pt x="362" y="21"/>
                    <a:pt x="361" y="21"/>
                  </a:cubicBezTo>
                  <a:cubicBezTo>
                    <a:pt x="361" y="23"/>
                    <a:pt x="363" y="24"/>
                    <a:pt x="361" y="25"/>
                  </a:cubicBezTo>
                  <a:cubicBezTo>
                    <a:pt x="362" y="26"/>
                    <a:pt x="363" y="26"/>
                    <a:pt x="363" y="26"/>
                  </a:cubicBezTo>
                  <a:cubicBezTo>
                    <a:pt x="364" y="26"/>
                    <a:pt x="364" y="27"/>
                    <a:pt x="365" y="27"/>
                  </a:cubicBezTo>
                  <a:cubicBezTo>
                    <a:pt x="363" y="28"/>
                    <a:pt x="365" y="30"/>
                    <a:pt x="363" y="32"/>
                  </a:cubicBezTo>
                  <a:cubicBezTo>
                    <a:pt x="362" y="33"/>
                    <a:pt x="366" y="33"/>
                    <a:pt x="366" y="34"/>
                  </a:cubicBezTo>
                  <a:cubicBezTo>
                    <a:pt x="365" y="37"/>
                    <a:pt x="362" y="40"/>
                    <a:pt x="355" y="41"/>
                  </a:cubicBezTo>
                  <a:cubicBezTo>
                    <a:pt x="356" y="42"/>
                    <a:pt x="360" y="41"/>
                    <a:pt x="360" y="42"/>
                  </a:cubicBezTo>
                  <a:cubicBezTo>
                    <a:pt x="363" y="42"/>
                    <a:pt x="362" y="40"/>
                    <a:pt x="365" y="40"/>
                  </a:cubicBezTo>
                  <a:cubicBezTo>
                    <a:pt x="365" y="41"/>
                    <a:pt x="364" y="41"/>
                    <a:pt x="364" y="42"/>
                  </a:cubicBezTo>
                  <a:cubicBezTo>
                    <a:pt x="365" y="42"/>
                    <a:pt x="365" y="41"/>
                    <a:pt x="366" y="41"/>
                  </a:cubicBezTo>
                  <a:cubicBezTo>
                    <a:pt x="367" y="41"/>
                    <a:pt x="367" y="40"/>
                    <a:pt x="367" y="40"/>
                  </a:cubicBezTo>
                  <a:cubicBezTo>
                    <a:pt x="367" y="40"/>
                    <a:pt x="369" y="40"/>
                    <a:pt x="369" y="40"/>
                  </a:cubicBezTo>
                  <a:cubicBezTo>
                    <a:pt x="370" y="39"/>
                    <a:pt x="369" y="39"/>
                    <a:pt x="369" y="38"/>
                  </a:cubicBezTo>
                  <a:cubicBezTo>
                    <a:pt x="370" y="38"/>
                    <a:pt x="371" y="38"/>
                    <a:pt x="372" y="38"/>
                  </a:cubicBezTo>
                  <a:cubicBezTo>
                    <a:pt x="371" y="37"/>
                    <a:pt x="375" y="35"/>
                    <a:pt x="372" y="35"/>
                  </a:cubicBezTo>
                  <a:cubicBezTo>
                    <a:pt x="372" y="34"/>
                    <a:pt x="374" y="34"/>
                    <a:pt x="374" y="34"/>
                  </a:cubicBezTo>
                  <a:cubicBezTo>
                    <a:pt x="374" y="33"/>
                    <a:pt x="373" y="33"/>
                    <a:pt x="372" y="33"/>
                  </a:cubicBezTo>
                  <a:cubicBezTo>
                    <a:pt x="372" y="32"/>
                    <a:pt x="376" y="33"/>
                    <a:pt x="377" y="33"/>
                  </a:cubicBezTo>
                  <a:cubicBezTo>
                    <a:pt x="376" y="32"/>
                    <a:pt x="377" y="31"/>
                    <a:pt x="374" y="31"/>
                  </a:cubicBezTo>
                  <a:cubicBezTo>
                    <a:pt x="372" y="32"/>
                    <a:pt x="370" y="30"/>
                    <a:pt x="370" y="31"/>
                  </a:cubicBezTo>
                  <a:cubicBezTo>
                    <a:pt x="369" y="30"/>
                    <a:pt x="369" y="29"/>
                    <a:pt x="369" y="28"/>
                  </a:cubicBezTo>
                  <a:cubicBezTo>
                    <a:pt x="369" y="28"/>
                    <a:pt x="371" y="28"/>
                    <a:pt x="371" y="28"/>
                  </a:cubicBezTo>
                  <a:cubicBezTo>
                    <a:pt x="372" y="28"/>
                    <a:pt x="371" y="26"/>
                    <a:pt x="371" y="26"/>
                  </a:cubicBezTo>
                  <a:cubicBezTo>
                    <a:pt x="371" y="25"/>
                    <a:pt x="370" y="26"/>
                    <a:pt x="370" y="26"/>
                  </a:cubicBezTo>
                  <a:cubicBezTo>
                    <a:pt x="368" y="25"/>
                    <a:pt x="369" y="24"/>
                    <a:pt x="368" y="23"/>
                  </a:cubicBezTo>
                  <a:cubicBezTo>
                    <a:pt x="372" y="24"/>
                    <a:pt x="371" y="21"/>
                    <a:pt x="373" y="21"/>
                  </a:cubicBezTo>
                  <a:cubicBezTo>
                    <a:pt x="373" y="21"/>
                    <a:pt x="373" y="20"/>
                    <a:pt x="373" y="19"/>
                  </a:cubicBezTo>
                  <a:cubicBezTo>
                    <a:pt x="376" y="19"/>
                    <a:pt x="375" y="21"/>
                    <a:pt x="375" y="21"/>
                  </a:cubicBezTo>
                  <a:cubicBezTo>
                    <a:pt x="375" y="22"/>
                    <a:pt x="377" y="21"/>
                    <a:pt x="377" y="22"/>
                  </a:cubicBezTo>
                  <a:cubicBezTo>
                    <a:pt x="377" y="22"/>
                    <a:pt x="376" y="23"/>
                    <a:pt x="376" y="22"/>
                  </a:cubicBezTo>
                  <a:cubicBezTo>
                    <a:pt x="377" y="24"/>
                    <a:pt x="379" y="24"/>
                    <a:pt x="382" y="25"/>
                  </a:cubicBezTo>
                  <a:cubicBezTo>
                    <a:pt x="384" y="25"/>
                    <a:pt x="382" y="23"/>
                    <a:pt x="381" y="23"/>
                  </a:cubicBezTo>
                  <a:cubicBezTo>
                    <a:pt x="383" y="23"/>
                    <a:pt x="385" y="23"/>
                    <a:pt x="388" y="22"/>
                  </a:cubicBezTo>
                  <a:cubicBezTo>
                    <a:pt x="388" y="22"/>
                    <a:pt x="386" y="22"/>
                    <a:pt x="385" y="22"/>
                  </a:cubicBezTo>
                  <a:cubicBezTo>
                    <a:pt x="386" y="21"/>
                    <a:pt x="384" y="21"/>
                    <a:pt x="384" y="19"/>
                  </a:cubicBezTo>
                  <a:cubicBezTo>
                    <a:pt x="385" y="21"/>
                    <a:pt x="391" y="19"/>
                    <a:pt x="390" y="21"/>
                  </a:cubicBezTo>
                  <a:cubicBezTo>
                    <a:pt x="391" y="21"/>
                    <a:pt x="392" y="20"/>
                    <a:pt x="392" y="20"/>
                  </a:cubicBezTo>
                  <a:cubicBezTo>
                    <a:pt x="393" y="21"/>
                    <a:pt x="392" y="21"/>
                    <a:pt x="393" y="21"/>
                  </a:cubicBezTo>
                  <a:cubicBezTo>
                    <a:pt x="393" y="22"/>
                    <a:pt x="395" y="21"/>
                    <a:pt x="395" y="21"/>
                  </a:cubicBezTo>
                  <a:cubicBezTo>
                    <a:pt x="397" y="22"/>
                    <a:pt x="400" y="21"/>
                    <a:pt x="398" y="23"/>
                  </a:cubicBezTo>
                  <a:cubicBezTo>
                    <a:pt x="400" y="23"/>
                    <a:pt x="401" y="23"/>
                    <a:pt x="403" y="23"/>
                  </a:cubicBezTo>
                  <a:cubicBezTo>
                    <a:pt x="403" y="22"/>
                    <a:pt x="399" y="22"/>
                    <a:pt x="402" y="21"/>
                  </a:cubicBezTo>
                  <a:cubicBezTo>
                    <a:pt x="401" y="21"/>
                    <a:pt x="400" y="21"/>
                    <a:pt x="399" y="20"/>
                  </a:cubicBezTo>
                  <a:cubicBezTo>
                    <a:pt x="398" y="18"/>
                    <a:pt x="399" y="18"/>
                    <a:pt x="399" y="15"/>
                  </a:cubicBezTo>
                  <a:cubicBezTo>
                    <a:pt x="404" y="15"/>
                    <a:pt x="412" y="15"/>
                    <a:pt x="416" y="15"/>
                  </a:cubicBezTo>
                  <a:cubicBezTo>
                    <a:pt x="418" y="15"/>
                    <a:pt x="416" y="14"/>
                    <a:pt x="419" y="15"/>
                  </a:cubicBezTo>
                  <a:cubicBezTo>
                    <a:pt x="422" y="14"/>
                    <a:pt x="419" y="13"/>
                    <a:pt x="421" y="11"/>
                  </a:cubicBezTo>
                  <a:cubicBezTo>
                    <a:pt x="423" y="11"/>
                    <a:pt x="424" y="11"/>
                    <a:pt x="426" y="11"/>
                  </a:cubicBezTo>
                  <a:cubicBezTo>
                    <a:pt x="427" y="10"/>
                    <a:pt x="430" y="9"/>
                    <a:pt x="432" y="8"/>
                  </a:cubicBezTo>
                  <a:cubicBezTo>
                    <a:pt x="442" y="8"/>
                    <a:pt x="452" y="7"/>
                    <a:pt x="460" y="5"/>
                  </a:cubicBezTo>
                  <a:cubicBezTo>
                    <a:pt x="462" y="5"/>
                    <a:pt x="462" y="6"/>
                    <a:pt x="462" y="6"/>
                  </a:cubicBezTo>
                  <a:cubicBezTo>
                    <a:pt x="463" y="6"/>
                    <a:pt x="464" y="5"/>
                    <a:pt x="463" y="5"/>
                  </a:cubicBezTo>
                  <a:cubicBezTo>
                    <a:pt x="465" y="5"/>
                    <a:pt x="463" y="6"/>
                    <a:pt x="464" y="6"/>
                  </a:cubicBezTo>
                  <a:cubicBezTo>
                    <a:pt x="465" y="7"/>
                    <a:pt x="467" y="6"/>
                    <a:pt x="466" y="7"/>
                  </a:cubicBezTo>
                  <a:cubicBezTo>
                    <a:pt x="468" y="7"/>
                    <a:pt x="465" y="6"/>
                    <a:pt x="467" y="6"/>
                  </a:cubicBezTo>
                  <a:cubicBezTo>
                    <a:pt x="469" y="6"/>
                    <a:pt x="472" y="6"/>
                    <a:pt x="472" y="4"/>
                  </a:cubicBezTo>
                  <a:cubicBezTo>
                    <a:pt x="474" y="5"/>
                    <a:pt x="475" y="4"/>
                    <a:pt x="475" y="3"/>
                  </a:cubicBezTo>
                  <a:cubicBezTo>
                    <a:pt x="476" y="4"/>
                    <a:pt x="477" y="4"/>
                    <a:pt x="478" y="4"/>
                  </a:cubicBezTo>
                  <a:cubicBezTo>
                    <a:pt x="481" y="4"/>
                    <a:pt x="480" y="3"/>
                    <a:pt x="480" y="2"/>
                  </a:cubicBezTo>
                  <a:cubicBezTo>
                    <a:pt x="485" y="1"/>
                    <a:pt x="490" y="0"/>
                    <a:pt x="497" y="0"/>
                  </a:cubicBezTo>
                  <a:cubicBezTo>
                    <a:pt x="496" y="0"/>
                    <a:pt x="496" y="1"/>
                    <a:pt x="496" y="2"/>
                  </a:cubicBezTo>
                  <a:cubicBezTo>
                    <a:pt x="498" y="3"/>
                    <a:pt x="502" y="3"/>
                    <a:pt x="504" y="2"/>
                  </a:cubicBezTo>
                  <a:cubicBezTo>
                    <a:pt x="505" y="2"/>
                    <a:pt x="504" y="2"/>
                    <a:pt x="504" y="2"/>
                  </a:cubicBezTo>
                  <a:close/>
                  <a:moveTo>
                    <a:pt x="742" y="62"/>
                  </a:moveTo>
                  <a:cubicBezTo>
                    <a:pt x="742" y="61"/>
                    <a:pt x="740" y="61"/>
                    <a:pt x="740" y="61"/>
                  </a:cubicBezTo>
                  <a:cubicBezTo>
                    <a:pt x="736" y="60"/>
                    <a:pt x="736" y="62"/>
                    <a:pt x="740" y="61"/>
                  </a:cubicBezTo>
                  <a:cubicBezTo>
                    <a:pt x="740" y="62"/>
                    <a:pt x="740" y="62"/>
                    <a:pt x="742" y="62"/>
                  </a:cubicBezTo>
                  <a:close/>
                  <a:moveTo>
                    <a:pt x="214" y="98"/>
                  </a:moveTo>
                  <a:cubicBezTo>
                    <a:pt x="213" y="100"/>
                    <a:pt x="217" y="99"/>
                    <a:pt x="216" y="101"/>
                  </a:cubicBezTo>
                  <a:cubicBezTo>
                    <a:pt x="217" y="101"/>
                    <a:pt x="218" y="100"/>
                    <a:pt x="219" y="101"/>
                  </a:cubicBezTo>
                  <a:cubicBezTo>
                    <a:pt x="219" y="101"/>
                    <a:pt x="218" y="101"/>
                    <a:pt x="218" y="101"/>
                  </a:cubicBezTo>
                  <a:cubicBezTo>
                    <a:pt x="216" y="101"/>
                    <a:pt x="212" y="102"/>
                    <a:pt x="211" y="102"/>
                  </a:cubicBezTo>
                  <a:cubicBezTo>
                    <a:pt x="208" y="102"/>
                    <a:pt x="208" y="101"/>
                    <a:pt x="206" y="100"/>
                  </a:cubicBezTo>
                  <a:cubicBezTo>
                    <a:pt x="206" y="99"/>
                    <a:pt x="209" y="100"/>
                    <a:pt x="209" y="99"/>
                  </a:cubicBezTo>
                  <a:cubicBezTo>
                    <a:pt x="207" y="98"/>
                    <a:pt x="206" y="98"/>
                    <a:pt x="203" y="99"/>
                  </a:cubicBezTo>
                  <a:cubicBezTo>
                    <a:pt x="202" y="98"/>
                    <a:pt x="201" y="97"/>
                    <a:pt x="198" y="97"/>
                  </a:cubicBezTo>
                  <a:cubicBezTo>
                    <a:pt x="197" y="97"/>
                    <a:pt x="197" y="98"/>
                    <a:pt x="197" y="98"/>
                  </a:cubicBezTo>
                  <a:cubicBezTo>
                    <a:pt x="196" y="98"/>
                    <a:pt x="195" y="98"/>
                    <a:pt x="194" y="99"/>
                  </a:cubicBezTo>
                  <a:cubicBezTo>
                    <a:pt x="193" y="99"/>
                    <a:pt x="192" y="100"/>
                    <a:pt x="190" y="100"/>
                  </a:cubicBezTo>
                  <a:cubicBezTo>
                    <a:pt x="191" y="102"/>
                    <a:pt x="188" y="102"/>
                    <a:pt x="188" y="103"/>
                  </a:cubicBezTo>
                  <a:cubicBezTo>
                    <a:pt x="187" y="104"/>
                    <a:pt x="188" y="105"/>
                    <a:pt x="187" y="106"/>
                  </a:cubicBezTo>
                  <a:cubicBezTo>
                    <a:pt x="186" y="106"/>
                    <a:pt x="186" y="106"/>
                    <a:pt x="185" y="105"/>
                  </a:cubicBezTo>
                  <a:cubicBezTo>
                    <a:pt x="184" y="107"/>
                    <a:pt x="187" y="108"/>
                    <a:pt x="185" y="109"/>
                  </a:cubicBezTo>
                  <a:cubicBezTo>
                    <a:pt x="187" y="108"/>
                    <a:pt x="187" y="110"/>
                    <a:pt x="187" y="110"/>
                  </a:cubicBezTo>
                  <a:cubicBezTo>
                    <a:pt x="187" y="110"/>
                    <a:pt x="188" y="110"/>
                    <a:pt x="189" y="110"/>
                  </a:cubicBezTo>
                  <a:cubicBezTo>
                    <a:pt x="191" y="110"/>
                    <a:pt x="192" y="111"/>
                    <a:pt x="193" y="110"/>
                  </a:cubicBezTo>
                  <a:cubicBezTo>
                    <a:pt x="193" y="110"/>
                    <a:pt x="195" y="110"/>
                    <a:pt x="195" y="110"/>
                  </a:cubicBezTo>
                  <a:cubicBezTo>
                    <a:pt x="198" y="110"/>
                    <a:pt x="197" y="110"/>
                    <a:pt x="199" y="109"/>
                  </a:cubicBezTo>
                  <a:cubicBezTo>
                    <a:pt x="201" y="109"/>
                    <a:pt x="201" y="110"/>
                    <a:pt x="203" y="110"/>
                  </a:cubicBezTo>
                  <a:cubicBezTo>
                    <a:pt x="203" y="109"/>
                    <a:pt x="203" y="109"/>
                    <a:pt x="204" y="109"/>
                  </a:cubicBezTo>
                  <a:cubicBezTo>
                    <a:pt x="206" y="109"/>
                    <a:pt x="211" y="109"/>
                    <a:pt x="213" y="109"/>
                  </a:cubicBezTo>
                  <a:cubicBezTo>
                    <a:pt x="214" y="109"/>
                    <a:pt x="215" y="110"/>
                    <a:pt x="217" y="110"/>
                  </a:cubicBezTo>
                  <a:cubicBezTo>
                    <a:pt x="218" y="110"/>
                    <a:pt x="218" y="109"/>
                    <a:pt x="219" y="109"/>
                  </a:cubicBezTo>
                  <a:cubicBezTo>
                    <a:pt x="218" y="109"/>
                    <a:pt x="219" y="110"/>
                    <a:pt x="220" y="110"/>
                  </a:cubicBezTo>
                  <a:cubicBezTo>
                    <a:pt x="222" y="110"/>
                    <a:pt x="222" y="110"/>
                    <a:pt x="225" y="110"/>
                  </a:cubicBezTo>
                  <a:cubicBezTo>
                    <a:pt x="229" y="111"/>
                    <a:pt x="234" y="110"/>
                    <a:pt x="238" y="110"/>
                  </a:cubicBezTo>
                  <a:cubicBezTo>
                    <a:pt x="238" y="109"/>
                    <a:pt x="239" y="108"/>
                    <a:pt x="239" y="108"/>
                  </a:cubicBezTo>
                  <a:cubicBezTo>
                    <a:pt x="236" y="106"/>
                    <a:pt x="233" y="103"/>
                    <a:pt x="227" y="103"/>
                  </a:cubicBezTo>
                  <a:cubicBezTo>
                    <a:pt x="227" y="102"/>
                    <a:pt x="225" y="102"/>
                    <a:pt x="225" y="102"/>
                  </a:cubicBezTo>
                  <a:cubicBezTo>
                    <a:pt x="225" y="101"/>
                    <a:pt x="224" y="101"/>
                    <a:pt x="224" y="100"/>
                  </a:cubicBezTo>
                  <a:cubicBezTo>
                    <a:pt x="224" y="99"/>
                    <a:pt x="227" y="99"/>
                    <a:pt x="227" y="97"/>
                  </a:cubicBezTo>
                  <a:cubicBezTo>
                    <a:pt x="221" y="96"/>
                    <a:pt x="218" y="98"/>
                    <a:pt x="214" y="98"/>
                  </a:cubicBezTo>
                  <a:close/>
                  <a:moveTo>
                    <a:pt x="282" y="121"/>
                  </a:moveTo>
                  <a:cubicBezTo>
                    <a:pt x="281" y="121"/>
                    <a:pt x="280" y="121"/>
                    <a:pt x="281" y="121"/>
                  </a:cubicBezTo>
                  <a:cubicBezTo>
                    <a:pt x="283" y="120"/>
                    <a:pt x="286" y="120"/>
                    <a:pt x="288" y="120"/>
                  </a:cubicBezTo>
                  <a:cubicBezTo>
                    <a:pt x="288" y="120"/>
                    <a:pt x="288" y="119"/>
                    <a:pt x="288" y="119"/>
                  </a:cubicBezTo>
                  <a:cubicBezTo>
                    <a:pt x="288" y="119"/>
                    <a:pt x="290" y="120"/>
                    <a:pt x="290" y="120"/>
                  </a:cubicBezTo>
                  <a:cubicBezTo>
                    <a:pt x="290" y="118"/>
                    <a:pt x="290" y="117"/>
                    <a:pt x="290" y="116"/>
                  </a:cubicBezTo>
                  <a:cubicBezTo>
                    <a:pt x="289" y="115"/>
                    <a:pt x="288" y="115"/>
                    <a:pt x="287" y="115"/>
                  </a:cubicBezTo>
                  <a:cubicBezTo>
                    <a:pt x="287" y="114"/>
                    <a:pt x="287" y="114"/>
                    <a:pt x="287" y="114"/>
                  </a:cubicBezTo>
                  <a:cubicBezTo>
                    <a:pt x="287" y="113"/>
                    <a:pt x="284" y="112"/>
                    <a:pt x="286" y="112"/>
                  </a:cubicBezTo>
                  <a:cubicBezTo>
                    <a:pt x="288" y="112"/>
                    <a:pt x="290" y="112"/>
                    <a:pt x="292" y="112"/>
                  </a:cubicBezTo>
                  <a:cubicBezTo>
                    <a:pt x="293" y="111"/>
                    <a:pt x="290" y="111"/>
                    <a:pt x="290" y="110"/>
                  </a:cubicBezTo>
                  <a:cubicBezTo>
                    <a:pt x="290" y="109"/>
                    <a:pt x="288" y="109"/>
                    <a:pt x="287" y="108"/>
                  </a:cubicBezTo>
                  <a:cubicBezTo>
                    <a:pt x="287" y="108"/>
                    <a:pt x="289" y="108"/>
                    <a:pt x="288" y="107"/>
                  </a:cubicBezTo>
                  <a:cubicBezTo>
                    <a:pt x="285" y="108"/>
                    <a:pt x="284" y="107"/>
                    <a:pt x="282" y="107"/>
                  </a:cubicBezTo>
                  <a:cubicBezTo>
                    <a:pt x="283" y="104"/>
                    <a:pt x="276" y="105"/>
                    <a:pt x="276" y="103"/>
                  </a:cubicBezTo>
                  <a:cubicBezTo>
                    <a:pt x="279" y="102"/>
                    <a:pt x="280" y="100"/>
                    <a:pt x="286" y="101"/>
                  </a:cubicBezTo>
                  <a:cubicBezTo>
                    <a:pt x="286" y="100"/>
                    <a:pt x="286" y="100"/>
                    <a:pt x="287" y="100"/>
                  </a:cubicBezTo>
                  <a:cubicBezTo>
                    <a:pt x="287" y="98"/>
                    <a:pt x="284" y="99"/>
                    <a:pt x="284" y="97"/>
                  </a:cubicBezTo>
                  <a:cubicBezTo>
                    <a:pt x="279" y="97"/>
                    <a:pt x="277" y="98"/>
                    <a:pt x="274" y="97"/>
                  </a:cubicBezTo>
                  <a:cubicBezTo>
                    <a:pt x="274" y="98"/>
                    <a:pt x="274" y="98"/>
                    <a:pt x="273" y="98"/>
                  </a:cubicBezTo>
                  <a:cubicBezTo>
                    <a:pt x="273" y="97"/>
                    <a:pt x="272" y="98"/>
                    <a:pt x="272" y="98"/>
                  </a:cubicBezTo>
                  <a:cubicBezTo>
                    <a:pt x="270" y="99"/>
                    <a:pt x="266" y="100"/>
                    <a:pt x="265" y="100"/>
                  </a:cubicBezTo>
                  <a:cubicBezTo>
                    <a:pt x="262" y="100"/>
                    <a:pt x="263" y="100"/>
                    <a:pt x="262" y="101"/>
                  </a:cubicBezTo>
                  <a:cubicBezTo>
                    <a:pt x="262" y="101"/>
                    <a:pt x="261" y="101"/>
                    <a:pt x="260" y="101"/>
                  </a:cubicBezTo>
                  <a:cubicBezTo>
                    <a:pt x="260" y="101"/>
                    <a:pt x="261" y="102"/>
                    <a:pt x="260" y="103"/>
                  </a:cubicBezTo>
                  <a:cubicBezTo>
                    <a:pt x="261" y="104"/>
                    <a:pt x="263" y="102"/>
                    <a:pt x="263" y="104"/>
                  </a:cubicBezTo>
                  <a:cubicBezTo>
                    <a:pt x="263" y="104"/>
                    <a:pt x="264" y="104"/>
                    <a:pt x="264" y="105"/>
                  </a:cubicBezTo>
                  <a:cubicBezTo>
                    <a:pt x="264" y="106"/>
                    <a:pt x="265" y="107"/>
                    <a:pt x="265" y="107"/>
                  </a:cubicBezTo>
                  <a:cubicBezTo>
                    <a:pt x="266" y="108"/>
                    <a:pt x="265" y="108"/>
                    <a:pt x="266" y="108"/>
                  </a:cubicBezTo>
                  <a:cubicBezTo>
                    <a:pt x="266" y="108"/>
                    <a:pt x="267" y="110"/>
                    <a:pt x="267" y="110"/>
                  </a:cubicBezTo>
                  <a:cubicBezTo>
                    <a:pt x="268" y="111"/>
                    <a:pt x="268" y="111"/>
                    <a:pt x="269" y="112"/>
                  </a:cubicBezTo>
                  <a:cubicBezTo>
                    <a:pt x="270" y="112"/>
                    <a:pt x="269" y="113"/>
                    <a:pt x="269" y="113"/>
                  </a:cubicBezTo>
                  <a:cubicBezTo>
                    <a:pt x="269" y="114"/>
                    <a:pt x="272" y="114"/>
                    <a:pt x="271" y="115"/>
                  </a:cubicBezTo>
                  <a:cubicBezTo>
                    <a:pt x="268" y="114"/>
                    <a:pt x="270" y="117"/>
                    <a:pt x="268" y="117"/>
                  </a:cubicBezTo>
                  <a:cubicBezTo>
                    <a:pt x="272" y="117"/>
                    <a:pt x="272" y="120"/>
                    <a:pt x="277" y="119"/>
                  </a:cubicBezTo>
                  <a:cubicBezTo>
                    <a:pt x="273" y="121"/>
                    <a:pt x="282" y="119"/>
                    <a:pt x="282" y="121"/>
                  </a:cubicBezTo>
                  <a:close/>
                  <a:moveTo>
                    <a:pt x="312" y="98"/>
                  </a:moveTo>
                  <a:cubicBezTo>
                    <a:pt x="311" y="98"/>
                    <a:pt x="311" y="99"/>
                    <a:pt x="311" y="100"/>
                  </a:cubicBezTo>
                  <a:cubicBezTo>
                    <a:pt x="310" y="100"/>
                    <a:pt x="308" y="100"/>
                    <a:pt x="308" y="101"/>
                  </a:cubicBezTo>
                  <a:cubicBezTo>
                    <a:pt x="308" y="101"/>
                    <a:pt x="311" y="102"/>
                    <a:pt x="311" y="103"/>
                  </a:cubicBezTo>
                  <a:cubicBezTo>
                    <a:pt x="311" y="103"/>
                    <a:pt x="309" y="103"/>
                    <a:pt x="310" y="103"/>
                  </a:cubicBezTo>
                  <a:cubicBezTo>
                    <a:pt x="311" y="104"/>
                    <a:pt x="313" y="103"/>
                    <a:pt x="314" y="104"/>
                  </a:cubicBezTo>
                  <a:cubicBezTo>
                    <a:pt x="314" y="103"/>
                    <a:pt x="315" y="103"/>
                    <a:pt x="316" y="103"/>
                  </a:cubicBezTo>
                  <a:cubicBezTo>
                    <a:pt x="317" y="101"/>
                    <a:pt x="314" y="102"/>
                    <a:pt x="314" y="101"/>
                  </a:cubicBezTo>
                  <a:cubicBezTo>
                    <a:pt x="315" y="100"/>
                    <a:pt x="317" y="100"/>
                    <a:pt x="317" y="99"/>
                  </a:cubicBezTo>
                  <a:cubicBezTo>
                    <a:pt x="315" y="99"/>
                    <a:pt x="315" y="98"/>
                    <a:pt x="316" y="98"/>
                  </a:cubicBezTo>
                  <a:cubicBezTo>
                    <a:pt x="314" y="98"/>
                    <a:pt x="313" y="98"/>
                    <a:pt x="312" y="98"/>
                  </a:cubicBezTo>
                  <a:close/>
                  <a:moveTo>
                    <a:pt x="182" y="111"/>
                  </a:moveTo>
                  <a:cubicBezTo>
                    <a:pt x="182" y="113"/>
                    <a:pt x="189" y="112"/>
                    <a:pt x="189" y="111"/>
                  </a:cubicBezTo>
                  <a:cubicBezTo>
                    <a:pt x="186" y="111"/>
                    <a:pt x="185" y="111"/>
                    <a:pt x="182" y="111"/>
                  </a:cubicBezTo>
                  <a:close/>
                  <a:moveTo>
                    <a:pt x="205" y="202"/>
                  </a:moveTo>
                  <a:cubicBezTo>
                    <a:pt x="206" y="200"/>
                    <a:pt x="212" y="200"/>
                    <a:pt x="211" y="197"/>
                  </a:cubicBezTo>
                  <a:cubicBezTo>
                    <a:pt x="208" y="198"/>
                    <a:pt x="203" y="196"/>
                    <a:pt x="200" y="197"/>
                  </a:cubicBezTo>
                  <a:cubicBezTo>
                    <a:pt x="204" y="198"/>
                    <a:pt x="199" y="198"/>
                    <a:pt x="199" y="198"/>
                  </a:cubicBezTo>
                  <a:cubicBezTo>
                    <a:pt x="199" y="198"/>
                    <a:pt x="200" y="199"/>
                    <a:pt x="200" y="200"/>
                  </a:cubicBezTo>
                  <a:cubicBezTo>
                    <a:pt x="200" y="200"/>
                    <a:pt x="200" y="201"/>
                    <a:pt x="199" y="201"/>
                  </a:cubicBezTo>
                  <a:cubicBezTo>
                    <a:pt x="199" y="201"/>
                    <a:pt x="198" y="201"/>
                    <a:pt x="198" y="201"/>
                  </a:cubicBezTo>
                  <a:cubicBezTo>
                    <a:pt x="199" y="202"/>
                    <a:pt x="202" y="202"/>
                    <a:pt x="205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87"/>
            <p:cNvSpPr/>
            <p:nvPr/>
          </p:nvSpPr>
          <p:spPr bwMode="auto">
            <a:xfrm>
              <a:off x="2692400" y="3511550"/>
              <a:ext cx="44450" cy="15875"/>
            </a:xfrm>
            <a:custGeom>
              <a:avLst/>
              <a:gdLst>
                <a:gd name="T0" fmla="*/ 9 w 12"/>
                <a:gd name="T1" fmla="*/ 0 h 4"/>
                <a:gd name="T2" fmla="*/ 11 w 12"/>
                <a:gd name="T3" fmla="*/ 3 h 4"/>
                <a:gd name="T4" fmla="*/ 0 w 12"/>
                <a:gd name="T5" fmla="*/ 2 h 4"/>
                <a:gd name="T6" fmla="*/ 9 w 1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9" y="0"/>
                  </a:moveTo>
                  <a:cubicBezTo>
                    <a:pt x="9" y="2"/>
                    <a:pt x="12" y="1"/>
                    <a:pt x="11" y="3"/>
                  </a:cubicBezTo>
                  <a:cubicBezTo>
                    <a:pt x="6" y="4"/>
                    <a:pt x="2" y="3"/>
                    <a:pt x="0" y="2"/>
                  </a:cubicBezTo>
                  <a:cubicBezTo>
                    <a:pt x="2" y="1"/>
                    <a:pt x="5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88"/>
            <p:cNvSpPr>
              <a:spLocks noEditPoints="1"/>
            </p:cNvSpPr>
            <p:nvPr/>
          </p:nvSpPr>
          <p:spPr bwMode="auto">
            <a:xfrm>
              <a:off x="2786063" y="3533775"/>
              <a:ext cx="446088" cy="153988"/>
            </a:xfrm>
            <a:custGeom>
              <a:avLst/>
              <a:gdLst>
                <a:gd name="T0" fmla="*/ 12 w 119"/>
                <a:gd name="T1" fmla="*/ 3 h 41"/>
                <a:gd name="T2" fmla="*/ 16 w 119"/>
                <a:gd name="T3" fmla="*/ 2 h 41"/>
                <a:gd name="T4" fmla="*/ 16 w 119"/>
                <a:gd name="T5" fmla="*/ 3 h 41"/>
                <a:gd name="T6" fmla="*/ 16 w 119"/>
                <a:gd name="T7" fmla="*/ 5 h 41"/>
                <a:gd name="T8" fmla="*/ 19 w 119"/>
                <a:gd name="T9" fmla="*/ 9 h 41"/>
                <a:gd name="T10" fmla="*/ 25 w 119"/>
                <a:gd name="T11" fmla="*/ 3 h 41"/>
                <a:gd name="T12" fmla="*/ 34 w 119"/>
                <a:gd name="T13" fmla="*/ 2 h 41"/>
                <a:gd name="T14" fmla="*/ 40 w 119"/>
                <a:gd name="T15" fmla="*/ 7 h 41"/>
                <a:gd name="T16" fmla="*/ 47 w 119"/>
                <a:gd name="T17" fmla="*/ 6 h 41"/>
                <a:gd name="T18" fmla="*/ 57 w 119"/>
                <a:gd name="T19" fmla="*/ 5 h 41"/>
                <a:gd name="T20" fmla="*/ 61 w 119"/>
                <a:gd name="T21" fmla="*/ 7 h 41"/>
                <a:gd name="T22" fmla="*/ 65 w 119"/>
                <a:gd name="T23" fmla="*/ 8 h 41"/>
                <a:gd name="T24" fmla="*/ 67 w 119"/>
                <a:gd name="T25" fmla="*/ 9 h 41"/>
                <a:gd name="T26" fmla="*/ 76 w 119"/>
                <a:gd name="T27" fmla="*/ 10 h 41"/>
                <a:gd name="T28" fmla="*/ 84 w 119"/>
                <a:gd name="T29" fmla="*/ 12 h 41"/>
                <a:gd name="T30" fmla="*/ 87 w 119"/>
                <a:gd name="T31" fmla="*/ 13 h 41"/>
                <a:gd name="T32" fmla="*/ 93 w 119"/>
                <a:gd name="T33" fmla="*/ 16 h 41"/>
                <a:gd name="T34" fmla="*/ 89 w 119"/>
                <a:gd name="T35" fmla="*/ 20 h 41"/>
                <a:gd name="T36" fmla="*/ 98 w 119"/>
                <a:gd name="T37" fmla="*/ 20 h 41"/>
                <a:gd name="T38" fmla="*/ 100 w 119"/>
                <a:gd name="T39" fmla="*/ 22 h 41"/>
                <a:gd name="T40" fmla="*/ 108 w 119"/>
                <a:gd name="T41" fmla="*/ 23 h 41"/>
                <a:gd name="T42" fmla="*/ 113 w 119"/>
                <a:gd name="T43" fmla="*/ 25 h 41"/>
                <a:gd name="T44" fmla="*/ 115 w 119"/>
                <a:gd name="T45" fmla="*/ 27 h 41"/>
                <a:gd name="T46" fmla="*/ 110 w 119"/>
                <a:gd name="T47" fmla="*/ 31 h 41"/>
                <a:gd name="T48" fmla="*/ 103 w 119"/>
                <a:gd name="T49" fmla="*/ 30 h 41"/>
                <a:gd name="T50" fmla="*/ 97 w 119"/>
                <a:gd name="T51" fmla="*/ 27 h 41"/>
                <a:gd name="T52" fmla="*/ 92 w 119"/>
                <a:gd name="T53" fmla="*/ 30 h 41"/>
                <a:gd name="T54" fmla="*/ 99 w 119"/>
                <a:gd name="T55" fmla="*/ 32 h 41"/>
                <a:gd name="T56" fmla="*/ 103 w 119"/>
                <a:gd name="T57" fmla="*/ 35 h 41"/>
                <a:gd name="T58" fmla="*/ 100 w 119"/>
                <a:gd name="T59" fmla="*/ 39 h 41"/>
                <a:gd name="T60" fmla="*/ 87 w 119"/>
                <a:gd name="T61" fmla="*/ 36 h 41"/>
                <a:gd name="T62" fmla="*/ 91 w 119"/>
                <a:gd name="T63" fmla="*/ 39 h 41"/>
                <a:gd name="T64" fmla="*/ 96 w 119"/>
                <a:gd name="T65" fmla="*/ 40 h 41"/>
                <a:gd name="T66" fmla="*/ 91 w 119"/>
                <a:gd name="T67" fmla="*/ 40 h 41"/>
                <a:gd name="T68" fmla="*/ 80 w 119"/>
                <a:gd name="T69" fmla="*/ 38 h 41"/>
                <a:gd name="T70" fmla="*/ 74 w 119"/>
                <a:gd name="T71" fmla="*/ 37 h 41"/>
                <a:gd name="T72" fmla="*/ 71 w 119"/>
                <a:gd name="T73" fmla="*/ 34 h 41"/>
                <a:gd name="T74" fmla="*/ 65 w 119"/>
                <a:gd name="T75" fmla="*/ 29 h 41"/>
                <a:gd name="T76" fmla="*/ 66 w 119"/>
                <a:gd name="T77" fmla="*/ 27 h 41"/>
                <a:gd name="T78" fmla="*/ 68 w 119"/>
                <a:gd name="T79" fmla="*/ 25 h 41"/>
                <a:gd name="T80" fmla="*/ 71 w 119"/>
                <a:gd name="T81" fmla="*/ 23 h 41"/>
                <a:gd name="T82" fmla="*/ 68 w 119"/>
                <a:gd name="T83" fmla="*/ 20 h 41"/>
                <a:gd name="T84" fmla="*/ 64 w 119"/>
                <a:gd name="T85" fmla="*/ 19 h 41"/>
                <a:gd name="T86" fmla="*/ 61 w 119"/>
                <a:gd name="T87" fmla="*/ 19 h 41"/>
                <a:gd name="T88" fmla="*/ 57 w 119"/>
                <a:gd name="T89" fmla="*/ 18 h 41"/>
                <a:gd name="T90" fmla="*/ 49 w 119"/>
                <a:gd name="T91" fmla="*/ 14 h 41"/>
                <a:gd name="T92" fmla="*/ 41 w 119"/>
                <a:gd name="T93" fmla="*/ 15 h 41"/>
                <a:gd name="T94" fmla="*/ 34 w 119"/>
                <a:gd name="T95" fmla="*/ 15 h 41"/>
                <a:gd name="T96" fmla="*/ 26 w 119"/>
                <a:gd name="T97" fmla="*/ 15 h 41"/>
                <a:gd name="T98" fmla="*/ 12 w 119"/>
                <a:gd name="T99" fmla="*/ 13 h 41"/>
                <a:gd name="T100" fmla="*/ 5 w 119"/>
                <a:gd name="T101" fmla="*/ 11 h 41"/>
                <a:gd name="T102" fmla="*/ 3 w 119"/>
                <a:gd name="T103" fmla="*/ 9 h 41"/>
                <a:gd name="T104" fmla="*/ 4 w 119"/>
                <a:gd name="T105" fmla="*/ 7 h 41"/>
                <a:gd name="T106" fmla="*/ 77 w 119"/>
                <a:gd name="T107" fmla="*/ 28 h 41"/>
                <a:gd name="T108" fmla="*/ 82 w 119"/>
                <a:gd name="T109" fmla="*/ 26 h 41"/>
                <a:gd name="T110" fmla="*/ 77 w 119"/>
                <a:gd name="T11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9" h="41">
                  <a:moveTo>
                    <a:pt x="5" y="3"/>
                  </a:moveTo>
                  <a:cubicBezTo>
                    <a:pt x="6" y="4"/>
                    <a:pt x="10" y="1"/>
                    <a:pt x="12" y="3"/>
                  </a:cubicBezTo>
                  <a:cubicBezTo>
                    <a:pt x="13" y="3"/>
                    <a:pt x="12" y="2"/>
                    <a:pt x="13" y="2"/>
                  </a:cubicBezTo>
                  <a:cubicBezTo>
                    <a:pt x="14" y="1"/>
                    <a:pt x="14" y="2"/>
                    <a:pt x="16" y="2"/>
                  </a:cubicBezTo>
                  <a:cubicBezTo>
                    <a:pt x="17" y="2"/>
                    <a:pt x="17" y="0"/>
                    <a:pt x="19" y="2"/>
                  </a:cubicBezTo>
                  <a:cubicBezTo>
                    <a:pt x="19" y="4"/>
                    <a:pt x="17" y="2"/>
                    <a:pt x="16" y="3"/>
                  </a:cubicBezTo>
                  <a:cubicBezTo>
                    <a:pt x="15" y="3"/>
                    <a:pt x="18" y="4"/>
                    <a:pt x="18" y="4"/>
                  </a:cubicBezTo>
                  <a:cubicBezTo>
                    <a:pt x="17" y="4"/>
                    <a:pt x="16" y="4"/>
                    <a:pt x="16" y="5"/>
                  </a:cubicBezTo>
                  <a:cubicBezTo>
                    <a:pt x="15" y="6"/>
                    <a:pt x="16" y="6"/>
                    <a:pt x="17" y="6"/>
                  </a:cubicBezTo>
                  <a:cubicBezTo>
                    <a:pt x="17" y="7"/>
                    <a:pt x="16" y="9"/>
                    <a:pt x="19" y="9"/>
                  </a:cubicBezTo>
                  <a:cubicBezTo>
                    <a:pt x="21" y="9"/>
                    <a:pt x="19" y="6"/>
                    <a:pt x="19" y="5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7" y="4"/>
                    <a:pt x="29" y="2"/>
                    <a:pt x="30" y="3"/>
                  </a:cubicBezTo>
                  <a:cubicBezTo>
                    <a:pt x="32" y="3"/>
                    <a:pt x="32" y="2"/>
                    <a:pt x="34" y="2"/>
                  </a:cubicBezTo>
                  <a:cubicBezTo>
                    <a:pt x="34" y="4"/>
                    <a:pt x="37" y="4"/>
                    <a:pt x="39" y="5"/>
                  </a:cubicBezTo>
                  <a:cubicBezTo>
                    <a:pt x="38" y="6"/>
                    <a:pt x="39" y="6"/>
                    <a:pt x="40" y="7"/>
                  </a:cubicBezTo>
                  <a:cubicBezTo>
                    <a:pt x="42" y="6"/>
                    <a:pt x="43" y="6"/>
                    <a:pt x="44" y="7"/>
                  </a:cubicBezTo>
                  <a:cubicBezTo>
                    <a:pt x="46" y="7"/>
                    <a:pt x="46" y="6"/>
                    <a:pt x="47" y="6"/>
                  </a:cubicBezTo>
                  <a:cubicBezTo>
                    <a:pt x="48" y="6"/>
                    <a:pt x="50" y="6"/>
                    <a:pt x="50" y="5"/>
                  </a:cubicBezTo>
                  <a:cubicBezTo>
                    <a:pt x="53" y="6"/>
                    <a:pt x="54" y="6"/>
                    <a:pt x="57" y="5"/>
                  </a:cubicBezTo>
                  <a:cubicBezTo>
                    <a:pt x="57" y="6"/>
                    <a:pt x="60" y="6"/>
                    <a:pt x="59" y="6"/>
                  </a:cubicBezTo>
                  <a:cubicBezTo>
                    <a:pt x="60" y="6"/>
                    <a:pt x="60" y="7"/>
                    <a:pt x="61" y="7"/>
                  </a:cubicBezTo>
                  <a:cubicBezTo>
                    <a:pt x="62" y="8"/>
                    <a:pt x="63" y="8"/>
                    <a:pt x="64" y="8"/>
                  </a:cubicBezTo>
                  <a:cubicBezTo>
                    <a:pt x="65" y="8"/>
                    <a:pt x="64" y="8"/>
                    <a:pt x="65" y="8"/>
                  </a:cubicBezTo>
                  <a:cubicBezTo>
                    <a:pt x="67" y="8"/>
                    <a:pt x="64" y="9"/>
                    <a:pt x="66" y="10"/>
                  </a:cubicBezTo>
                  <a:cubicBezTo>
                    <a:pt x="67" y="10"/>
                    <a:pt x="67" y="9"/>
                    <a:pt x="67" y="9"/>
                  </a:cubicBezTo>
                  <a:cubicBezTo>
                    <a:pt x="68" y="9"/>
                    <a:pt x="69" y="10"/>
                    <a:pt x="71" y="10"/>
                  </a:cubicBezTo>
                  <a:cubicBezTo>
                    <a:pt x="73" y="10"/>
                    <a:pt x="74" y="10"/>
                    <a:pt x="76" y="10"/>
                  </a:cubicBezTo>
                  <a:cubicBezTo>
                    <a:pt x="75" y="12"/>
                    <a:pt x="82" y="11"/>
                    <a:pt x="82" y="12"/>
                  </a:cubicBezTo>
                  <a:cubicBezTo>
                    <a:pt x="83" y="12"/>
                    <a:pt x="84" y="12"/>
                    <a:pt x="84" y="12"/>
                  </a:cubicBezTo>
                  <a:cubicBezTo>
                    <a:pt x="85" y="12"/>
                    <a:pt x="86" y="13"/>
                    <a:pt x="86" y="14"/>
                  </a:cubicBezTo>
                  <a:cubicBezTo>
                    <a:pt x="87" y="14"/>
                    <a:pt x="87" y="14"/>
                    <a:pt x="87" y="13"/>
                  </a:cubicBezTo>
                  <a:cubicBezTo>
                    <a:pt x="88" y="14"/>
                    <a:pt x="89" y="15"/>
                    <a:pt x="93" y="15"/>
                  </a:cubicBezTo>
                  <a:cubicBezTo>
                    <a:pt x="92" y="15"/>
                    <a:pt x="92" y="16"/>
                    <a:pt x="93" y="16"/>
                  </a:cubicBezTo>
                  <a:cubicBezTo>
                    <a:pt x="94" y="17"/>
                    <a:pt x="90" y="17"/>
                    <a:pt x="93" y="18"/>
                  </a:cubicBezTo>
                  <a:cubicBezTo>
                    <a:pt x="92" y="18"/>
                    <a:pt x="89" y="18"/>
                    <a:pt x="89" y="20"/>
                  </a:cubicBezTo>
                  <a:cubicBezTo>
                    <a:pt x="91" y="21"/>
                    <a:pt x="96" y="19"/>
                    <a:pt x="97" y="21"/>
                  </a:cubicBezTo>
                  <a:cubicBezTo>
                    <a:pt x="98" y="21"/>
                    <a:pt x="97" y="20"/>
                    <a:pt x="98" y="20"/>
                  </a:cubicBezTo>
                  <a:cubicBezTo>
                    <a:pt x="99" y="20"/>
                    <a:pt x="98" y="21"/>
                    <a:pt x="99" y="22"/>
                  </a:cubicBezTo>
                  <a:cubicBezTo>
                    <a:pt x="99" y="22"/>
                    <a:pt x="100" y="22"/>
                    <a:pt x="100" y="22"/>
                  </a:cubicBezTo>
                  <a:cubicBezTo>
                    <a:pt x="101" y="23"/>
                    <a:pt x="102" y="21"/>
                    <a:pt x="102" y="23"/>
                  </a:cubicBezTo>
                  <a:cubicBezTo>
                    <a:pt x="104" y="23"/>
                    <a:pt x="105" y="23"/>
                    <a:pt x="108" y="23"/>
                  </a:cubicBezTo>
                  <a:cubicBezTo>
                    <a:pt x="108" y="23"/>
                    <a:pt x="109" y="24"/>
                    <a:pt x="109" y="24"/>
                  </a:cubicBezTo>
                  <a:cubicBezTo>
                    <a:pt x="110" y="25"/>
                    <a:pt x="114" y="24"/>
                    <a:pt x="113" y="25"/>
                  </a:cubicBezTo>
                  <a:cubicBezTo>
                    <a:pt x="116" y="25"/>
                    <a:pt x="114" y="26"/>
                    <a:pt x="118" y="26"/>
                  </a:cubicBezTo>
                  <a:cubicBezTo>
                    <a:pt x="119" y="27"/>
                    <a:pt x="114" y="27"/>
                    <a:pt x="115" y="27"/>
                  </a:cubicBezTo>
                  <a:cubicBezTo>
                    <a:pt x="114" y="28"/>
                    <a:pt x="115" y="28"/>
                    <a:pt x="116" y="28"/>
                  </a:cubicBezTo>
                  <a:cubicBezTo>
                    <a:pt x="113" y="29"/>
                    <a:pt x="111" y="29"/>
                    <a:pt x="110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3" y="31"/>
                    <a:pt x="103" y="30"/>
                  </a:cubicBezTo>
                  <a:cubicBezTo>
                    <a:pt x="103" y="29"/>
                    <a:pt x="98" y="30"/>
                    <a:pt x="99" y="28"/>
                  </a:cubicBezTo>
                  <a:cubicBezTo>
                    <a:pt x="97" y="28"/>
                    <a:pt x="97" y="28"/>
                    <a:pt x="97" y="27"/>
                  </a:cubicBezTo>
                  <a:cubicBezTo>
                    <a:pt x="95" y="27"/>
                    <a:pt x="94" y="27"/>
                    <a:pt x="93" y="27"/>
                  </a:cubicBezTo>
                  <a:cubicBezTo>
                    <a:pt x="91" y="27"/>
                    <a:pt x="92" y="29"/>
                    <a:pt x="92" y="30"/>
                  </a:cubicBezTo>
                  <a:cubicBezTo>
                    <a:pt x="92" y="31"/>
                    <a:pt x="94" y="31"/>
                    <a:pt x="95" y="32"/>
                  </a:cubicBezTo>
                  <a:cubicBezTo>
                    <a:pt x="97" y="31"/>
                    <a:pt x="98" y="33"/>
                    <a:pt x="99" y="32"/>
                  </a:cubicBezTo>
                  <a:cubicBezTo>
                    <a:pt x="100" y="32"/>
                    <a:pt x="101" y="33"/>
                    <a:pt x="101" y="35"/>
                  </a:cubicBezTo>
                  <a:cubicBezTo>
                    <a:pt x="100" y="35"/>
                    <a:pt x="102" y="35"/>
                    <a:pt x="103" y="35"/>
                  </a:cubicBezTo>
                  <a:cubicBezTo>
                    <a:pt x="104" y="36"/>
                    <a:pt x="102" y="38"/>
                    <a:pt x="102" y="39"/>
                  </a:cubicBezTo>
                  <a:cubicBezTo>
                    <a:pt x="100" y="40"/>
                    <a:pt x="100" y="39"/>
                    <a:pt x="100" y="39"/>
                  </a:cubicBezTo>
                  <a:cubicBezTo>
                    <a:pt x="98" y="38"/>
                    <a:pt x="95" y="38"/>
                    <a:pt x="95" y="37"/>
                  </a:cubicBezTo>
                  <a:cubicBezTo>
                    <a:pt x="91" y="37"/>
                    <a:pt x="91" y="35"/>
                    <a:pt x="87" y="36"/>
                  </a:cubicBezTo>
                  <a:cubicBezTo>
                    <a:pt x="87" y="37"/>
                    <a:pt x="90" y="36"/>
                    <a:pt x="91" y="37"/>
                  </a:cubicBezTo>
                  <a:cubicBezTo>
                    <a:pt x="87" y="39"/>
                    <a:pt x="94" y="38"/>
                    <a:pt x="91" y="39"/>
                  </a:cubicBezTo>
                  <a:cubicBezTo>
                    <a:pt x="91" y="39"/>
                    <a:pt x="93" y="39"/>
                    <a:pt x="95" y="39"/>
                  </a:cubicBezTo>
                  <a:cubicBezTo>
                    <a:pt x="95" y="40"/>
                    <a:pt x="95" y="40"/>
                    <a:pt x="96" y="40"/>
                  </a:cubicBezTo>
                  <a:cubicBezTo>
                    <a:pt x="97" y="40"/>
                    <a:pt x="98" y="40"/>
                    <a:pt x="98" y="41"/>
                  </a:cubicBezTo>
                  <a:cubicBezTo>
                    <a:pt x="95" y="41"/>
                    <a:pt x="93" y="41"/>
                    <a:pt x="91" y="40"/>
                  </a:cubicBezTo>
                  <a:cubicBezTo>
                    <a:pt x="89" y="40"/>
                    <a:pt x="87" y="40"/>
                    <a:pt x="85" y="39"/>
                  </a:cubicBezTo>
                  <a:cubicBezTo>
                    <a:pt x="84" y="39"/>
                    <a:pt x="81" y="38"/>
                    <a:pt x="80" y="38"/>
                  </a:cubicBezTo>
                  <a:cubicBezTo>
                    <a:pt x="79" y="38"/>
                    <a:pt x="79" y="37"/>
                    <a:pt x="78" y="37"/>
                  </a:cubicBezTo>
                  <a:cubicBezTo>
                    <a:pt x="77" y="37"/>
                    <a:pt x="75" y="37"/>
                    <a:pt x="74" y="37"/>
                  </a:cubicBezTo>
                  <a:cubicBezTo>
                    <a:pt x="73" y="36"/>
                    <a:pt x="74" y="36"/>
                    <a:pt x="73" y="35"/>
                  </a:cubicBezTo>
                  <a:cubicBezTo>
                    <a:pt x="73" y="35"/>
                    <a:pt x="70" y="35"/>
                    <a:pt x="71" y="34"/>
                  </a:cubicBezTo>
                  <a:cubicBezTo>
                    <a:pt x="67" y="34"/>
                    <a:pt x="66" y="32"/>
                    <a:pt x="64" y="31"/>
                  </a:cubicBezTo>
                  <a:cubicBezTo>
                    <a:pt x="65" y="31"/>
                    <a:pt x="64" y="29"/>
                    <a:pt x="65" y="29"/>
                  </a:cubicBezTo>
                  <a:cubicBezTo>
                    <a:pt x="65" y="29"/>
                    <a:pt x="67" y="29"/>
                    <a:pt x="67" y="29"/>
                  </a:cubicBezTo>
                  <a:cubicBezTo>
                    <a:pt x="67" y="29"/>
                    <a:pt x="66" y="28"/>
                    <a:pt x="66" y="27"/>
                  </a:cubicBezTo>
                  <a:cubicBezTo>
                    <a:pt x="66" y="27"/>
                    <a:pt x="68" y="27"/>
                    <a:pt x="68" y="27"/>
                  </a:cubicBezTo>
                  <a:cubicBezTo>
                    <a:pt x="69" y="27"/>
                    <a:pt x="68" y="26"/>
                    <a:pt x="68" y="25"/>
                  </a:cubicBezTo>
                  <a:cubicBezTo>
                    <a:pt x="68" y="25"/>
                    <a:pt x="70" y="26"/>
                    <a:pt x="70" y="25"/>
                  </a:cubicBezTo>
                  <a:cubicBezTo>
                    <a:pt x="71" y="25"/>
                    <a:pt x="70" y="23"/>
                    <a:pt x="71" y="23"/>
                  </a:cubicBezTo>
                  <a:cubicBezTo>
                    <a:pt x="71" y="22"/>
                    <a:pt x="69" y="23"/>
                    <a:pt x="68" y="22"/>
                  </a:cubicBezTo>
                  <a:cubicBezTo>
                    <a:pt x="68" y="22"/>
                    <a:pt x="68" y="21"/>
                    <a:pt x="68" y="20"/>
                  </a:cubicBezTo>
                  <a:cubicBezTo>
                    <a:pt x="67" y="20"/>
                    <a:pt x="66" y="20"/>
                    <a:pt x="66" y="21"/>
                  </a:cubicBezTo>
                  <a:cubicBezTo>
                    <a:pt x="64" y="20"/>
                    <a:pt x="65" y="19"/>
                    <a:pt x="64" y="19"/>
                  </a:cubicBezTo>
                  <a:cubicBezTo>
                    <a:pt x="64" y="18"/>
                    <a:pt x="63" y="19"/>
                    <a:pt x="62" y="19"/>
                  </a:cubicBezTo>
                  <a:cubicBezTo>
                    <a:pt x="62" y="19"/>
                    <a:pt x="61" y="19"/>
                    <a:pt x="61" y="19"/>
                  </a:cubicBezTo>
                  <a:cubicBezTo>
                    <a:pt x="60" y="18"/>
                    <a:pt x="59" y="18"/>
                    <a:pt x="59" y="18"/>
                  </a:cubicBezTo>
                  <a:cubicBezTo>
                    <a:pt x="58" y="18"/>
                    <a:pt x="58" y="18"/>
                    <a:pt x="57" y="18"/>
                  </a:cubicBezTo>
                  <a:cubicBezTo>
                    <a:pt x="57" y="18"/>
                    <a:pt x="55" y="17"/>
                    <a:pt x="53" y="17"/>
                  </a:cubicBezTo>
                  <a:cubicBezTo>
                    <a:pt x="57" y="15"/>
                    <a:pt x="48" y="16"/>
                    <a:pt x="49" y="14"/>
                  </a:cubicBezTo>
                  <a:cubicBezTo>
                    <a:pt x="47" y="14"/>
                    <a:pt x="44" y="14"/>
                    <a:pt x="44" y="15"/>
                  </a:cubicBezTo>
                  <a:cubicBezTo>
                    <a:pt x="43" y="16"/>
                    <a:pt x="41" y="15"/>
                    <a:pt x="41" y="15"/>
                  </a:cubicBezTo>
                  <a:cubicBezTo>
                    <a:pt x="40" y="15"/>
                    <a:pt x="40" y="15"/>
                    <a:pt x="38" y="15"/>
                  </a:cubicBezTo>
                  <a:cubicBezTo>
                    <a:pt x="37" y="15"/>
                    <a:pt x="36" y="15"/>
                    <a:pt x="34" y="15"/>
                  </a:cubicBezTo>
                  <a:cubicBezTo>
                    <a:pt x="33" y="15"/>
                    <a:pt x="32" y="15"/>
                    <a:pt x="30" y="15"/>
                  </a:cubicBezTo>
                  <a:cubicBezTo>
                    <a:pt x="28" y="15"/>
                    <a:pt x="28" y="15"/>
                    <a:pt x="26" y="15"/>
                  </a:cubicBezTo>
                  <a:cubicBezTo>
                    <a:pt x="22" y="15"/>
                    <a:pt x="18" y="15"/>
                    <a:pt x="14" y="14"/>
                  </a:cubicBezTo>
                  <a:cubicBezTo>
                    <a:pt x="13" y="14"/>
                    <a:pt x="12" y="13"/>
                    <a:pt x="12" y="13"/>
                  </a:cubicBezTo>
                  <a:cubicBezTo>
                    <a:pt x="10" y="13"/>
                    <a:pt x="8" y="13"/>
                    <a:pt x="9" y="12"/>
                  </a:cubicBezTo>
                  <a:cubicBezTo>
                    <a:pt x="7" y="12"/>
                    <a:pt x="4" y="13"/>
                    <a:pt x="5" y="11"/>
                  </a:cubicBezTo>
                  <a:cubicBezTo>
                    <a:pt x="8" y="12"/>
                    <a:pt x="9" y="11"/>
                    <a:pt x="11" y="10"/>
                  </a:cubicBezTo>
                  <a:cubicBezTo>
                    <a:pt x="9" y="9"/>
                    <a:pt x="4" y="10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9"/>
                    <a:pt x="3" y="7"/>
                    <a:pt x="4" y="7"/>
                  </a:cubicBezTo>
                  <a:cubicBezTo>
                    <a:pt x="3" y="5"/>
                    <a:pt x="5" y="5"/>
                    <a:pt x="5" y="3"/>
                  </a:cubicBezTo>
                  <a:close/>
                  <a:moveTo>
                    <a:pt x="77" y="28"/>
                  </a:moveTo>
                  <a:cubicBezTo>
                    <a:pt x="77" y="27"/>
                    <a:pt x="82" y="28"/>
                    <a:pt x="84" y="28"/>
                  </a:cubicBezTo>
                  <a:cubicBezTo>
                    <a:pt x="84" y="27"/>
                    <a:pt x="83" y="27"/>
                    <a:pt x="82" y="26"/>
                  </a:cubicBezTo>
                  <a:cubicBezTo>
                    <a:pt x="81" y="26"/>
                    <a:pt x="78" y="26"/>
                    <a:pt x="76" y="25"/>
                  </a:cubicBezTo>
                  <a:cubicBezTo>
                    <a:pt x="77" y="26"/>
                    <a:pt x="75" y="28"/>
                    <a:pt x="7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89"/>
            <p:cNvSpPr/>
            <p:nvPr/>
          </p:nvSpPr>
          <p:spPr bwMode="auto">
            <a:xfrm>
              <a:off x="2346325" y="3541713"/>
              <a:ext cx="277813" cy="71438"/>
            </a:xfrm>
            <a:custGeom>
              <a:avLst/>
              <a:gdLst>
                <a:gd name="T0" fmla="*/ 9 w 74"/>
                <a:gd name="T1" fmla="*/ 14 h 19"/>
                <a:gd name="T2" fmla="*/ 10 w 74"/>
                <a:gd name="T3" fmla="*/ 13 h 19"/>
                <a:gd name="T4" fmla="*/ 14 w 74"/>
                <a:gd name="T5" fmla="*/ 12 h 19"/>
                <a:gd name="T6" fmla="*/ 16 w 74"/>
                <a:gd name="T7" fmla="*/ 12 h 19"/>
                <a:gd name="T8" fmla="*/ 27 w 74"/>
                <a:gd name="T9" fmla="*/ 11 h 19"/>
                <a:gd name="T10" fmla="*/ 16 w 74"/>
                <a:gd name="T11" fmla="*/ 11 h 19"/>
                <a:gd name="T12" fmla="*/ 15 w 74"/>
                <a:gd name="T13" fmla="*/ 10 h 19"/>
                <a:gd name="T14" fmla="*/ 12 w 74"/>
                <a:gd name="T15" fmla="*/ 11 h 19"/>
                <a:gd name="T16" fmla="*/ 6 w 74"/>
                <a:gd name="T17" fmla="*/ 10 h 19"/>
                <a:gd name="T18" fmla="*/ 11 w 74"/>
                <a:gd name="T19" fmla="*/ 8 h 19"/>
                <a:gd name="T20" fmla="*/ 14 w 74"/>
                <a:gd name="T21" fmla="*/ 8 h 19"/>
                <a:gd name="T22" fmla="*/ 3 w 74"/>
                <a:gd name="T23" fmla="*/ 7 h 19"/>
                <a:gd name="T24" fmla="*/ 1 w 74"/>
                <a:gd name="T25" fmla="*/ 6 h 19"/>
                <a:gd name="T26" fmla="*/ 6 w 74"/>
                <a:gd name="T27" fmla="*/ 4 h 19"/>
                <a:gd name="T28" fmla="*/ 6 w 74"/>
                <a:gd name="T29" fmla="*/ 3 h 19"/>
                <a:gd name="T30" fmla="*/ 16 w 74"/>
                <a:gd name="T31" fmla="*/ 2 h 19"/>
                <a:gd name="T32" fmla="*/ 19 w 74"/>
                <a:gd name="T33" fmla="*/ 1 h 19"/>
                <a:gd name="T34" fmla="*/ 21 w 74"/>
                <a:gd name="T35" fmla="*/ 1 h 19"/>
                <a:gd name="T36" fmla="*/ 23 w 74"/>
                <a:gd name="T37" fmla="*/ 3 h 19"/>
                <a:gd name="T38" fmla="*/ 21 w 74"/>
                <a:gd name="T39" fmla="*/ 3 h 19"/>
                <a:gd name="T40" fmla="*/ 23 w 74"/>
                <a:gd name="T41" fmla="*/ 4 h 19"/>
                <a:gd name="T42" fmla="*/ 24 w 74"/>
                <a:gd name="T43" fmla="*/ 3 h 19"/>
                <a:gd name="T44" fmla="*/ 30 w 74"/>
                <a:gd name="T45" fmla="*/ 3 h 19"/>
                <a:gd name="T46" fmla="*/ 33 w 74"/>
                <a:gd name="T47" fmla="*/ 5 h 19"/>
                <a:gd name="T48" fmla="*/ 36 w 74"/>
                <a:gd name="T49" fmla="*/ 4 h 19"/>
                <a:gd name="T50" fmla="*/ 39 w 74"/>
                <a:gd name="T51" fmla="*/ 3 h 19"/>
                <a:gd name="T52" fmla="*/ 42 w 74"/>
                <a:gd name="T53" fmla="*/ 3 h 19"/>
                <a:gd name="T54" fmla="*/ 43 w 74"/>
                <a:gd name="T55" fmla="*/ 5 h 19"/>
                <a:gd name="T56" fmla="*/ 45 w 74"/>
                <a:gd name="T57" fmla="*/ 7 h 19"/>
                <a:gd name="T58" fmla="*/ 49 w 74"/>
                <a:gd name="T59" fmla="*/ 5 h 19"/>
                <a:gd name="T60" fmla="*/ 46 w 74"/>
                <a:gd name="T61" fmla="*/ 4 h 19"/>
                <a:gd name="T62" fmla="*/ 46 w 74"/>
                <a:gd name="T63" fmla="*/ 2 h 19"/>
                <a:gd name="T64" fmla="*/ 50 w 74"/>
                <a:gd name="T65" fmla="*/ 1 h 19"/>
                <a:gd name="T66" fmla="*/ 54 w 74"/>
                <a:gd name="T67" fmla="*/ 4 h 19"/>
                <a:gd name="T68" fmla="*/ 57 w 74"/>
                <a:gd name="T69" fmla="*/ 5 h 19"/>
                <a:gd name="T70" fmla="*/ 59 w 74"/>
                <a:gd name="T71" fmla="*/ 7 h 19"/>
                <a:gd name="T72" fmla="*/ 58 w 74"/>
                <a:gd name="T73" fmla="*/ 8 h 19"/>
                <a:gd name="T74" fmla="*/ 61 w 74"/>
                <a:gd name="T75" fmla="*/ 10 h 19"/>
                <a:gd name="T76" fmla="*/ 70 w 74"/>
                <a:gd name="T77" fmla="*/ 11 h 19"/>
                <a:gd name="T78" fmla="*/ 73 w 74"/>
                <a:gd name="T79" fmla="*/ 12 h 19"/>
                <a:gd name="T80" fmla="*/ 74 w 74"/>
                <a:gd name="T81" fmla="*/ 13 h 19"/>
                <a:gd name="T82" fmla="*/ 66 w 74"/>
                <a:gd name="T83" fmla="*/ 13 h 19"/>
                <a:gd name="T84" fmla="*/ 68 w 74"/>
                <a:gd name="T85" fmla="*/ 17 h 19"/>
                <a:gd name="T86" fmla="*/ 57 w 74"/>
                <a:gd name="T87" fmla="*/ 17 h 19"/>
                <a:gd name="T88" fmla="*/ 43 w 74"/>
                <a:gd name="T89" fmla="*/ 17 h 19"/>
                <a:gd name="T90" fmla="*/ 38 w 74"/>
                <a:gd name="T91" fmla="*/ 17 h 19"/>
                <a:gd name="T92" fmla="*/ 37 w 74"/>
                <a:gd name="T93" fmla="*/ 18 h 19"/>
                <a:gd name="T94" fmla="*/ 25 w 74"/>
                <a:gd name="T95" fmla="*/ 18 h 19"/>
                <a:gd name="T96" fmla="*/ 21 w 74"/>
                <a:gd name="T97" fmla="*/ 15 h 19"/>
                <a:gd name="T98" fmla="*/ 13 w 74"/>
                <a:gd name="T99" fmla="*/ 14 h 19"/>
                <a:gd name="T100" fmla="*/ 12 w 74"/>
                <a:gd name="T101" fmla="*/ 15 h 19"/>
                <a:gd name="T102" fmla="*/ 12 w 74"/>
                <a:gd name="T103" fmla="*/ 14 h 19"/>
                <a:gd name="T104" fmla="*/ 9 w 74"/>
                <a:gd name="T10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" h="19">
                  <a:moveTo>
                    <a:pt x="9" y="14"/>
                  </a:moveTo>
                  <a:cubicBezTo>
                    <a:pt x="7" y="14"/>
                    <a:pt x="9" y="13"/>
                    <a:pt x="10" y="13"/>
                  </a:cubicBezTo>
                  <a:cubicBezTo>
                    <a:pt x="10" y="12"/>
                    <a:pt x="12" y="12"/>
                    <a:pt x="14" y="12"/>
                  </a:cubicBezTo>
                  <a:cubicBezTo>
                    <a:pt x="15" y="12"/>
                    <a:pt x="15" y="12"/>
                    <a:pt x="16" y="12"/>
                  </a:cubicBezTo>
                  <a:cubicBezTo>
                    <a:pt x="20" y="12"/>
                    <a:pt x="24" y="12"/>
                    <a:pt x="27" y="11"/>
                  </a:cubicBezTo>
                  <a:cubicBezTo>
                    <a:pt x="26" y="10"/>
                    <a:pt x="19" y="11"/>
                    <a:pt x="16" y="11"/>
                  </a:cubicBezTo>
                  <a:cubicBezTo>
                    <a:pt x="15" y="11"/>
                    <a:pt x="14" y="10"/>
                    <a:pt x="15" y="10"/>
                  </a:cubicBezTo>
                  <a:cubicBezTo>
                    <a:pt x="14" y="10"/>
                    <a:pt x="13" y="11"/>
                    <a:pt x="12" y="11"/>
                  </a:cubicBezTo>
                  <a:cubicBezTo>
                    <a:pt x="10" y="11"/>
                    <a:pt x="8" y="10"/>
                    <a:pt x="6" y="10"/>
                  </a:cubicBezTo>
                  <a:cubicBezTo>
                    <a:pt x="3" y="9"/>
                    <a:pt x="11" y="9"/>
                    <a:pt x="11" y="8"/>
                  </a:cubicBezTo>
                  <a:cubicBezTo>
                    <a:pt x="11" y="7"/>
                    <a:pt x="13" y="8"/>
                    <a:pt x="14" y="8"/>
                  </a:cubicBezTo>
                  <a:cubicBezTo>
                    <a:pt x="14" y="6"/>
                    <a:pt x="8" y="8"/>
                    <a:pt x="3" y="7"/>
                  </a:cubicBezTo>
                  <a:cubicBezTo>
                    <a:pt x="0" y="7"/>
                    <a:pt x="5" y="6"/>
                    <a:pt x="1" y="6"/>
                  </a:cubicBezTo>
                  <a:cubicBezTo>
                    <a:pt x="2" y="5"/>
                    <a:pt x="2" y="4"/>
                    <a:pt x="6" y="4"/>
                  </a:cubicBezTo>
                  <a:cubicBezTo>
                    <a:pt x="7" y="4"/>
                    <a:pt x="6" y="3"/>
                    <a:pt x="6" y="3"/>
                  </a:cubicBezTo>
                  <a:cubicBezTo>
                    <a:pt x="8" y="2"/>
                    <a:pt x="12" y="2"/>
                    <a:pt x="16" y="2"/>
                  </a:cubicBezTo>
                  <a:cubicBezTo>
                    <a:pt x="17" y="1"/>
                    <a:pt x="17" y="0"/>
                    <a:pt x="19" y="1"/>
                  </a:cubicBezTo>
                  <a:cubicBezTo>
                    <a:pt x="19" y="1"/>
                    <a:pt x="20" y="1"/>
                    <a:pt x="21" y="1"/>
                  </a:cubicBezTo>
                  <a:cubicBezTo>
                    <a:pt x="20" y="2"/>
                    <a:pt x="19" y="3"/>
                    <a:pt x="23" y="3"/>
                  </a:cubicBezTo>
                  <a:cubicBezTo>
                    <a:pt x="23" y="3"/>
                    <a:pt x="21" y="3"/>
                    <a:pt x="21" y="3"/>
                  </a:cubicBezTo>
                  <a:cubicBezTo>
                    <a:pt x="21" y="4"/>
                    <a:pt x="22" y="4"/>
                    <a:pt x="23" y="4"/>
                  </a:cubicBezTo>
                  <a:cubicBezTo>
                    <a:pt x="24" y="4"/>
                    <a:pt x="23" y="3"/>
                    <a:pt x="24" y="3"/>
                  </a:cubicBezTo>
                  <a:cubicBezTo>
                    <a:pt x="26" y="3"/>
                    <a:pt x="27" y="3"/>
                    <a:pt x="30" y="3"/>
                  </a:cubicBezTo>
                  <a:cubicBezTo>
                    <a:pt x="31" y="3"/>
                    <a:pt x="33" y="4"/>
                    <a:pt x="33" y="5"/>
                  </a:cubicBezTo>
                  <a:cubicBezTo>
                    <a:pt x="34" y="5"/>
                    <a:pt x="34" y="4"/>
                    <a:pt x="36" y="4"/>
                  </a:cubicBezTo>
                  <a:cubicBezTo>
                    <a:pt x="37" y="4"/>
                    <a:pt x="38" y="3"/>
                    <a:pt x="39" y="3"/>
                  </a:cubicBezTo>
                  <a:cubicBezTo>
                    <a:pt x="40" y="3"/>
                    <a:pt x="41" y="3"/>
                    <a:pt x="42" y="3"/>
                  </a:cubicBezTo>
                  <a:cubicBezTo>
                    <a:pt x="43" y="4"/>
                    <a:pt x="43" y="4"/>
                    <a:pt x="43" y="5"/>
                  </a:cubicBezTo>
                  <a:cubicBezTo>
                    <a:pt x="44" y="6"/>
                    <a:pt x="47" y="6"/>
                    <a:pt x="45" y="7"/>
                  </a:cubicBezTo>
                  <a:cubicBezTo>
                    <a:pt x="47" y="7"/>
                    <a:pt x="47" y="6"/>
                    <a:pt x="49" y="5"/>
                  </a:cubicBezTo>
                  <a:cubicBezTo>
                    <a:pt x="49" y="5"/>
                    <a:pt x="47" y="5"/>
                    <a:pt x="46" y="4"/>
                  </a:cubicBezTo>
                  <a:cubicBezTo>
                    <a:pt x="45" y="4"/>
                    <a:pt x="47" y="3"/>
                    <a:pt x="46" y="2"/>
                  </a:cubicBezTo>
                  <a:cubicBezTo>
                    <a:pt x="48" y="2"/>
                    <a:pt x="48" y="1"/>
                    <a:pt x="50" y="1"/>
                  </a:cubicBezTo>
                  <a:cubicBezTo>
                    <a:pt x="51" y="2"/>
                    <a:pt x="53" y="3"/>
                    <a:pt x="54" y="4"/>
                  </a:cubicBezTo>
                  <a:cubicBezTo>
                    <a:pt x="54" y="5"/>
                    <a:pt x="57" y="7"/>
                    <a:pt x="57" y="5"/>
                  </a:cubicBezTo>
                  <a:cubicBezTo>
                    <a:pt x="59" y="6"/>
                    <a:pt x="58" y="7"/>
                    <a:pt x="59" y="7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9" y="9"/>
                    <a:pt x="62" y="9"/>
                    <a:pt x="61" y="10"/>
                  </a:cubicBezTo>
                  <a:cubicBezTo>
                    <a:pt x="65" y="9"/>
                    <a:pt x="65" y="11"/>
                    <a:pt x="70" y="11"/>
                  </a:cubicBezTo>
                  <a:cubicBezTo>
                    <a:pt x="68" y="13"/>
                    <a:pt x="73" y="12"/>
                    <a:pt x="73" y="12"/>
                  </a:cubicBezTo>
                  <a:cubicBezTo>
                    <a:pt x="73" y="12"/>
                    <a:pt x="71" y="14"/>
                    <a:pt x="74" y="13"/>
                  </a:cubicBezTo>
                  <a:cubicBezTo>
                    <a:pt x="72" y="16"/>
                    <a:pt x="70" y="13"/>
                    <a:pt x="66" y="13"/>
                  </a:cubicBezTo>
                  <a:cubicBezTo>
                    <a:pt x="65" y="15"/>
                    <a:pt x="70" y="14"/>
                    <a:pt x="68" y="17"/>
                  </a:cubicBezTo>
                  <a:cubicBezTo>
                    <a:pt x="65" y="17"/>
                    <a:pt x="60" y="18"/>
                    <a:pt x="57" y="17"/>
                  </a:cubicBezTo>
                  <a:cubicBezTo>
                    <a:pt x="54" y="16"/>
                    <a:pt x="48" y="15"/>
                    <a:pt x="43" y="17"/>
                  </a:cubicBezTo>
                  <a:cubicBezTo>
                    <a:pt x="42" y="17"/>
                    <a:pt x="41" y="17"/>
                    <a:pt x="38" y="17"/>
                  </a:cubicBezTo>
                  <a:cubicBezTo>
                    <a:pt x="38" y="17"/>
                    <a:pt x="38" y="18"/>
                    <a:pt x="37" y="18"/>
                  </a:cubicBezTo>
                  <a:cubicBezTo>
                    <a:pt x="35" y="17"/>
                    <a:pt x="30" y="19"/>
                    <a:pt x="25" y="18"/>
                  </a:cubicBezTo>
                  <a:cubicBezTo>
                    <a:pt x="23" y="17"/>
                    <a:pt x="22" y="16"/>
                    <a:pt x="21" y="15"/>
                  </a:cubicBezTo>
                  <a:cubicBezTo>
                    <a:pt x="18" y="15"/>
                    <a:pt x="13" y="16"/>
                    <a:pt x="13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0" y="15"/>
                    <a:pt x="11" y="14"/>
                    <a:pt x="12" y="14"/>
                  </a:cubicBezTo>
                  <a:cubicBezTo>
                    <a:pt x="12" y="13"/>
                    <a:pt x="9" y="14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90"/>
            <p:cNvSpPr>
              <a:spLocks noEditPoints="1"/>
            </p:cNvSpPr>
            <p:nvPr/>
          </p:nvSpPr>
          <p:spPr bwMode="auto">
            <a:xfrm>
              <a:off x="1616075" y="3560763"/>
              <a:ext cx="1968500" cy="1120775"/>
            </a:xfrm>
            <a:custGeom>
              <a:avLst/>
              <a:gdLst>
                <a:gd name="T0" fmla="*/ 343 w 525"/>
                <a:gd name="T1" fmla="*/ 19 h 299"/>
                <a:gd name="T2" fmla="*/ 309 w 525"/>
                <a:gd name="T3" fmla="*/ 31 h 299"/>
                <a:gd name="T4" fmla="*/ 305 w 525"/>
                <a:gd name="T5" fmla="*/ 49 h 299"/>
                <a:gd name="T6" fmla="*/ 347 w 525"/>
                <a:gd name="T7" fmla="*/ 63 h 299"/>
                <a:gd name="T8" fmla="*/ 361 w 525"/>
                <a:gd name="T9" fmla="*/ 44 h 299"/>
                <a:gd name="T10" fmla="*/ 397 w 525"/>
                <a:gd name="T11" fmla="*/ 43 h 299"/>
                <a:gd name="T12" fmla="*/ 430 w 525"/>
                <a:gd name="T13" fmla="*/ 48 h 299"/>
                <a:gd name="T14" fmla="*/ 442 w 525"/>
                <a:gd name="T15" fmla="*/ 64 h 299"/>
                <a:gd name="T16" fmla="*/ 402 w 525"/>
                <a:gd name="T17" fmla="*/ 71 h 299"/>
                <a:gd name="T18" fmla="*/ 427 w 525"/>
                <a:gd name="T19" fmla="*/ 79 h 299"/>
                <a:gd name="T20" fmla="*/ 417 w 525"/>
                <a:gd name="T21" fmla="*/ 81 h 299"/>
                <a:gd name="T22" fmla="*/ 372 w 525"/>
                <a:gd name="T23" fmla="*/ 97 h 299"/>
                <a:gd name="T24" fmla="*/ 353 w 525"/>
                <a:gd name="T25" fmla="*/ 124 h 299"/>
                <a:gd name="T26" fmla="*/ 315 w 525"/>
                <a:gd name="T27" fmla="*/ 114 h 299"/>
                <a:gd name="T28" fmla="*/ 284 w 525"/>
                <a:gd name="T29" fmla="*/ 134 h 299"/>
                <a:gd name="T30" fmla="*/ 319 w 525"/>
                <a:gd name="T31" fmla="*/ 142 h 299"/>
                <a:gd name="T32" fmla="*/ 367 w 525"/>
                <a:gd name="T33" fmla="*/ 158 h 299"/>
                <a:gd name="T34" fmla="*/ 407 w 525"/>
                <a:gd name="T35" fmla="*/ 155 h 299"/>
                <a:gd name="T36" fmla="*/ 469 w 525"/>
                <a:gd name="T37" fmla="*/ 169 h 299"/>
                <a:gd name="T38" fmla="*/ 525 w 525"/>
                <a:gd name="T39" fmla="*/ 185 h 299"/>
                <a:gd name="T40" fmla="*/ 501 w 525"/>
                <a:gd name="T41" fmla="*/ 222 h 299"/>
                <a:gd name="T42" fmla="*/ 470 w 525"/>
                <a:gd name="T43" fmla="*/ 239 h 299"/>
                <a:gd name="T44" fmla="*/ 440 w 525"/>
                <a:gd name="T45" fmla="*/ 255 h 299"/>
                <a:gd name="T46" fmla="*/ 414 w 525"/>
                <a:gd name="T47" fmla="*/ 270 h 299"/>
                <a:gd name="T48" fmla="*/ 402 w 525"/>
                <a:gd name="T49" fmla="*/ 282 h 299"/>
                <a:gd name="T50" fmla="*/ 380 w 525"/>
                <a:gd name="T51" fmla="*/ 293 h 299"/>
                <a:gd name="T52" fmla="*/ 373 w 525"/>
                <a:gd name="T53" fmla="*/ 277 h 299"/>
                <a:gd name="T54" fmla="*/ 390 w 525"/>
                <a:gd name="T55" fmla="*/ 244 h 299"/>
                <a:gd name="T56" fmla="*/ 388 w 525"/>
                <a:gd name="T57" fmla="*/ 212 h 299"/>
                <a:gd name="T58" fmla="*/ 353 w 525"/>
                <a:gd name="T59" fmla="*/ 190 h 299"/>
                <a:gd name="T60" fmla="*/ 360 w 525"/>
                <a:gd name="T61" fmla="*/ 172 h 299"/>
                <a:gd name="T62" fmla="*/ 330 w 525"/>
                <a:gd name="T63" fmla="*/ 153 h 299"/>
                <a:gd name="T64" fmla="*/ 297 w 525"/>
                <a:gd name="T65" fmla="*/ 143 h 299"/>
                <a:gd name="T66" fmla="*/ 246 w 525"/>
                <a:gd name="T67" fmla="*/ 129 h 299"/>
                <a:gd name="T68" fmla="*/ 218 w 525"/>
                <a:gd name="T69" fmla="*/ 115 h 299"/>
                <a:gd name="T70" fmla="*/ 218 w 525"/>
                <a:gd name="T71" fmla="*/ 120 h 299"/>
                <a:gd name="T72" fmla="*/ 188 w 525"/>
                <a:gd name="T73" fmla="*/ 102 h 299"/>
                <a:gd name="T74" fmla="*/ 169 w 525"/>
                <a:gd name="T75" fmla="*/ 69 h 299"/>
                <a:gd name="T76" fmla="*/ 158 w 525"/>
                <a:gd name="T77" fmla="*/ 61 h 299"/>
                <a:gd name="T78" fmla="*/ 129 w 525"/>
                <a:gd name="T79" fmla="*/ 45 h 299"/>
                <a:gd name="T80" fmla="*/ 80 w 525"/>
                <a:gd name="T81" fmla="*/ 37 h 299"/>
                <a:gd name="T82" fmla="*/ 55 w 525"/>
                <a:gd name="T83" fmla="*/ 44 h 299"/>
                <a:gd name="T84" fmla="*/ 30 w 525"/>
                <a:gd name="T85" fmla="*/ 51 h 299"/>
                <a:gd name="T86" fmla="*/ 13 w 525"/>
                <a:gd name="T87" fmla="*/ 40 h 299"/>
                <a:gd name="T88" fmla="*/ 5 w 525"/>
                <a:gd name="T89" fmla="*/ 25 h 299"/>
                <a:gd name="T90" fmla="*/ 15 w 525"/>
                <a:gd name="T91" fmla="*/ 16 h 299"/>
                <a:gd name="T92" fmla="*/ 50 w 525"/>
                <a:gd name="T93" fmla="*/ 5 h 299"/>
                <a:gd name="T94" fmla="*/ 135 w 525"/>
                <a:gd name="T95" fmla="*/ 10 h 299"/>
                <a:gd name="T96" fmla="*/ 176 w 525"/>
                <a:gd name="T97" fmla="*/ 11 h 299"/>
                <a:gd name="T98" fmla="*/ 239 w 525"/>
                <a:gd name="T99" fmla="*/ 19 h 299"/>
                <a:gd name="T100" fmla="*/ 285 w 525"/>
                <a:gd name="T101" fmla="*/ 14 h 299"/>
                <a:gd name="T102" fmla="*/ 298 w 525"/>
                <a:gd name="T103" fmla="*/ 3 h 299"/>
                <a:gd name="T104" fmla="*/ 322 w 525"/>
                <a:gd name="T105" fmla="*/ 13 h 299"/>
                <a:gd name="T106" fmla="*/ 172 w 525"/>
                <a:gd name="T107" fmla="*/ 22 h 299"/>
                <a:gd name="T108" fmla="*/ 222 w 525"/>
                <a:gd name="T109" fmla="*/ 35 h 299"/>
                <a:gd name="T110" fmla="*/ 214 w 525"/>
                <a:gd name="T111" fmla="*/ 34 h 299"/>
                <a:gd name="T112" fmla="*/ 283 w 525"/>
                <a:gd name="T113" fmla="*/ 65 h 299"/>
                <a:gd name="T114" fmla="*/ 306 w 525"/>
                <a:gd name="T115" fmla="*/ 77 h 299"/>
                <a:gd name="T116" fmla="*/ 326 w 525"/>
                <a:gd name="T117" fmla="*/ 70 h 299"/>
                <a:gd name="T118" fmla="*/ 322 w 525"/>
                <a:gd name="T119" fmla="*/ 88 h 299"/>
                <a:gd name="T120" fmla="*/ 356 w 525"/>
                <a:gd name="T121" fmla="*/ 83 h 299"/>
                <a:gd name="T122" fmla="*/ 346 w 525"/>
                <a:gd name="T123" fmla="*/ 8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5" h="299">
                  <a:moveTo>
                    <a:pt x="320" y="16"/>
                  </a:moveTo>
                  <a:cubicBezTo>
                    <a:pt x="320" y="17"/>
                    <a:pt x="322" y="15"/>
                    <a:pt x="322" y="17"/>
                  </a:cubicBezTo>
                  <a:cubicBezTo>
                    <a:pt x="323" y="17"/>
                    <a:pt x="324" y="17"/>
                    <a:pt x="325" y="17"/>
                  </a:cubicBezTo>
                  <a:cubicBezTo>
                    <a:pt x="326" y="17"/>
                    <a:pt x="327" y="16"/>
                    <a:pt x="327" y="15"/>
                  </a:cubicBezTo>
                  <a:cubicBezTo>
                    <a:pt x="328" y="15"/>
                    <a:pt x="329" y="14"/>
                    <a:pt x="329" y="14"/>
                  </a:cubicBezTo>
                  <a:cubicBezTo>
                    <a:pt x="332" y="14"/>
                    <a:pt x="329" y="12"/>
                    <a:pt x="332" y="13"/>
                  </a:cubicBezTo>
                  <a:cubicBezTo>
                    <a:pt x="332" y="11"/>
                    <a:pt x="332" y="10"/>
                    <a:pt x="332" y="9"/>
                  </a:cubicBezTo>
                  <a:cubicBezTo>
                    <a:pt x="336" y="9"/>
                    <a:pt x="338" y="9"/>
                    <a:pt x="340" y="9"/>
                  </a:cubicBezTo>
                  <a:cubicBezTo>
                    <a:pt x="341" y="9"/>
                    <a:pt x="341" y="10"/>
                    <a:pt x="341" y="11"/>
                  </a:cubicBezTo>
                  <a:cubicBezTo>
                    <a:pt x="342" y="11"/>
                    <a:pt x="343" y="11"/>
                    <a:pt x="343" y="11"/>
                  </a:cubicBezTo>
                  <a:cubicBezTo>
                    <a:pt x="345" y="11"/>
                    <a:pt x="345" y="11"/>
                    <a:pt x="346" y="12"/>
                  </a:cubicBezTo>
                  <a:cubicBezTo>
                    <a:pt x="347" y="13"/>
                    <a:pt x="345" y="14"/>
                    <a:pt x="343" y="14"/>
                  </a:cubicBezTo>
                  <a:cubicBezTo>
                    <a:pt x="345" y="15"/>
                    <a:pt x="345" y="17"/>
                    <a:pt x="347" y="17"/>
                  </a:cubicBezTo>
                  <a:cubicBezTo>
                    <a:pt x="347" y="18"/>
                    <a:pt x="344" y="18"/>
                    <a:pt x="343" y="19"/>
                  </a:cubicBezTo>
                  <a:cubicBezTo>
                    <a:pt x="342" y="19"/>
                    <a:pt x="341" y="20"/>
                    <a:pt x="340" y="19"/>
                  </a:cubicBezTo>
                  <a:cubicBezTo>
                    <a:pt x="339" y="20"/>
                    <a:pt x="339" y="21"/>
                    <a:pt x="337" y="22"/>
                  </a:cubicBezTo>
                  <a:cubicBezTo>
                    <a:pt x="336" y="21"/>
                    <a:pt x="338" y="20"/>
                    <a:pt x="333" y="21"/>
                  </a:cubicBezTo>
                  <a:cubicBezTo>
                    <a:pt x="333" y="20"/>
                    <a:pt x="335" y="20"/>
                    <a:pt x="335" y="20"/>
                  </a:cubicBezTo>
                  <a:cubicBezTo>
                    <a:pt x="333" y="19"/>
                    <a:pt x="330" y="21"/>
                    <a:pt x="327" y="20"/>
                  </a:cubicBezTo>
                  <a:cubicBezTo>
                    <a:pt x="328" y="22"/>
                    <a:pt x="327" y="21"/>
                    <a:pt x="327" y="23"/>
                  </a:cubicBezTo>
                  <a:cubicBezTo>
                    <a:pt x="326" y="23"/>
                    <a:pt x="326" y="23"/>
                    <a:pt x="326" y="22"/>
                  </a:cubicBezTo>
                  <a:cubicBezTo>
                    <a:pt x="323" y="22"/>
                    <a:pt x="324" y="24"/>
                    <a:pt x="321" y="24"/>
                  </a:cubicBezTo>
                  <a:cubicBezTo>
                    <a:pt x="321" y="24"/>
                    <a:pt x="323" y="24"/>
                    <a:pt x="323" y="25"/>
                  </a:cubicBezTo>
                  <a:cubicBezTo>
                    <a:pt x="323" y="26"/>
                    <a:pt x="321" y="26"/>
                    <a:pt x="322" y="27"/>
                  </a:cubicBezTo>
                  <a:cubicBezTo>
                    <a:pt x="319" y="26"/>
                    <a:pt x="317" y="29"/>
                    <a:pt x="316" y="28"/>
                  </a:cubicBezTo>
                  <a:cubicBezTo>
                    <a:pt x="315" y="28"/>
                    <a:pt x="314" y="27"/>
                    <a:pt x="314" y="29"/>
                  </a:cubicBezTo>
                  <a:cubicBezTo>
                    <a:pt x="312" y="29"/>
                    <a:pt x="311" y="29"/>
                    <a:pt x="310" y="29"/>
                  </a:cubicBezTo>
                  <a:cubicBezTo>
                    <a:pt x="308" y="29"/>
                    <a:pt x="309" y="30"/>
                    <a:pt x="309" y="31"/>
                  </a:cubicBezTo>
                  <a:cubicBezTo>
                    <a:pt x="307" y="30"/>
                    <a:pt x="307" y="31"/>
                    <a:pt x="307" y="32"/>
                  </a:cubicBezTo>
                  <a:cubicBezTo>
                    <a:pt x="305" y="31"/>
                    <a:pt x="304" y="31"/>
                    <a:pt x="302" y="32"/>
                  </a:cubicBezTo>
                  <a:cubicBezTo>
                    <a:pt x="303" y="32"/>
                    <a:pt x="303" y="33"/>
                    <a:pt x="303" y="33"/>
                  </a:cubicBezTo>
                  <a:cubicBezTo>
                    <a:pt x="301" y="32"/>
                    <a:pt x="301" y="34"/>
                    <a:pt x="300" y="35"/>
                  </a:cubicBezTo>
                  <a:cubicBezTo>
                    <a:pt x="299" y="36"/>
                    <a:pt x="296" y="37"/>
                    <a:pt x="296" y="39"/>
                  </a:cubicBezTo>
                  <a:cubicBezTo>
                    <a:pt x="294" y="40"/>
                    <a:pt x="293" y="41"/>
                    <a:pt x="291" y="42"/>
                  </a:cubicBezTo>
                  <a:cubicBezTo>
                    <a:pt x="291" y="43"/>
                    <a:pt x="292" y="42"/>
                    <a:pt x="292" y="42"/>
                  </a:cubicBezTo>
                  <a:cubicBezTo>
                    <a:pt x="293" y="42"/>
                    <a:pt x="292" y="42"/>
                    <a:pt x="293" y="43"/>
                  </a:cubicBezTo>
                  <a:cubicBezTo>
                    <a:pt x="293" y="43"/>
                    <a:pt x="295" y="44"/>
                    <a:pt x="295" y="44"/>
                  </a:cubicBezTo>
                  <a:cubicBezTo>
                    <a:pt x="296" y="44"/>
                    <a:pt x="297" y="43"/>
                    <a:pt x="299" y="44"/>
                  </a:cubicBezTo>
                  <a:cubicBezTo>
                    <a:pt x="299" y="44"/>
                    <a:pt x="300" y="44"/>
                    <a:pt x="301" y="44"/>
                  </a:cubicBezTo>
                  <a:cubicBezTo>
                    <a:pt x="301" y="45"/>
                    <a:pt x="301" y="45"/>
                    <a:pt x="301" y="46"/>
                  </a:cubicBezTo>
                  <a:cubicBezTo>
                    <a:pt x="301" y="47"/>
                    <a:pt x="303" y="46"/>
                    <a:pt x="303" y="47"/>
                  </a:cubicBezTo>
                  <a:cubicBezTo>
                    <a:pt x="303" y="48"/>
                    <a:pt x="305" y="48"/>
                    <a:pt x="305" y="49"/>
                  </a:cubicBezTo>
                  <a:cubicBezTo>
                    <a:pt x="310" y="48"/>
                    <a:pt x="314" y="49"/>
                    <a:pt x="317" y="49"/>
                  </a:cubicBezTo>
                  <a:cubicBezTo>
                    <a:pt x="317" y="50"/>
                    <a:pt x="321" y="50"/>
                    <a:pt x="324" y="51"/>
                  </a:cubicBezTo>
                  <a:cubicBezTo>
                    <a:pt x="324" y="51"/>
                    <a:pt x="324" y="51"/>
                    <a:pt x="325" y="51"/>
                  </a:cubicBezTo>
                  <a:cubicBezTo>
                    <a:pt x="325" y="52"/>
                    <a:pt x="326" y="51"/>
                    <a:pt x="326" y="51"/>
                  </a:cubicBezTo>
                  <a:cubicBezTo>
                    <a:pt x="327" y="51"/>
                    <a:pt x="327" y="52"/>
                    <a:pt x="328" y="52"/>
                  </a:cubicBezTo>
                  <a:cubicBezTo>
                    <a:pt x="329" y="53"/>
                    <a:pt x="331" y="52"/>
                    <a:pt x="331" y="53"/>
                  </a:cubicBezTo>
                  <a:cubicBezTo>
                    <a:pt x="336" y="53"/>
                    <a:pt x="339" y="54"/>
                    <a:pt x="343" y="54"/>
                  </a:cubicBezTo>
                  <a:cubicBezTo>
                    <a:pt x="344" y="56"/>
                    <a:pt x="343" y="57"/>
                    <a:pt x="344" y="58"/>
                  </a:cubicBezTo>
                  <a:cubicBezTo>
                    <a:pt x="344" y="58"/>
                    <a:pt x="345" y="59"/>
                    <a:pt x="345" y="59"/>
                  </a:cubicBezTo>
                  <a:cubicBezTo>
                    <a:pt x="346" y="59"/>
                    <a:pt x="344" y="60"/>
                    <a:pt x="344" y="60"/>
                  </a:cubicBezTo>
                  <a:cubicBezTo>
                    <a:pt x="345" y="60"/>
                    <a:pt x="346" y="60"/>
                    <a:pt x="346" y="60"/>
                  </a:cubicBezTo>
                  <a:cubicBezTo>
                    <a:pt x="347" y="60"/>
                    <a:pt x="344" y="62"/>
                    <a:pt x="347" y="61"/>
                  </a:cubicBezTo>
                  <a:cubicBezTo>
                    <a:pt x="347" y="62"/>
                    <a:pt x="346" y="62"/>
                    <a:pt x="346" y="63"/>
                  </a:cubicBezTo>
                  <a:cubicBezTo>
                    <a:pt x="347" y="63"/>
                    <a:pt x="347" y="63"/>
                    <a:pt x="347" y="63"/>
                  </a:cubicBezTo>
                  <a:cubicBezTo>
                    <a:pt x="349" y="63"/>
                    <a:pt x="348" y="63"/>
                    <a:pt x="348" y="64"/>
                  </a:cubicBezTo>
                  <a:cubicBezTo>
                    <a:pt x="349" y="64"/>
                    <a:pt x="350" y="63"/>
                    <a:pt x="350" y="64"/>
                  </a:cubicBezTo>
                  <a:cubicBezTo>
                    <a:pt x="351" y="64"/>
                    <a:pt x="355" y="64"/>
                    <a:pt x="358" y="64"/>
                  </a:cubicBezTo>
                  <a:cubicBezTo>
                    <a:pt x="359" y="62"/>
                    <a:pt x="359" y="61"/>
                    <a:pt x="358" y="59"/>
                  </a:cubicBezTo>
                  <a:cubicBezTo>
                    <a:pt x="359" y="58"/>
                    <a:pt x="357" y="58"/>
                    <a:pt x="356" y="58"/>
                  </a:cubicBezTo>
                  <a:cubicBezTo>
                    <a:pt x="355" y="58"/>
                    <a:pt x="358" y="56"/>
                    <a:pt x="354" y="56"/>
                  </a:cubicBezTo>
                  <a:cubicBezTo>
                    <a:pt x="355" y="56"/>
                    <a:pt x="357" y="56"/>
                    <a:pt x="356" y="55"/>
                  </a:cubicBezTo>
                  <a:cubicBezTo>
                    <a:pt x="360" y="55"/>
                    <a:pt x="360" y="54"/>
                    <a:pt x="363" y="54"/>
                  </a:cubicBezTo>
                  <a:cubicBezTo>
                    <a:pt x="365" y="54"/>
                    <a:pt x="364" y="53"/>
                    <a:pt x="364" y="52"/>
                  </a:cubicBezTo>
                  <a:cubicBezTo>
                    <a:pt x="364" y="52"/>
                    <a:pt x="367" y="53"/>
                    <a:pt x="367" y="52"/>
                  </a:cubicBezTo>
                  <a:cubicBezTo>
                    <a:pt x="365" y="50"/>
                    <a:pt x="368" y="48"/>
                    <a:pt x="366" y="47"/>
                  </a:cubicBezTo>
                  <a:cubicBezTo>
                    <a:pt x="366" y="46"/>
                    <a:pt x="365" y="47"/>
                    <a:pt x="365" y="47"/>
                  </a:cubicBezTo>
                  <a:cubicBezTo>
                    <a:pt x="363" y="47"/>
                    <a:pt x="365" y="45"/>
                    <a:pt x="362" y="46"/>
                  </a:cubicBezTo>
                  <a:cubicBezTo>
                    <a:pt x="362" y="45"/>
                    <a:pt x="361" y="45"/>
                    <a:pt x="361" y="44"/>
                  </a:cubicBezTo>
                  <a:cubicBezTo>
                    <a:pt x="361" y="43"/>
                    <a:pt x="362" y="42"/>
                    <a:pt x="364" y="42"/>
                  </a:cubicBezTo>
                  <a:cubicBezTo>
                    <a:pt x="362" y="42"/>
                    <a:pt x="365" y="39"/>
                    <a:pt x="361" y="39"/>
                  </a:cubicBezTo>
                  <a:cubicBezTo>
                    <a:pt x="362" y="38"/>
                    <a:pt x="362" y="38"/>
                    <a:pt x="362" y="37"/>
                  </a:cubicBezTo>
                  <a:cubicBezTo>
                    <a:pt x="362" y="37"/>
                    <a:pt x="361" y="37"/>
                    <a:pt x="361" y="37"/>
                  </a:cubicBezTo>
                  <a:cubicBezTo>
                    <a:pt x="361" y="37"/>
                    <a:pt x="362" y="37"/>
                    <a:pt x="362" y="36"/>
                  </a:cubicBezTo>
                  <a:cubicBezTo>
                    <a:pt x="362" y="36"/>
                    <a:pt x="361" y="36"/>
                    <a:pt x="361" y="35"/>
                  </a:cubicBezTo>
                  <a:cubicBezTo>
                    <a:pt x="361" y="35"/>
                    <a:pt x="363" y="34"/>
                    <a:pt x="361" y="33"/>
                  </a:cubicBezTo>
                  <a:cubicBezTo>
                    <a:pt x="361" y="33"/>
                    <a:pt x="369" y="32"/>
                    <a:pt x="368" y="34"/>
                  </a:cubicBezTo>
                  <a:cubicBezTo>
                    <a:pt x="372" y="34"/>
                    <a:pt x="378" y="34"/>
                    <a:pt x="379" y="33"/>
                  </a:cubicBezTo>
                  <a:cubicBezTo>
                    <a:pt x="381" y="34"/>
                    <a:pt x="386" y="34"/>
                    <a:pt x="386" y="37"/>
                  </a:cubicBezTo>
                  <a:cubicBezTo>
                    <a:pt x="389" y="37"/>
                    <a:pt x="391" y="37"/>
                    <a:pt x="394" y="37"/>
                  </a:cubicBezTo>
                  <a:cubicBezTo>
                    <a:pt x="394" y="38"/>
                    <a:pt x="395" y="38"/>
                    <a:pt x="396" y="38"/>
                  </a:cubicBezTo>
                  <a:cubicBezTo>
                    <a:pt x="396" y="39"/>
                    <a:pt x="396" y="40"/>
                    <a:pt x="396" y="41"/>
                  </a:cubicBezTo>
                  <a:cubicBezTo>
                    <a:pt x="396" y="42"/>
                    <a:pt x="398" y="43"/>
                    <a:pt x="397" y="43"/>
                  </a:cubicBezTo>
                  <a:cubicBezTo>
                    <a:pt x="397" y="44"/>
                    <a:pt x="399" y="44"/>
                    <a:pt x="400" y="44"/>
                  </a:cubicBezTo>
                  <a:cubicBezTo>
                    <a:pt x="399" y="45"/>
                    <a:pt x="403" y="44"/>
                    <a:pt x="401" y="46"/>
                  </a:cubicBezTo>
                  <a:cubicBezTo>
                    <a:pt x="405" y="46"/>
                    <a:pt x="406" y="45"/>
                    <a:pt x="410" y="45"/>
                  </a:cubicBezTo>
                  <a:cubicBezTo>
                    <a:pt x="410" y="45"/>
                    <a:pt x="409" y="44"/>
                    <a:pt x="409" y="44"/>
                  </a:cubicBezTo>
                  <a:cubicBezTo>
                    <a:pt x="409" y="43"/>
                    <a:pt x="410" y="43"/>
                    <a:pt x="412" y="44"/>
                  </a:cubicBezTo>
                  <a:cubicBezTo>
                    <a:pt x="410" y="42"/>
                    <a:pt x="414" y="42"/>
                    <a:pt x="415" y="42"/>
                  </a:cubicBezTo>
                  <a:cubicBezTo>
                    <a:pt x="415" y="41"/>
                    <a:pt x="414" y="41"/>
                    <a:pt x="414" y="41"/>
                  </a:cubicBezTo>
                  <a:cubicBezTo>
                    <a:pt x="413" y="41"/>
                    <a:pt x="416" y="40"/>
                    <a:pt x="418" y="40"/>
                  </a:cubicBezTo>
                  <a:cubicBezTo>
                    <a:pt x="416" y="41"/>
                    <a:pt x="417" y="41"/>
                    <a:pt x="420" y="43"/>
                  </a:cubicBezTo>
                  <a:cubicBezTo>
                    <a:pt x="421" y="43"/>
                    <a:pt x="422" y="45"/>
                    <a:pt x="426" y="45"/>
                  </a:cubicBezTo>
                  <a:cubicBezTo>
                    <a:pt x="425" y="45"/>
                    <a:pt x="424" y="45"/>
                    <a:pt x="424" y="46"/>
                  </a:cubicBezTo>
                  <a:cubicBezTo>
                    <a:pt x="424" y="46"/>
                    <a:pt x="426" y="46"/>
                    <a:pt x="426" y="47"/>
                  </a:cubicBezTo>
                  <a:cubicBezTo>
                    <a:pt x="427" y="47"/>
                    <a:pt x="426" y="46"/>
                    <a:pt x="427" y="46"/>
                  </a:cubicBezTo>
                  <a:cubicBezTo>
                    <a:pt x="429" y="46"/>
                    <a:pt x="426" y="48"/>
                    <a:pt x="430" y="48"/>
                  </a:cubicBezTo>
                  <a:cubicBezTo>
                    <a:pt x="428" y="49"/>
                    <a:pt x="430" y="49"/>
                    <a:pt x="428" y="50"/>
                  </a:cubicBezTo>
                  <a:cubicBezTo>
                    <a:pt x="428" y="51"/>
                    <a:pt x="430" y="51"/>
                    <a:pt x="432" y="51"/>
                  </a:cubicBezTo>
                  <a:cubicBezTo>
                    <a:pt x="432" y="52"/>
                    <a:pt x="430" y="52"/>
                    <a:pt x="431" y="52"/>
                  </a:cubicBezTo>
                  <a:cubicBezTo>
                    <a:pt x="431" y="53"/>
                    <a:pt x="433" y="53"/>
                    <a:pt x="433" y="53"/>
                  </a:cubicBezTo>
                  <a:cubicBezTo>
                    <a:pt x="434" y="53"/>
                    <a:pt x="435" y="54"/>
                    <a:pt x="435" y="54"/>
                  </a:cubicBezTo>
                  <a:cubicBezTo>
                    <a:pt x="437" y="54"/>
                    <a:pt x="439" y="54"/>
                    <a:pt x="440" y="55"/>
                  </a:cubicBezTo>
                  <a:cubicBezTo>
                    <a:pt x="442" y="56"/>
                    <a:pt x="443" y="53"/>
                    <a:pt x="443" y="55"/>
                  </a:cubicBezTo>
                  <a:cubicBezTo>
                    <a:pt x="444" y="56"/>
                    <a:pt x="441" y="56"/>
                    <a:pt x="438" y="56"/>
                  </a:cubicBezTo>
                  <a:cubicBezTo>
                    <a:pt x="440" y="57"/>
                    <a:pt x="443" y="58"/>
                    <a:pt x="446" y="58"/>
                  </a:cubicBezTo>
                  <a:cubicBezTo>
                    <a:pt x="446" y="59"/>
                    <a:pt x="447" y="59"/>
                    <a:pt x="448" y="59"/>
                  </a:cubicBezTo>
                  <a:cubicBezTo>
                    <a:pt x="448" y="60"/>
                    <a:pt x="449" y="60"/>
                    <a:pt x="450" y="60"/>
                  </a:cubicBezTo>
                  <a:cubicBezTo>
                    <a:pt x="449" y="61"/>
                    <a:pt x="449" y="61"/>
                    <a:pt x="449" y="63"/>
                  </a:cubicBezTo>
                  <a:cubicBezTo>
                    <a:pt x="447" y="63"/>
                    <a:pt x="445" y="63"/>
                    <a:pt x="443" y="64"/>
                  </a:cubicBezTo>
                  <a:cubicBezTo>
                    <a:pt x="443" y="64"/>
                    <a:pt x="444" y="64"/>
                    <a:pt x="442" y="64"/>
                  </a:cubicBezTo>
                  <a:cubicBezTo>
                    <a:pt x="441" y="64"/>
                    <a:pt x="440" y="64"/>
                    <a:pt x="440" y="65"/>
                  </a:cubicBezTo>
                  <a:cubicBezTo>
                    <a:pt x="440" y="65"/>
                    <a:pt x="438" y="65"/>
                    <a:pt x="438" y="65"/>
                  </a:cubicBezTo>
                  <a:cubicBezTo>
                    <a:pt x="438" y="65"/>
                    <a:pt x="437" y="65"/>
                    <a:pt x="436" y="66"/>
                  </a:cubicBezTo>
                  <a:cubicBezTo>
                    <a:pt x="436" y="66"/>
                    <a:pt x="436" y="67"/>
                    <a:pt x="435" y="67"/>
                  </a:cubicBezTo>
                  <a:cubicBezTo>
                    <a:pt x="435" y="67"/>
                    <a:pt x="431" y="67"/>
                    <a:pt x="433" y="67"/>
                  </a:cubicBezTo>
                  <a:cubicBezTo>
                    <a:pt x="432" y="68"/>
                    <a:pt x="429" y="68"/>
                    <a:pt x="428" y="68"/>
                  </a:cubicBezTo>
                  <a:cubicBezTo>
                    <a:pt x="425" y="68"/>
                    <a:pt x="423" y="68"/>
                    <a:pt x="422" y="68"/>
                  </a:cubicBezTo>
                  <a:cubicBezTo>
                    <a:pt x="420" y="68"/>
                    <a:pt x="420" y="68"/>
                    <a:pt x="419" y="67"/>
                  </a:cubicBezTo>
                  <a:cubicBezTo>
                    <a:pt x="414" y="67"/>
                    <a:pt x="410" y="68"/>
                    <a:pt x="406" y="68"/>
                  </a:cubicBezTo>
                  <a:cubicBezTo>
                    <a:pt x="402" y="69"/>
                    <a:pt x="401" y="71"/>
                    <a:pt x="397" y="71"/>
                  </a:cubicBezTo>
                  <a:cubicBezTo>
                    <a:pt x="399" y="72"/>
                    <a:pt x="395" y="72"/>
                    <a:pt x="394" y="73"/>
                  </a:cubicBezTo>
                  <a:cubicBezTo>
                    <a:pt x="394" y="73"/>
                    <a:pt x="395" y="74"/>
                    <a:pt x="395" y="74"/>
                  </a:cubicBezTo>
                  <a:cubicBezTo>
                    <a:pt x="396" y="74"/>
                    <a:pt x="396" y="73"/>
                    <a:pt x="398" y="72"/>
                  </a:cubicBezTo>
                  <a:cubicBezTo>
                    <a:pt x="399" y="72"/>
                    <a:pt x="402" y="72"/>
                    <a:pt x="402" y="71"/>
                  </a:cubicBezTo>
                  <a:cubicBezTo>
                    <a:pt x="402" y="70"/>
                    <a:pt x="404" y="73"/>
                    <a:pt x="404" y="70"/>
                  </a:cubicBezTo>
                  <a:cubicBezTo>
                    <a:pt x="405" y="70"/>
                    <a:pt x="406" y="71"/>
                    <a:pt x="406" y="71"/>
                  </a:cubicBezTo>
                  <a:cubicBezTo>
                    <a:pt x="407" y="71"/>
                    <a:pt x="406" y="70"/>
                    <a:pt x="407" y="70"/>
                  </a:cubicBezTo>
                  <a:cubicBezTo>
                    <a:pt x="409" y="70"/>
                    <a:pt x="411" y="70"/>
                    <a:pt x="414" y="70"/>
                  </a:cubicBezTo>
                  <a:cubicBezTo>
                    <a:pt x="414" y="70"/>
                    <a:pt x="415" y="70"/>
                    <a:pt x="415" y="70"/>
                  </a:cubicBezTo>
                  <a:cubicBezTo>
                    <a:pt x="416" y="70"/>
                    <a:pt x="416" y="73"/>
                    <a:pt x="414" y="72"/>
                  </a:cubicBezTo>
                  <a:cubicBezTo>
                    <a:pt x="416" y="73"/>
                    <a:pt x="412" y="73"/>
                    <a:pt x="413" y="75"/>
                  </a:cubicBezTo>
                  <a:cubicBezTo>
                    <a:pt x="413" y="76"/>
                    <a:pt x="414" y="76"/>
                    <a:pt x="414" y="77"/>
                  </a:cubicBezTo>
                  <a:cubicBezTo>
                    <a:pt x="414" y="76"/>
                    <a:pt x="416" y="76"/>
                    <a:pt x="416" y="77"/>
                  </a:cubicBezTo>
                  <a:cubicBezTo>
                    <a:pt x="416" y="77"/>
                    <a:pt x="417" y="77"/>
                    <a:pt x="418" y="77"/>
                  </a:cubicBezTo>
                  <a:cubicBezTo>
                    <a:pt x="418" y="77"/>
                    <a:pt x="419" y="78"/>
                    <a:pt x="420" y="78"/>
                  </a:cubicBezTo>
                  <a:cubicBezTo>
                    <a:pt x="420" y="78"/>
                    <a:pt x="421" y="78"/>
                    <a:pt x="422" y="78"/>
                  </a:cubicBezTo>
                  <a:cubicBezTo>
                    <a:pt x="422" y="78"/>
                    <a:pt x="423" y="79"/>
                    <a:pt x="423" y="79"/>
                  </a:cubicBezTo>
                  <a:cubicBezTo>
                    <a:pt x="424" y="79"/>
                    <a:pt x="425" y="78"/>
                    <a:pt x="427" y="79"/>
                  </a:cubicBezTo>
                  <a:cubicBezTo>
                    <a:pt x="428" y="79"/>
                    <a:pt x="427" y="78"/>
                    <a:pt x="428" y="78"/>
                  </a:cubicBezTo>
                  <a:cubicBezTo>
                    <a:pt x="428" y="78"/>
                    <a:pt x="429" y="78"/>
                    <a:pt x="430" y="78"/>
                  </a:cubicBezTo>
                  <a:cubicBezTo>
                    <a:pt x="430" y="77"/>
                    <a:pt x="429" y="77"/>
                    <a:pt x="430" y="76"/>
                  </a:cubicBezTo>
                  <a:cubicBezTo>
                    <a:pt x="431" y="76"/>
                    <a:pt x="431" y="77"/>
                    <a:pt x="432" y="77"/>
                  </a:cubicBezTo>
                  <a:cubicBezTo>
                    <a:pt x="432" y="78"/>
                    <a:pt x="435" y="78"/>
                    <a:pt x="433" y="79"/>
                  </a:cubicBezTo>
                  <a:cubicBezTo>
                    <a:pt x="432" y="79"/>
                    <a:pt x="432" y="78"/>
                    <a:pt x="431" y="79"/>
                  </a:cubicBezTo>
                  <a:cubicBezTo>
                    <a:pt x="429" y="79"/>
                    <a:pt x="429" y="80"/>
                    <a:pt x="428" y="80"/>
                  </a:cubicBezTo>
                  <a:cubicBezTo>
                    <a:pt x="427" y="80"/>
                    <a:pt x="425" y="80"/>
                    <a:pt x="425" y="80"/>
                  </a:cubicBezTo>
                  <a:cubicBezTo>
                    <a:pt x="423" y="80"/>
                    <a:pt x="423" y="81"/>
                    <a:pt x="420" y="81"/>
                  </a:cubicBezTo>
                  <a:cubicBezTo>
                    <a:pt x="418" y="81"/>
                    <a:pt x="418" y="82"/>
                    <a:pt x="418" y="83"/>
                  </a:cubicBezTo>
                  <a:cubicBezTo>
                    <a:pt x="417" y="83"/>
                    <a:pt x="416" y="82"/>
                    <a:pt x="417" y="82"/>
                  </a:cubicBezTo>
                  <a:cubicBezTo>
                    <a:pt x="415" y="83"/>
                    <a:pt x="415" y="84"/>
                    <a:pt x="412" y="84"/>
                  </a:cubicBezTo>
                  <a:cubicBezTo>
                    <a:pt x="413" y="83"/>
                    <a:pt x="412" y="83"/>
                    <a:pt x="412" y="82"/>
                  </a:cubicBezTo>
                  <a:cubicBezTo>
                    <a:pt x="413" y="81"/>
                    <a:pt x="415" y="80"/>
                    <a:pt x="417" y="81"/>
                  </a:cubicBezTo>
                  <a:cubicBezTo>
                    <a:pt x="418" y="80"/>
                    <a:pt x="415" y="80"/>
                    <a:pt x="414" y="79"/>
                  </a:cubicBezTo>
                  <a:cubicBezTo>
                    <a:pt x="411" y="79"/>
                    <a:pt x="410" y="81"/>
                    <a:pt x="408" y="81"/>
                  </a:cubicBezTo>
                  <a:cubicBezTo>
                    <a:pt x="408" y="81"/>
                    <a:pt x="405" y="81"/>
                    <a:pt x="405" y="81"/>
                  </a:cubicBezTo>
                  <a:cubicBezTo>
                    <a:pt x="404" y="81"/>
                    <a:pt x="404" y="81"/>
                    <a:pt x="404" y="82"/>
                  </a:cubicBezTo>
                  <a:cubicBezTo>
                    <a:pt x="398" y="82"/>
                    <a:pt x="399" y="83"/>
                    <a:pt x="394" y="83"/>
                  </a:cubicBezTo>
                  <a:cubicBezTo>
                    <a:pt x="396" y="83"/>
                    <a:pt x="397" y="84"/>
                    <a:pt x="392" y="84"/>
                  </a:cubicBezTo>
                  <a:cubicBezTo>
                    <a:pt x="390" y="84"/>
                    <a:pt x="389" y="87"/>
                    <a:pt x="392" y="87"/>
                  </a:cubicBezTo>
                  <a:cubicBezTo>
                    <a:pt x="392" y="88"/>
                    <a:pt x="389" y="88"/>
                    <a:pt x="390" y="89"/>
                  </a:cubicBezTo>
                  <a:cubicBezTo>
                    <a:pt x="389" y="89"/>
                    <a:pt x="388" y="89"/>
                    <a:pt x="387" y="89"/>
                  </a:cubicBezTo>
                  <a:cubicBezTo>
                    <a:pt x="386" y="90"/>
                    <a:pt x="386" y="90"/>
                    <a:pt x="385" y="90"/>
                  </a:cubicBezTo>
                  <a:cubicBezTo>
                    <a:pt x="383" y="91"/>
                    <a:pt x="380" y="90"/>
                    <a:pt x="379" y="91"/>
                  </a:cubicBezTo>
                  <a:cubicBezTo>
                    <a:pt x="379" y="92"/>
                    <a:pt x="378" y="92"/>
                    <a:pt x="377" y="92"/>
                  </a:cubicBezTo>
                  <a:cubicBezTo>
                    <a:pt x="376" y="93"/>
                    <a:pt x="376" y="94"/>
                    <a:pt x="374" y="95"/>
                  </a:cubicBezTo>
                  <a:cubicBezTo>
                    <a:pt x="373" y="95"/>
                    <a:pt x="371" y="95"/>
                    <a:pt x="372" y="97"/>
                  </a:cubicBezTo>
                  <a:cubicBezTo>
                    <a:pt x="370" y="97"/>
                    <a:pt x="370" y="96"/>
                    <a:pt x="368" y="96"/>
                  </a:cubicBezTo>
                  <a:cubicBezTo>
                    <a:pt x="367" y="96"/>
                    <a:pt x="367" y="97"/>
                    <a:pt x="366" y="97"/>
                  </a:cubicBezTo>
                  <a:cubicBezTo>
                    <a:pt x="370" y="99"/>
                    <a:pt x="370" y="100"/>
                    <a:pt x="370" y="103"/>
                  </a:cubicBezTo>
                  <a:cubicBezTo>
                    <a:pt x="368" y="103"/>
                    <a:pt x="369" y="104"/>
                    <a:pt x="368" y="104"/>
                  </a:cubicBezTo>
                  <a:cubicBezTo>
                    <a:pt x="368" y="104"/>
                    <a:pt x="366" y="104"/>
                    <a:pt x="366" y="104"/>
                  </a:cubicBezTo>
                  <a:cubicBezTo>
                    <a:pt x="365" y="104"/>
                    <a:pt x="365" y="105"/>
                    <a:pt x="364" y="105"/>
                  </a:cubicBezTo>
                  <a:cubicBezTo>
                    <a:pt x="363" y="105"/>
                    <a:pt x="362" y="106"/>
                    <a:pt x="361" y="106"/>
                  </a:cubicBezTo>
                  <a:cubicBezTo>
                    <a:pt x="360" y="107"/>
                    <a:pt x="358" y="106"/>
                    <a:pt x="357" y="107"/>
                  </a:cubicBezTo>
                  <a:cubicBezTo>
                    <a:pt x="355" y="107"/>
                    <a:pt x="354" y="108"/>
                    <a:pt x="353" y="109"/>
                  </a:cubicBezTo>
                  <a:cubicBezTo>
                    <a:pt x="351" y="109"/>
                    <a:pt x="351" y="111"/>
                    <a:pt x="348" y="111"/>
                  </a:cubicBezTo>
                  <a:cubicBezTo>
                    <a:pt x="349" y="112"/>
                    <a:pt x="346" y="116"/>
                    <a:pt x="350" y="116"/>
                  </a:cubicBezTo>
                  <a:cubicBezTo>
                    <a:pt x="348" y="118"/>
                    <a:pt x="352" y="118"/>
                    <a:pt x="351" y="120"/>
                  </a:cubicBezTo>
                  <a:cubicBezTo>
                    <a:pt x="351" y="121"/>
                    <a:pt x="352" y="121"/>
                    <a:pt x="353" y="121"/>
                  </a:cubicBezTo>
                  <a:cubicBezTo>
                    <a:pt x="352" y="122"/>
                    <a:pt x="354" y="122"/>
                    <a:pt x="353" y="124"/>
                  </a:cubicBezTo>
                  <a:cubicBezTo>
                    <a:pt x="351" y="124"/>
                    <a:pt x="350" y="125"/>
                    <a:pt x="349" y="125"/>
                  </a:cubicBezTo>
                  <a:cubicBezTo>
                    <a:pt x="348" y="125"/>
                    <a:pt x="349" y="124"/>
                    <a:pt x="348" y="124"/>
                  </a:cubicBezTo>
                  <a:cubicBezTo>
                    <a:pt x="348" y="123"/>
                    <a:pt x="346" y="124"/>
                    <a:pt x="345" y="123"/>
                  </a:cubicBezTo>
                  <a:cubicBezTo>
                    <a:pt x="345" y="123"/>
                    <a:pt x="345" y="122"/>
                    <a:pt x="343" y="122"/>
                  </a:cubicBezTo>
                  <a:cubicBezTo>
                    <a:pt x="344" y="121"/>
                    <a:pt x="345" y="120"/>
                    <a:pt x="341" y="120"/>
                  </a:cubicBezTo>
                  <a:cubicBezTo>
                    <a:pt x="343" y="118"/>
                    <a:pt x="341" y="118"/>
                    <a:pt x="340" y="116"/>
                  </a:cubicBezTo>
                  <a:cubicBezTo>
                    <a:pt x="340" y="116"/>
                    <a:pt x="339" y="116"/>
                    <a:pt x="338" y="116"/>
                  </a:cubicBezTo>
                  <a:cubicBezTo>
                    <a:pt x="338" y="116"/>
                    <a:pt x="338" y="115"/>
                    <a:pt x="338" y="115"/>
                  </a:cubicBezTo>
                  <a:cubicBezTo>
                    <a:pt x="337" y="115"/>
                    <a:pt x="332" y="116"/>
                    <a:pt x="331" y="115"/>
                  </a:cubicBezTo>
                  <a:cubicBezTo>
                    <a:pt x="330" y="115"/>
                    <a:pt x="330" y="114"/>
                    <a:pt x="329" y="114"/>
                  </a:cubicBezTo>
                  <a:cubicBezTo>
                    <a:pt x="328" y="114"/>
                    <a:pt x="326" y="115"/>
                    <a:pt x="325" y="115"/>
                  </a:cubicBezTo>
                  <a:cubicBezTo>
                    <a:pt x="325" y="115"/>
                    <a:pt x="328" y="113"/>
                    <a:pt x="325" y="114"/>
                  </a:cubicBezTo>
                  <a:cubicBezTo>
                    <a:pt x="324" y="114"/>
                    <a:pt x="325" y="114"/>
                    <a:pt x="324" y="114"/>
                  </a:cubicBezTo>
                  <a:cubicBezTo>
                    <a:pt x="321" y="114"/>
                    <a:pt x="317" y="114"/>
                    <a:pt x="315" y="114"/>
                  </a:cubicBezTo>
                  <a:cubicBezTo>
                    <a:pt x="312" y="114"/>
                    <a:pt x="314" y="115"/>
                    <a:pt x="314" y="116"/>
                  </a:cubicBezTo>
                  <a:cubicBezTo>
                    <a:pt x="308" y="116"/>
                    <a:pt x="302" y="115"/>
                    <a:pt x="296" y="115"/>
                  </a:cubicBezTo>
                  <a:cubicBezTo>
                    <a:pt x="295" y="115"/>
                    <a:pt x="295" y="116"/>
                    <a:pt x="294" y="116"/>
                  </a:cubicBezTo>
                  <a:cubicBezTo>
                    <a:pt x="293" y="116"/>
                    <a:pt x="293" y="117"/>
                    <a:pt x="292" y="117"/>
                  </a:cubicBezTo>
                  <a:cubicBezTo>
                    <a:pt x="291" y="117"/>
                    <a:pt x="291" y="117"/>
                    <a:pt x="291" y="118"/>
                  </a:cubicBezTo>
                  <a:cubicBezTo>
                    <a:pt x="290" y="118"/>
                    <a:pt x="288" y="117"/>
                    <a:pt x="287" y="118"/>
                  </a:cubicBezTo>
                  <a:cubicBezTo>
                    <a:pt x="286" y="118"/>
                    <a:pt x="286" y="119"/>
                    <a:pt x="284" y="118"/>
                  </a:cubicBezTo>
                  <a:cubicBezTo>
                    <a:pt x="285" y="119"/>
                    <a:pt x="283" y="122"/>
                    <a:pt x="285" y="122"/>
                  </a:cubicBezTo>
                  <a:cubicBezTo>
                    <a:pt x="284" y="123"/>
                    <a:pt x="283" y="123"/>
                    <a:pt x="282" y="124"/>
                  </a:cubicBezTo>
                  <a:cubicBezTo>
                    <a:pt x="282" y="125"/>
                    <a:pt x="282" y="127"/>
                    <a:pt x="282" y="128"/>
                  </a:cubicBezTo>
                  <a:cubicBezTo>
                    <a:pt x="282" y="128"/>
                    <a:pt x="283" y="129"/>
                    <a:pt x="283" y="129"/>
                  </a:cubicBezTo>
                  <a:cubicBezTo>
                    <a:pt x="283" y="130"/>
                    <a:pt x="284" y="132"/>
                    <a:pt x="282" y="133"/>
                  </a:cubicBezTo>
                  <a:cubicBezTo>
                    <a:pt x="282" y="133"/>
                    <a:pt x="284" y="133"/>
                    <a:pt x="285" y="133"/>
                  </a:cubicBezTo>
                  <a:cubicBezTo>
                    <a:pt x="285" y="133"/>
                    <a:pt x="284" y="134"/>
                    <a:pt x="284" y="134"/>
                  </a:cubicBezTo>
                  <a:cubicBezTo>
                    <a:pt x="284" y="134"/>
                    <a:pt x="285" y="134"/>
                    <a:pt x="285" y="135"/>
                  </a:cubicBezTo>
                  <a:cubicBezTo>
                    <a:pt x="285" y="135"/>
                    <a:pt x="286" y="135"/>
                    <a:pt x="287" y="135"/>
                  </a:cubicBezTo>
                  <a:cubicBezTo>
                    <a:pt x="287" y="135"/>
                    <a:pt x="287" y="136"/>
                    <a:pt x="287" y="136"/>
                  </a:cubicBezTo>
                  <a:cubicBezTo>
                    <a:pt x="287" y="136"/>
                    <a:pt x="288" y="136"/>
                    <a:pt x="288" y="136"/>
                  </a:cubicBezTo>
                  <a:cubicBezTo>
                    <a:pt x="288" y="136"/>
                    <a:pt x="288" y="137"/>
                    <a:pt x="288" y="137"/>
                  </a:cubicBezTo>
                  <a:cubicBezTo>
                    <a:pt x="289" y="137"/>
                    <a:pt x="291" y="138"/>
                    <a:pt x="291" y="139"/>
                  </a:cubicBezTo>
                  <a:cubicBezTo>
                    <a:pt x="299" y="139"/>
                    <a:pt x="303" y="138"/>
                    <a:pt x="307" y="139"/>
                  </a:cubicBezTo>
                  <a:cubicBezTo>
                    <a:pt x="308" y="139"/>
                    <a:pt x="308" y="138"/>
                    <a:pt x="309" y="138"/>
                  </a:cubicBezTo>
                  <a:cubicBezTo>
                    <a:pt x="310" y="137"/>
                    <a:pt x="311" y="137"/>
                    <a:pt x="312" y="135"/>
                  </a:cubicBezTo>
                  <a:cubicBezTo>
                    <a:pt x="312" y="135"/>
                    <a:pt x="313" y="135"/>
                    <a:pt x="312" y="135"/>
                  </a:cubicBezTo>
                  <a:cubicBezTo>
                    <a:pt x="314" y="133"/>
                    <a:pt x="321" y="132"/>
                    <a:pt x="327" y="133"/>
                  </a:cubicBezTo>
                  <a:cubicBezTo>
                    <a:pt x="324" y="134"/>
                    <a:pt x="324" y="136"/>
                    <a:pt x="322" y="137"/>
                  </a:cubicBezTo>
                  <a:cubicBezTo>
                    <a:pt x="321" y="139"/>
                    <a:pt x="323" y="139"/>
                    <a:pt x="323" y="140"/>
                  </a:cubicBezTo>
                  <a:cubicBezTo>
                    <a:pt x="321" y="140"/>
                    <a:pt x="320" y="141"/>
                    <a:pt x="319" y="142"/>
                  </a:cubicBezTo>
                  <a:cubicBezTo>
                    <a:pt x="318" y="143"/>
                    <a:pt x="319" y="143"/>
                    <a:pt x="318" y="143"/>
                  </a:cubicBezTo>
                  <a:cubicBezTo>
                    <a:pt x="317" y="144"/>
                    <a:pt x="322" y="142"/>
                    <a:pt x="321" y="144"/>
                  </a:cubicBezTo>
                  <a:cubicBezTo>
                    <a:pt x="323" y="144"/>
                    <a:pt x="324" y="143"/>
                    <a:pt x="327" y="144"/>
                  </a:cubicBezTo>
                  <a:cubicBezTo>
                    <a:pt x="326" y="145"/>
                    <a:pt x="328" y="144"/>
                    <a:pt x="329" y="145"/>
                  </a:cubicBezTo>
                  <a:cubicBezTo>
                    <a:pt x="334" y="144"/>
                    <a:pt x="334" y="146"/>
                    <a:pt x="340" y="146"/>
                  </a:cubicBezTo>
                  <a:cubicBezTo>
                    <a:pt x="338" y="147"/>
                    <a:pt x="342" y="148"/>
                    <a:pt x="338" y="149"/>
                  </a:cubicBezTo>
                  <a:cubicBezTo>
                    <a:pt x="340" y="150"/>
                    <a:pt x="339" y="153"/>
                    <a:pt x="338" y="154"/>
                  </a:cubicBezTo>
                  <a:cubicBezTo>
                    <a:pt x="339" y="155"/>
                    <a:pt x="340" y="156"/>
                    <a:pt x="342" y="155"/>
                  </a:cubicBezTo>
                  <a:cubicBezTo>
                    <a:pt x="342" y="156"/>
                    <a:pt x="344" y="156"/>
                    <a:pt x="344" y="157"/>
                  </a:cubicBezTo>
                  <a:cubicBezTo>
                    <a:pt x="344" y="158"/>
                    <a:pt x="347" y="157"/>
                    <a:pt x="347" y="158"/>
                  </a:cubicBezTo>
                  <a:cubicBezTo>
                    <a:pt x="351" y="157"/>
                    <a:pt x="357" y="158"/>
                    <a:pt x="359" y="157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8"/>
                    <a:pt x="364" y="157"/>
                    <a:pt x="364" y="159"/>
                  </a:cubicBezTo>
                  <a:cubicBezTo>
                    <a:pt x="365" y="159"/>
                    <a:pt x="366" y="158"/>
                    <a:pt x="367" y="158"/>
                  </a:cubicBezTo>
                  <a:cubicBezTo>
                    <a:pt x="368" y="158"/>
                    <a:pt x="369" y="158"/>
                    <a:pt x="369" y="157"/>
                  </a:cubicBezTo>
                  <a:cubicBezTo>
                    <a:pt x="370" y="157"/>
                    <a:pt x="370" y="157"/>
                    <a:pt x="370" y="157"/>
                  </a:cubicBezTo>
                  <a:cubicBezTo>
                    <a:pt x="370" y="156"/>
                    <a:pt x="372" y="157"/>
                    <a:pt x="372" y="156"/>
                  </a:cubicBezTo>
                  <a:cubicBezTo>
                    <a:pt x="372" y="156"/>
                    <a:pt x="372" y="155"/>
                    <a:pt x="372" y="155"/>
                  </a:cubicBezTo>
                  <a:cubicBezTo>
                    <a:pt x="373" y="155"/>
                    <a:pt x="373" y="156"/>
                    <a:pt x="373" y="156"/>
                  </a:cubicBezTo>
                  <a:cubicBezTo>
                    <a:pt x="374" y="156"/>
                    <a:pt x="374" y="155"/>
                    <a:pt x="375" y="155"/>
                  </a:cubicBezTo>
                  <a:cubicBezTo>
                    <a:pt x="376" y="155"/>
                    <a:pt x="378" y="154"/>
                    <a:pt x="379" y="153"/>
                  </a:cubicBezTo>
                  <a:cubicBezTo>
                    <a:pt x="379" y="153"/>
                    <a:pt x="380" y="153"/>
                    <a:pt x="380" y="152"/>
                  </a:cubicBezTo>
                  <a:cubicBezTo>
                    <a:pt x="381" y="153"/>
                    <a:pt x="391" y="153"/>
                    <a:pt x="386" y="154"/>
                  </a:cubicBezTo>
                  <a:cubicBezTo>
                    <a:pt x="386" y="155"/>
                    <a:pt x="388" y="154"/>
                    <a:pt x="390" y="154"/>
                  </a:cubicBezTo>
                  <a:cubicBezTo>
                    <a:pt x="391" y="154"/>
                    <a:pt x="391" y="154"/>
                    <a:pt x="391" y="153"/>
                  </a:cubicBezTo>
                  <a:cubicBezTo>
                    <a:pt x="394" y="153"/>
                    <a:pt x="396" y="153"/>
                    <a:pt x="399" y="153"/>
                  </a:cubicBezTo>
                  <a:cubicBezTo>
                    <a:pt x="397" y="155"/>
                    <a:pt x="403" y="154"/>
                    <a:pt x="406" y="155"/>
                  </a:cubicBezTo>
                  <a:cubicBezTo>
                    <a:pt x="406" y="155"/>
                    <a:pt x="406" y="155"/>
                    <a:pt x="407" y="155"/>
                  </a:cubicBezTo>
                  <a:cubicBezTo>
                    <a:pt x="408" y="155"/>
                    <a:pt x="408" y="156"/>
                    <a:pt x="409" y="156"/>
                  </a:cubicBezTo>
                  <a:cubicBezTo>
                    <a:pt x="411" y="156"/>
                    <a:pt x="411" y="155"/>
                    <a:pt x="413" y="155"/>
                  </a:cubicBezTo>
                  <a:cubicBezTo>
                    <a:pt x="418" y="155"/>
                    <a:pt x="423" y="156"/>
                    <a:pt x="428" y="156"/>
                  </a:cubicBezTo>
                  <a:cubicBezTo>
                    <a:pt x="427" y="157"/>
                    <a:pt x="428" y="158"/>
                    <a:pt x="429" y="157"/>
                  </a:cubicBezTo>
                  <a:cubicBezTo>
                    <a:pt x="430" y="157"/>
                    <a:pt x="429" y="157"/>
                    <a:pt x="429" y="157"/>
                  </a:cubicBezTo>
                  <a:cubicBezTo>
                    <a:pt x="428" y="158"/>
                    <a:pt x="431" y="158"/>
                    <a:pt x="432" y="158"/>
                  </a:cubicBezTo>
                  <a:cubicBezTo>
                    <a:pt x="433" y="158"/>
                    <a:pt x="432" y="159"/>
                    <a:pt x="432" y="159"/>
                  </a:cubicBezTo>
                  <a:cubicBezTo>
                    <a:pt x="434" y="160"/>
                    <a:pt x="435" y="159"/>
                    <a:pt x="436" y="159"/>
                  </a:cubicBezTo>
                  <a:cubicBezTo>
                    <a:pt x="436" y="160"/>
                    <a:pt x="437" y="161"/>
                    <a:pt x="438" y="161"/>
                  </a:cubicBezTo>
                  <a:cubicBezTo>
                    <a:pt x="440" y="162"/>
                    <a:pt x="442" y="162"/>
                    <a:pt x="442" y="164"/>
                  </a:cubicBezTo>
                  <a:cubicBezTo>
                    <a:pt x="449" y="163"/>
                    <a:pt x="451" y="165"/>
                    <a:pt x="456" y="164"/>
                  </a:cubicBezTo>
                  <a:cubicBezTo>
                    <a:pt x="455" y="166"/>
                    <a:pt x="462" y="164"/>
                    <a:pt x="460" y="166"/>
                  </a:cubicBezTo>
                  <a:cubicBezTo>
                    <a:pt x="464" y="165"/>
                    <a:pt x="464" y="167"/>
                    <a:pt x="466" y="168"/>
                  </a:cubicBezTo>
                  <a:cubicBezTo>
                    <a:pt x="467" y="168"/>
                    <a:pt x="467" y="169"/>
                    <a:pt x="469" y="169"/>
                  </a:cubicBezTo>
                  <a:cubicBezTo>
                    <a:pt x="466" y="170"/>
                    <a:pt x="470" y="170"/>
                    <a:pt x="470" y="171"/>
                  </a:cubicBezTo>
                  <a:cubicBezTo>
                    <a:pt x="470" y="172"/>
                    <a:pt x="472" y="172"/>
                    <a:pt x="473" y="172"/>
                  </a:cubicBezTo>
                  <a:cubicBezTo>
                    <a:pt x="474" y="172"/>
                    <a:pt x="473" y="173"/>
                    <a:pt x="475" y="173"/>
                  </a:cubicBezTo>
                  <a:cubicBezTo>
                    <a:pt x="471" y="175"/>
                    <a:pt x="480" y="175"/>
                    <a:pt x="477" y="177"/>
                  </a:cubicBezTo>
                  <a:cubicBezTo>
                    <a:pt x="479" y="177"/>
                    <a:pt x="480" y="177"/>
                    <a:pt x="480" y="178"/>
                  </a:cubicBezTo>
                  <a:cubicBezTo>
                    <a:pt x="485" y="177"/>
                    <a:pt x="492" y="178"/>
                    <a:pt x="494" y="180"/>
                  </a:cubicBezTo>
                  <a:cubicBezTo>
                    <a:pt x="499" y="180"/>
                    <a:pt x="501" y="181"/>
                    <a:pt x="507" y="181"/>
                  </a:cubicBezTo>
                  <a:cubicBezTo>
                    <a:pt x="507" y="181"/>
                    <a:pt x="505" y="181"/>
                    <a:pt x="505" y="181"/>
                  </a:cubicBezTo>
                  <a:cubicBezTo>
                    <a:pt x="506" y="182"/>
                    <a:pt x="512" y="182"/>
                    <a:pt x="516" y="182"/>
                  </a:cubicBezTo>
                  <a:cubicBezTo>
                    <a:pt x="516" y="182"/>
                    <a:pt x="517" y="182"/>
                    <a:pt x="518" y="182"/>
                  </a:cubicBezTo>
                  <a:cubicBezTo>
                    <a:pt x="517" y="183"/>
                    <a:pt x="520" y="183"/>
                    <a:pt x="521" y="183"/>
                  </a:cubicBezTo>
                  <a:cubicBezTo>
                    <a:pt x="521" y="183"/>
                    <a:pt x="520" y="184"/>
                    <a:pt x="521" y="184"/>
                  </a:cubicBezTo>
                  <a:cubicBezTo>
                    <a:pt x="521" y="184"/>
                    <a:pt x="522" y="184"/>
                    <a:pt x="523" y="184"/>
                  </a:cubicBezTo>
                  <a:cubicBezTo>
                    <a:pt x="523" y="184"/>
                    <a:pt x="523" y="185"/>
                    <a:pt x="525" y="185"/>
                  </a:cubicBezTo>
                  <a:cubicBezTo>
                    <a:pt x="525" y="190"/>
                    <a:pt x="525" y="195"/>
                    <a:pt x="525" y="200"/>
                  </a:cubicBezTo>
                  <a:cubicBezTo>
                    <a:pt x="520" y="199"/>
                    <a:pt x="525" y="203"/>
                    <a:pt x="521" y="202"/>
                  </a:cubicBezTo>
                  <a:cubicBezTo>
                    <a:pt x="520" y="204"/>
                    <a:pt x="520" y="205"/>
                    <a:pt x="520" y="207"/>
                  </a:cubicBezTo>
                  <a:cubicBezTo>
                    <a:pt x="520" y="208"/>
                    <a:pt x="521" y="210"/>
                    <a:pt x="521" y="212"/>
                  </a:cubicBezTo>
                  <a:cubicBezTo>
                    <a:pt x="521" y="212"/>
                    <a:pt x="520" y="212"/>
                    <a:pt x="520" y="212"/>
                  </a:cubicBezTo>
                  <a:cubicBezTo>
                    <a:pt x="520" y="212"/>
                    <a:pt x="520" y="213"/>
                    <a:pt x="520" y="213"/>
                  </a:cubicBezTo>
                  <a:cubicBezTo>
                    <a:pt x="519" y="214"/>
                    <a:pt x="516" y="214"/>
                    <a:pt x="518" y="216"/>
                  </a:cubicBezTo>
                  <a:cubicBezTo>
                    <a:pt x="516" y="216"/>
                    <a:pt x="514" y="217"/>
                    <a:pt x="513" y="217"/>
                  </a:cubicBezTo>
                  <a:cubicBezTo>
                    <a:pt x="512" y="217"/>
                    <a:pt x="513" y="218"/>
                    <a:pt x="513" y="219"/>
                  </a:cubicBezTo>
                  <a:cubicBezTo>
                    <a:pt x="512" y="219"/>
                    <a:pt x="511" y="218"/>
                    <a:pt x="511" y="219"/>
                  </a:cubicBezTo>
                  <a:cubicBezTo>
                    <a:pt x="510" y="219"/>
                    <a:pt x="511" y="219"/>
                    <a:pt x="511" y="220"/>
                  </a:cubicBezTo>
                  <a:cubicBezTo>
                    <a:pt x="510" y="220"/>
                    <a:pt x="507" y="220"/>
                    <a:pt x="507" y="220"/>
                  </a:cubicBezTo>
                  <a:cubicBezTo>
                    <a:pt x="507" y="221"/>
                    <a:pt x="505" y="221"/>
                    <a:pt x="503" y="221"/>
                  </a:cubicBezTo>
                  <a:cubicBezTo>
                    <a:pt x="502" y="222"/>
                    <a:pt x="501" y="222"/>
                    <a:pt x="501" y="222"/>
                  </a:cubicBezTo>
                  <a:cubicBezTo>
                    <a:pt x="500" y="223"/>
                    <a:pt x="500" y="222"/>
                    <a:pt x="499" y="222"/>
                  </a:cubicBezTo>
                  <a:cubicBezTo>
                    <a:pt x="499" y="222"/>
                    <a:pt x="498" y="222"/>
                    <a:pt x="498" y="222"/>
                  </a:cubicBezTo>
                  <a:cubicBezTo>
                    <a:pt x="496" y="222"/>
                    <a:pt x="496" y="223"/>
                    <a:pt x="496" y="223"/>
                  </a:cubicBezTo>
                  <a:cubicBezTo>
                    <a:pt x="492" y="223"/>
                    <a:pt x="490" y="225"/>
                    <a:pt x="488" y="225"/>
                  </a:cubicBezTo>
                  <a:cubicBezTo>
                    <a:pt x="488" y="225"/>
                    <a:pt x="486" y="225"/>
                    <a:pt x="486" y="225"/>
                  </a:cubicBezTo>
                  <a:cubicBezTo>
                    <a:pt x="485" y="226"/>
                    <a:pt x="484" y="226"/>
                    <a:pt x="484" y="226"/>
                  </a:cubicBezTo>
                  <a:cubicBezTo>
                    <a:pt x="484" y="227"/>
                    <a:pt x="482" y="227"/>
                    <a:pt x="482" y="227"/>
                  </a:cubicBezTo>
                  <a:cubicBezTo>
                    <a:pt x="482" y="227"/>
                    <a:pt x="484" y="229"/>
                    <a:pt x="481" y="228"/>
                  </a:cubicBezTo>
                  <a:cubicBezTo>
                    <a:pt x="482" y="231"/>
                    <a:pt x="479" y="231"/>
                    <a:pt x="480" y="234"/>
                  </a:cubicBezTo>
                  <a:cubicBezTo>
                    <a:pt x="477" y="233"/>
                    <a:pt x="479" y="235"/>
                    <a:pt x="478" y="235"/>
                  </a:cubicBezTo>
                  <a:cubicBezTo>
                    <a:pt x="478" y="235"/>
                    <a:pt x="476" y="235"/>
                    <a:pt x="476" y="235"/>
                  </a:cubicBezTo>
                  <a:cubicBezTo>
                    <a:pt x="476" y="235"/>
                    <a:pt x="478" y="236"/>
                    <a:pt x="476" y="236"/>
                  </a:cubicBezTo>
                  <a:cubicBezTo>
                    <a:pt x="475" y="236"/>
                    <a:pt x="475" y="238"/>
                    <a:pt x="472" y="238"/>
                  </a:cubicBezTo>
                  <a:cubicBezTo>
                    <a:pt x="472" y="238"/>
                    <a:pt x="470" y="239"/>
                    <a:pt x="470" y="239"/>
                  </a:cubicBezTo>
                  <a:cubicBezTo>
                    <a:pt x="469" y="240"/>
                    <a:pt x="468" y="241"/>
                    <a:pt x="465" y="242"/>
                  </a:cubicBezTo>
                  <a:cubicBezTo>
                    <a:pt x="465" y="243"/>
                    <a:pt x="465" y="243"/>
                    <a:pt x="465" y="244"/>
                  </a:cubicBezTo>
                  <a:cubicBezTo>
                    <a:pt x="464" y="244"/>
                    <a:pt x="462" y="245"/>
                    <a:pt x="462" y="246"/>
                  </a:cubicBezTo>
                  <a:cubicBezTo>
                    <a:pt x="461" y="246"/>
                    <a:pt x="459" y="246"/>
                    <a:pt x="457" y="246"/>
                  </a:cubicBezTo>
                  <a:cubicBezTo>
                    <a:pt x="457" y="246"/>
                    <a:pt x="458" y="246"/>
                    <a:pt x="459" y="246"/>
                  </a:cubicBezTo>
                  <a:cubicBezTo>
                    <a:pt x="459" y="247"/>
                    <a:pt x="457" y="247"/>
                    <a:pt x="456" y="247"/>
                  </a:cubicBezTo>
                  <a:cubicBezTo>
                    <a:pt x="455" y="247"/>
                    <a:pt x="454" y="248"/>
                    <a:pt x="454" y="249"/>
                  </a:cubicBezTo>
                  <a:cubicBezTo>
                    <a:pt x="453" y="248"/>
                    <a:pt x="452" y="248"/>
                    <a:pt x="452" y="249"/>
                  </a:cubicBezTo>
                  <a:cubicBezTo>
                    <a:pt x="451" y="249"/>
                    <a:pt x="452" y="249"/>
                    <a:pt x="451" y="248"/>
                  </a:cubicBezTo>
                  <a:cubicBezTo>
                    <a:pt x="450" y="248"/>
                    <a:pt x="449" y="248"/>
                    <a:pt x="448" y="248"/>
                  </a:cubicBezTo>
                  <a:cubicBezTo>
                    <a:pt x="447" y="248"/>
                    <a:pt x="447" y="249"/>
                    <a:pt x="445" y="249"/>
                  </a:cubicBezTo>
                  <a:cubicBezTo>
                    <a:pt x="445" y="250"/>
                    <a:pt x="447" y="250"/>
                    <a:pt x="447" y="251"/>
                  </a:cubicBezTo>
                  <a:cubicBezTo>
                    <a:pt x="448" y="252"/>
                    <a:pt x="444" y="253"/>
                    <a:pt x="446" y="254"/>
                  </a:cubicBezTo>
                  <a:cubicBezTo>
                    <a:pt x="446" y="255"/>
                    <a:pt x="441" y="254"/>
                    <a:pt x="440" y="255"/>
                  </a:cubicBezTo>
                  <a:cubicBezTo>
                    <a:pt x="439" y="255"/>
                    <a:pt x="440" y="256"/>
                    <a:pt x="439" y="256"/>
                  </a:cubicBezTo>
                  <a:cubicBezTo>
                    <a:pt x="438" y="256"/>
                    <a:pt x="435" y="256"/>
                    <a:pt x="435" y="257"/>
                  </a:cubicBezTo>
                  <a:cubicBezTo>
                    <a:pt x="433" y="257"/>
                    <a:pt x="427" y="257"/>
                    <a:pt x="426" y="258"/>
                  </a:cubicBezTo>
                  <a:cubicBezTo>
                    <a:pt x="426" y="258"/>
                    <a:pt x="427" y="258"/>
                    <a:pt x="427" y="258"/>
                  </a:cubicBezTo>
                  <a:cubicBezTo>
                    <a:pt x="429" y="258"/>
                    <a:pt x="426" y="259"/>
                    <a:pt x="425" y="259"/>
                  </a:cubicBezTo>
                  <a:cubicBezTo>
                    <a:pt x="425" y="260"/>
                    <a:pt x="422" y="262"/>
                    <a:pt x="424" y="262"/>
                  </a:cubicBezTo>
                  <a:cubicBezTo>
                    <a:pt x="424" y="262"/>
                    <a:pt x="422" y="262"/>
                    <a:pt x="422" y="262"/>
                  </a:cubicBezTo>
                  <a:cubicBezTo>
                    <a:pt x="421" y="262"/>
                    <a:pt x="420" y="262"/>
                    <a:pt x="421" y="262"/>
                  </a:cubicBezTo>
                  <a:cubicBezTo>
                    <a:pt x="420" y="262"/>
                    <a:pt x="417" y="263"/>
                    <a:pt x="418" y="261"/>
                  </a:cubicBezTo>
                  <a:cubicBezTo>
                    <a:pt x="417" y="262"/>
                    <a:pt x="416" y="263"/>
                    <a:pt x="416" y="262"/>
                  </a:cubicBezTo>
                  <a:cubicBezTo>
                    <a:pt x="414" y="262"/>
                    <a:pt x="416" y="265"/>
                    <a:pt x="417" y="266"/>
                  </a:cubicBezTo>
                  <a:cubicBezTo>
                    <a:pt x="417" y="267"/>
                    <a:pt x="415" y="267"/>
                    <a:pt x="415" y="268"/>
                  </a:cubicBezTo>
                  <a:cubicBezTo>
                    <a:pt x="414" y="268"/>
                    <a:pt x="415" y="269"/>
                    <a:pt x="412" y="269"/>
                  </a:cubicBezTo>
                  <a:cubicBezTo>
                    <a:pt x="411" y="270"/>
                    <a:pt x="414" y="270"/>
                    <a:pt x="414" y="270"/>
                  </a:cubicBezTo>
                  <a:cubicBezTo>
                    <a:pt x="414" y="271"/>
                    <a:pt x="412" y="270"/>
                    <a:pt x="412" y="270"/>
                  </a:cubicBezTo>
                  <a:cubicBezTo>
                    <a:pt x="411" y="270"/>
                    <a:pt x="411" y="272"/>
                    <a:pt x="412" y="272"/>
                  </a:cubicBezTo>
                  <a:cubicBezTo>
                    <a:pt x="411" y="272"/>
                    <a:pt x="411" y="272"/>
                    <a:pt x="410" y="272"/>
                  </a:cubicBezTo>
                  <a:cubicBezTo>
                    <a:pt x="410" y="272"/>
                    <a:pt x="409" y="272"/>
                    <a:pt x="409" y="272"/>
                  </a:cubicBezTo>
                  <a:cubicBezTo>
                    <a:pt x="407" y="271"/>
                    <a:pt x="409" y="272"/>
                    <a:pt x="408" y="273"/>
                  </a:cubicBezTo>
                  <a:cubicBezTo>
                    <a:pt x="406" y="274"/>
                    <a:pt x="406" y="273"/>
                    <a:pt x="404" y="273"/>
                  </a:cubicBezTo>
                  <a:cubicBezTo>
                    <a:pt x="402" y="275"/>
                    <a:pt x="408" y="275"/>
                    <a:pt x="405" y="275"/>
                  </a:cubicBezTo>
                  <a:cubicBezTo>
                    <a:pt x="405" y="276"/>
                    <a:pt x="407" y="276"/>
                    <a:pt x="408" y="276"/>
                  </a:cubicBezTo>
                  <a:cubicBezTo>
                    <a:pt x="407" y="277"/>
                    <a:pt x="408" y="277"/>
                    <a:pt x="410" y="277"/>
                  </a:cubicBezTo>
                  <a:cubicBezTo>
                    <a:pt x="411" y="279"/>
                    <a:pt x="408" y="279"/>
                    <a:pt x="408" y="279"/>
                  </a:cubicBezTo>
                  <a:cubicBezTo>
                    <a:pt x="408" y="280"/>
                    <a:pt x="408" y="280"/>
                    <a:pt x="409" y="280"/>
                  </a:cubicBezTo>
                  <a:cubicBezTo>
                    <a:pt x="408" y="280"/>
                    <a:pt x="408" y="280"/>
                    <a:pt x="408" y="280"/>
                  </a:cubicBezTo>
                  <a:cubicBezTo>
                    <a:pt x="406" y="280"/>
                    <a:pt x="407" y="281"/>
                    <a:pt x="404" y="281"/>
                  </a:cubicBezTo>
                  <a:cubicBezTo>
                    <a:pt x="405" y="282"/>
                    <a:pt x="405" y="282"/>
                    <a:pt x="402" y="282"/>
                  </a:cubicBezTo>
                  <a:cubicBezTo>
                    <a:pt x="403" y="283"/>
                    <a:pt x="400" y="283"/>
                    <a:pt x="401" y="284"/>
                  </a:cubicBezTo>
                  <a:cubicBezTo>
                    <a:pt x="397" y="284"/>
                    <a:pt x="402" y="286"/>
                    <a:pt x="398" y="285"/>
                  </a:cubicBezTo>
                  <a:cubicBezTo>
                    <a:pt x="398" y="286"/>
                    <a:pt x="397" y="287"/>
                    <a:pt x="398" y="288"/>
                  </a:cubicBezTo>
                  <a:cubicBezTo>
                    <a:pt x="398" y="289"/>
                    <a:pt x="399" y="289"/>
                    <a:pt x="399" y="289"/>
                  </a:cubicBezTo>
                  <a:cubicBezTo>
                    <a:pt x="399" y="290"/>
                    <a:pt x="397" y="290"/>
                    <a:pt x="399" y="291"/>
                  </a:cubicBezTo>
                  <a:cubicBezTo>
                    <a:pt x="400" y="292"/>
                    <a:pt x="399" y="292"/>
                    <a:pt x="400" y="293"/>
                  </a:cubicBezTo>
                  <a:cubicBezTo>
                    <a:pt x="401" y="294"/>
                    <a:pt x="403" y="295"/>
                    <a:pt x="404" y="296"/>
                  </a:cubicBezTo>
                  <a:cubicBezTo>
                    <a:pt x="406" y="297"/>
                    <a:pt x="408" y="295"/>
                    <a:pt x="410" y="296"/>
                  </a:cubicBezTo>
                  <a:cubicBezTo>
                    <a:pt x="411" y="298"/>
                    <a:pt x="407" y="297"/>
                    <a:pt x="405" y="297"/>
                  </a:cubicBezTo>
                  <a:cubicBezTo>
                    <a:pt x="401" y="298"/>
                    <a:pt x="396" y="299"/>
                    <a:pt x="393" y="298"/>
                  </a:cubicBezTo>
                  <a:cubicBezTo>
                    <a:pt x="393" y="298"/>
                    <a:pt x="393" y="297"/>
                    <a:pt x="393" y="297"/>
                  </a:cubicBezTo>
                  <a:cubicBezTo>
                    <a:pt x="388" y="298"/>
                    <a:pt x="387" y="296"/>
                    <a:pt x="384" y="296"/>
                  </a:cubicBezTo>
                  <a:cubicBezTo>
                    <a:pt x="384" y="296"/>
                    <a:pt x="384" y="295"/>
                    <a:pt x="384" y="295"/>
                  </a:cubicBezTo>
                  <a:cubicBezTo>
                    <a:pt x="383" y="294"/>
                    <a:pt x="380" y="295"/>
                    <a:pt x="380" y="293"/>
                  </a:cubicBezTo>
                  <a:cubicBezTo>
                    <a:pt x="380" y="293"/>
                    <a:pt x="379" y="293"/>
                    <a:pt x="379" y="292"/>
                  </a:cubicBezTo>
                  <a:cubicBezTo>
                    <a:pt x="379" y="292"/>
                    <a:pt x="378" y="292"/>
                    <a:pt x="378" y="292"/>
                  </a:cubicBezTo>
                  <a:cubicBezTo>
                    <a:pt x="378" y="292"/>
                    <a:pt x="380" y="290"/>
                    <a:pt x="378" y="290"/>
                  </a:cubicBezTo>
                  <a:cubicBezTo>
                    <a:pt x="377" y="290"/>
                    <a:pt x="378" y="290"/>
                    <a:pt x="378" y="289"/>
                  </a:cubicBezTo>
                  <a:cubicBezTo>
                    <a:pt x="378" y="289"/>
                    <a:pt x="376" y="289"/>
                    <a:pt x="376" y="288"/>
                  </a:cubicBezTo>
                  <a:cubicBezTo>
                    <a:pt x="376" y="288"/>
                    <a:pt x="377" y="288"/>
                    <a:pt x="377" y="288"/>
                  </a:cubicBezTo>
                  <a:cubicBezTo>
                    <a:pt x="377" y="288"/>
                    <a:pt x="376" y="287"/>
                    <a:pt x="376" y="287"/>
                  </a:cubicBezTo>
                  <a:cubicBezTo>
                    <a:pt x="376" y="287"/>
                    <a:pt x="375" y="286"/>
                    <a:pt x="374" y="286"/>
                  </a:cubicBezTo>
                  <a:cubicBezTo>
                    <a:pt x="373" y="285"/>
                    <a:pt x="375" y="285"/>
                    <a:pt x="375" y="284"/>
                  </a:cubicBezTo>
                  <a:cubicBezTo>
                    <a:pt x="375" y="284"/>
                    <a:pt x="373" y="283"/>
                    <a:pt x="373" y="284"/>
                  </a:cubicBezTo>
                  <a:cubicBezTo>
                    <a:pt x="373" y="283"/>
                    <a:pt x="377" y="283"/>
                    <a:pt x="374" y="282"/>
                  </a:cubicBezTo>
                  <a:cubicBezTo>
                    <a:pt x="374" y="282"/>
                    <a:pt x="375" y="282"/>
                    <a:pt x="376" y="282"/>
                  </a:cubicBezTo>
                  <a:cubicBezTo>
                    <a:pt x="376" y="281"/>
                    <a:pt x="376" y="279"/>
                    <a:pt x="376" y="278"/>
                  </a:cubicBezTo>
                  <a:cubicBezTo>
                    <a:pt x="375" y="278"/>
                    <a:pt x="374" y="278"/>
                    <a:pt x="373" y="277"/>
                  </a:cubicBezTo>
                  <a:cubicBezTo>
                    <a:pt x="374" y="276"/>
                    <a:pt x="377" y="275"/>
                    <a:pt x="375" y="273"/>
                  </a:cubicBezTo>
                  <a:cubicBezTo>
                    <a:pt x="378" y="273"/>
                    <a:pt x="378" y="272"/>
                    <a:pt x="380" y="272"/>
                  </a:cubicBezTo>
                  <a:cubicBezTo>
                    <a:pt x="380" y="271"/>
                    <a:pt x="380" y="270"/>
                    <a:pt x="380" y="268"/>
                  </a:cubicBezTo>
                  <a:cubicBezTo>
                    <a:pt x="385" y="268"/>
                    <a:pt x="383" y="265"/>
                    <a:pt x="385" y="264"/>
                  </a:cubicBezTo>
                  <a:cubicBezTo>
                    <a:pt x="384" y="264"/>
                    <a:pt x="383" y="264"/>
                    <a:pt x="383" y="264"/>
                  </a:cubicBezTo>
                  <a:cubicBezTo>
                    <a:pt x="381" y="264"/>
                    <a:pt x="380" y="265"/>
                    <a:pt x="380" y="267"/>
                  </a:cubicBezTo>
                  <a:cubicBezTo>
                    <a:pt x="379" y="266"/>
                    <a:pt x="377" y="266"/>
                    <a:pt x="377" y="265"/>
                  </a:cubicBezTo>
                  <a:cubicBezTo>
                    <a:pt x="375" y="264"/>
                    <a:pt x="380" y="263"/>
                    <a:pt x="379" y="263"/>
                  </a:cubicBezTo>
                  <a:cubicBezTo>
                    <a:pt x="377" y="262"/>
                    <a:pt x="379" y="263"/>
                    <a:pt x="381" y="262"/>
                  </a:cubicBezTo>
                  <a:cubicBezTo>
                    <a:pt x="382" y="260"/>
                    <a:pt x="379" y="257"/>
                    <a:pt x="380" y="255"/>
                  </a:cubicBezTo>
                  <a:cubicBezTo>
                    <a:pt x="380" y="255"/>
                    <a:pt x="382" y="256"/>
                    <a:pt x="382" y="255"/>
                  </a:cubicBezTo>
                  <a:cubicBezTo>
                    <a:pt x="381" y="253"/>
                    <a:pt x="382" y="253"/>
                    <a:pt x="382" y="250"/>
                  </a:cubicBezTo>
                  <a:cubicBezTo>
                    <a:pt x="384" y="249"/>
                    <a:pt x="388" y="247"/>
                    <a:pt x="386" y="245"/>
                  </a:cubicBezTo>
                  <a:cubicBezTo>
                    <a:pt x="390" y="247"/>
                    <a:pt x="386" y="242"/>
                    <a:pt x="390" y="244"/>
                  </a:cubicBezTo>
                  <a:cubicBezTo>
                    <a:pt x="390" y="243"/>
                    <a:pt x="390" y="242"/>
                    <a:pt x="389" y="240"/>
                  </a:cubicBezTo>
                  <a:cubicBezTo>
                    <a:pt x="389" y="240"/>
                    <a:pt x="387" y="239"/>
                    <a:pt x="387" y="238"/>
                  </a:cubicBezTo>
                  <a:cubicBezTo>
                    <a:pt x="387" y="238"/>
                    <a:pt x="388" y="238"/>
                    <a:pt x="388" y="237"/>
                  </a:cubicBezTo>
                  <a:cubicBezTo>
                    <a:pt x="388" y="236"/>
                    <a:pt x="387" y="234"/>
                    <a:pt x="390" y="236"/>
                  </a:cubicBezTo>
                  <a:cubicBezTo>
                    <a:pt x="390" y="234"/>
                    <a:pt x="390" y="233"/>
                    <a:pt x="391" y="232"/>
                  </a:cubicBezTo>
                  <a:cubicBezTo>
                    <a:pt x="392" y="231"/>
                    <a:pt x="391" y="231"/>
                    <a:pt x="391" y="230"/>
                  </a:cubicBezTo>
                  <a:cubicBezTo>
                    <a:pt x="391" y="230"/>
                    <a:pt x="393" y="228"/>
                    <a:pt x="392" y="228"/>
                  </a:cubicBezTo>
                  <a:cubicBezTo>
                    <a:pt x="391" y="227"/>
                    <a:pt x="392" y="227"/>
                    <a:pt x="392" y="226"/>
                  </a:cubicBezTo>
                  <a:cubicBezTo>
                    <a:pt x="392" y="226"/>
                    <a:pt x="392" y="225"/>
                    <a:pt x="392" y="224"/>
                  </a:cubicBezTo>
                  <a:cubicBezTo>
                    <a:pt x="392" y="224"/>
                    <a:pt x="393" y="224"/>
                    <a:pt x="393" y="223"/>
                  </a:cubicBezTo>
                  <a:cubicBezTo>
                    <a:pt x="393" y="221"/>
                    <a:pt x="392" y="219"/>
                    <a:pt x="393" y="218"/>
                  </a:cubicBezTo>
                  <a:cubicBezTo>
                    <a:pt x="393" y="217"/>
                    <a:pt x="394" y="217"/>
                    <a:pt x="394" y="216"/>
                  </a:cubicBezTo>
                  <a:cubicBezTo>
                    <a:pt x="394" y="215"/>
                    <a:pt x="391" y="213"/>
                    <a:pt x="391" y="212"/>
                  </a:cubicBezTo>
                  <a:cubicBezTo>
                    <a:pt x="390" y="211"/>
                    <a:pt x="390" y="212"/>
                    <a:pt x="388" y="212"/>
                  </a:cubicBezTo>
                  <a:cubicBezTo>
                    <a:pt x="387" y="211"/>
                    <a:pt x="384" y="209"/>
                    <a:pt x="381" y="209"/>
                  </a:cubicBezTo>
                  <a:cubicBezTo>
                    <a:pt x="381" y="209"/>
                    <a:pt x="379" y="208"/>
                    <a:pt x="379" y="208"/>
                  </a:cubicBezTo>
                  <a:cubicBezTo>
                    <a:pt x="377" y="209"/>
                    <a:pt x="379" y="208"/>
                    <a:pt x="378" y="208"/>
                  </a:cubicBezTo>
                  <a:cubicBezTo>
                    <a:pt x="377" y="207"/>
                    <a:pt x="374" y="208"/>
                    <a:pt x="376" y="207"/>
                  </a:cubicBezTo>
                  <a:cubicBezTo>
                    <a:pt x="376" y="206"/>
                    <a:pt x="373" y="207"/>
                    <a:pt x="372" y="206"/>
                  </a:cubicBezTo>
                  <a:cubicBezTo>
                    <a:pt x="372" y="206"/>
                    <a:pt x="372" y="206"/>
                    <a:pt x="372" y="205"/>
                  </a:cubicBezTo>
                  <a:cubicBezTo>
                    <a:pt x="372" y="205"/>
                    <a:pt x="371" y="205"/>
                    <a:pt x="370" y="205"/>
                  </a:cubicBezTo>
                  <a:cubicBezTo>
                    <a:pt x="369" y="204"/>
                    <a:pt x="367" y="203"/>
                    <a:pt x="367" y="202"/>
                  </a:cubicBezTo>
                  <a:cubicBezTo>
                    <a:pt x="367" y="201"/>
                    <a:pt x="366" y="201"/>
                    <a:pt x="365" y="201"/>
                  </a:cubicBezTo>
                  <a:cubicBezTo>
                    <a:pt x="364" y="201"/>
                    <a:pt x="365" y="199"/>
                    <a:pt x="363" y="199"/>
                  </a:cubicBezTo>
                  <a:cubicBezTo>
                    <a:pt x="361" y="199"/>
                    <a:pt x="361" y="196"/>
                    <a:pt x="359" y="195"/>
                  </a:cubicBezTo>
                  <a:cubicBezTo>
                    <a:pt x="358" y="194"/>
                    <a:pt x="357" y="193"/>
                    <a:pt x="355" y="192"/>
                  </a:cubicBezTo>
                  <a:cubicBezTo>
                    <a:pt x="355" y="191"/>
                    <a:pt x="354" y="191"/>
                    <a:pt x="353" y="191"/>
                  </a:cubicBezTo>
                  <a:cubicBezTo>
                    <a:pt x="353" y="191"/>
                    <a:pt x="354" y="190"/>
                    <a:pt x="353" y="190"/>
                  </a:cubicBezTo>
                  <a:cubicBezTo>
                    <a:pt x="353" y="189"/>
                    <a:pt x="352" y="190"/>
                    <a:pt x="351" y="189"/>
                  </a:cubicBezTo>
                  <a:cubicBezTo>
                    <a:pt x="351" y="189"/>
                    <a:pt x="350" y="186"/>
                    <a:pt x="349" y="188"/>
                  </a:cubicBezTo>
                  <a:cubicBezTo>
                    <a:pt x="347" y="188"/>
                    <a:pt x="349" y="185"/>
                    <a:pt x="348" y="184"/>
                  </a:cubicBezTo>
                  <a:cubicBezTo>
                    <a:pt x="351" y="184"/>
                    <a:pt x="351" y="183"/>
                    <a:pt x="352" y="182"/>
                  </a:cubicBezTo>
                  <a:cubicBezTo>
                    <a:pt x="353" y="181"/>
                    <a:pt x="350" y="181"/>
                    <a:pt x="349" y="181"/>
                  </a:cubicBezTo>
                  <a:cubicBezTo>
                    <a:pt x="349" y="179"/>
                    <a:pt x="351" y="179"/>
                    <a:pt x="350" y="177"/>
                  </a:cubicBezTo>
                  <a:cubicBezTo>
                    <a:pt x="351" y="177"/>
                    <a:pt x="352" y="176"/>
                    <a:pt x="353" y="176"/>
                  </a:cubicBezTo>
                  <a:cubicBezTo>
                    <a:pt x="354" y="176"/>
                    <a:pt x="353" y="175"/>
                    <a:pt x="353" y="175"/>
                  </a:cubicBezTo>
                  <a:cubicBezTo>
                    <a:pt x="353" y="175"/>
                    <a:pt x="355" y="175"/>
                    <a:pt x="355" y="175"/>
                  </a:cubicBezTo>
                  <a:cubicBezTo>
                    <a:pt x="355" y="175"/>
                    <a:pt x="355" y="174"/>
                    <a:pt x="355" y="174"/>
                  </a:cubicBezTo>
                  <a:cubicBezTo>
                    <a:pt x="355" y="174"/>
                    <a:pt x="358" y="174"/>
                    <a:pt x="357" y="173"/>
                  </a:cubicBezTo>
                  <a:cubicBezTo>
                    <a:pt x="357" y="173"/>
                    <a:pt x="356" y="173"/>
                    <a:pt x="356" y="173"/>
                  </a:cubicBezTo>
                  <a:cubicBezTo>
                    <a:pt x="356" y="173"/>
                    <a:pt x="357" y="173"/>
                    <a:pt x="357" y="173"/>
                  </a:cubicBezTo>
                  <a:cubicBezTo>
                    <a:pt x="359" y="174"/>
                    <a:pt x="358" y="172"/>
                    <a:pt x="360" y="172"/>
                  </a:cubicBezTo>
                  <a:cubicBezTo>
                    <a:pt x="362" y="172"/>
                    <a:pt x="361" y="171"/>
                    <a:pt x="362" y="170"/>
                  </a:cubicBezTo>
                  <a:cubicBezTo>
                    <a:pt x="362" y="170"/>
                    <a:pt x="367" y="168"/>
                    <a:pt x="364" y="167"/>
                  </a:cubicBezTo>
                  <a:cubicBezTo>
                    <a:pt x="363" y="166"/>
                    <a:pt x="364" y="167"/>
                    <a:pt x="364" y="166"/>
                  </a:cubicBezTo>
                  <a:cubicBezTo>
                    <a:pt x="364" y="165"/>
                    <a:pt x="362" y="161"/>
                    <a:pt x="363" y="160"/>
                  </a:cubicBezTo>
                  <a:cubicBezTo>
                    <a:pt x="358" y="161"/>
                    <a:pt x="359" y="159"/>
                    <a:pt x="353" y="159"/>
                  </a:cubicBezTo>
                  <a:cubicBezTo>
                    <a:pt x="352" y="160"/>
                    <a:pt x="354" y="160"/>
                    <a:pt x="352" y="161"/>
                  </a:cubicBezTo>
                  <a:cubicBezTo>
                    <a:pt x="347" y="161"/>
                    <a:pt x="345" y="160"/>
                    <a:pt x="340" y="160"/>
                  </a:cubicBezTo>
                  <a:cubicBezTo>
                    <a:pt x="340" y="159"/>
                    <a:pt x="338" y="159"/>
                    <a:pt x="338" y="158"/>
                  </a:cubicBezTo>
                  <a:cubicBezTo>
                    <a:pt x="337" y="157"/>
                    <a:pt x="336" y="158"/>
                    <a:pt x="334" y="157"/>
                  </a:cubicBezTo>
                  <a:cubicBezTo>
                    <a:pt x="334" y="157"/>
                    <a:pt x="335" y="157"/>
                    <a:pt x="334" y="156"/>
                  </a:cubicBezTo>
                  <a:cubicBezTo>
                    <a:pt x="334" y="156"/>
                    <a:pt x="333" y="157"/>
                    <a:pt x="332" y="156"/>
                  </a:cubicBezTo>
                  <a:cubicBezTo>
                    <a:pt x="332" y="156"/>
                    <a:pt x="332" y="155"/>
                    <a:pt x="331" y="155"/>
                  </a:cubicBezTo>
                  <a:cubicBezTo>
                    <a:pt x="330" y="154"/>
                    <a:pt x="332" y="154"/>
                    <a:pt x="331" y="153"/>
                  </a:cubicBezTo>
                  <a:cubicBezTo>
                    <a:pt x="330" y="152"/>
                    <a:pt x="329" y="153"/>
                    <a:pt x="330" y="153"/>
                  </a:cubicBezTo>
                  <a:cubicBezTo>
                    <a:pt x="328" y="152"/>
                    <a:pt x="327" y="151"/>
                    <a:pt x="325" y="152"/>
                  </a:cubicBezTo>
                  <a:cubicBezTo>
                    <a:pt x="326" y="150"/>
                    <a:pt x="321" y="151"/>
                    <a:pt x="323" y="150"/>
                  </a:cubicBezTo>
                  <a:cubicBezTo>
                    <a:pt x="322" y="150"/>
                    <a:pt x="316" y="149"/>
                    <a:pt x="318" y="150"/>
                  </a:cubicBezTo>
                  <a:cubicBezTo>
                    <a:pt x="316" y="149"/>
                    <a:pt x="317" y="149"/>
                    <a:pt x="317" y="149"/>
                  </a:cubicBezTo>
                  <a:cubicBezTo>
                    <a:pt x="316" y="148"/>
                    <a:pt x="315" y="149"/>
                    <a:pt x="315" y="149"/>
                  </a:cubicBezTo>
                  <a:cubicBezTo>
                    <a:pt x="314" y="149"/>
                    <a:pt x="312" y="148"/>
                    <a:pt x="309" y="148"/>
                  </a:cubicBezTo>
                  <a:cubicBezTo>
                    <a:pt x="310" y="146"/>
                    <a:pt x="306" y="147"/>
                    <a:pt x="305" y="147"/>
                  </a:cubicBezTo>
                  <a:cubicBezTo>
                    <a:pt x="304" y="147"/>
                    <a:pt x="305" y="146"/>
                    <a:pt x="305" y="146"/>
                  </a:cubicBezTo>
                  <a:cubicBezTo>
                    <a:pt x="304" y="146"/>
                    <a:pt x="303" y="146"/>
                    <a:pt x="303" y="146"/>
                  </a:cubicBezTo>
                  <a:cubicBezTo>
                    <a:pt x="302" y="145"/>
                    <a:pt x="303" y="145"/>
                    <a:pt x="303" y="145"/>
                  </a:cubicBezTo>
                  <a:cubicBezTo>
                    <a:pt x="302" y="145"/>
                    <a:pt x="301" y="145"/>
                    <a:pt x="301" y="145"/>
                  </a:cubicBezTo>
                  <a:cubicBezTo>
                    <a:pt x="301" y="145"/>
                    <a:pt x="301" y="144"/>
                    <a:pt x="301" y="144"/>
                  </a:cubicBezTo>
                  <a:cubicBezTo>
                    <a:pt x="300" y="143"/>
                    <a:pt x="300" y="144"/>
                    <a:pt x="300" y="144"/>
                  </a:cubicBezTo>
                  <a:cubicBezTo>
                    <a:pt x="299" y="144"/>
                    <a:pt x="297" y="144"/>
                    <a:pt x="297" y="143"/>
                  </a:cubicBezTo>
                  <a:cubicBezTo>
                    <a:pt x="296" y="144"/>
                    <a:pt x="295" y="143"/>
                    <a:pt x="294" y="143"/>
                  </a:cubicBezTo>
                  <a:cubicBezTo>
                    <a:pt x="292" y="143"/>
                    <a:pt x="291" y="144"/>
                    <a:pt x="289" y="144"/>
                  </a:cubicBezTo>
                  <a:cubicBezTo>
                    <a:pt x="287" y="144"/>
                    <a:pt x="286" y="144"/>
                    <a:pt x="285" y="144"/>
                  </a:cubicBezTo>
                  <a:cubicBezTo>
                    <a:pt x="282" y="144"/>
                    <a:pt x="283" y="144"/>
                    <a:pt x="281" y="144"/>
                  </a:cubicBezTo>
                  <a:cubicBezTo>
                    <a:pt x="280" y="143"/>
                    <a:pt x="279" y="144"/>
                    <a:pt x="276" y="143"/>
                  </a:cubicBezTo>
                  <a:cubicBezTo>
                    <a:pt x="275" y="143"/>
                    <a:pt x="275" y="142"/>
                    <a:pt x="275" y="142"/>
                  </a:cubicBezTo>
                  <a:cubicBezTo>
                    <a:pt x="275" y="142"/>
                    <a:pt x="274" y="142"/>
                    <a:pt x="273" y="142"/>
                  </a:cubicBezTo>
                  <a:cubicBezTo>
                    <a:pt x="272" y="142"/>
                    <a:pt x="267" y="142"/>
                    <a:pt x="270" y="141"/>
                  </a:cubicBezTo>
                  <a:cubicBezTo>
                    <a:pt x="267" y="141"/>
                    <a:pt x="267" y="140"/>
                    <a:pt x="264" y="140"/>
                  </a:cubicBezTo>
                  <a:cubicBezTo>
                    <a:pt x="264" y="139"/>
                    <a:pt x="263" y="139"/>
                    <a:pt x="263" y="138"/>
                  </a:cubicBezTo>
                  <a:cubicBezTo>
                    <a:pt x="259" y="138"/>
                    <a:pt x="258" y="137"/>
                    <a:pt x="253" y="136"/>
                  </a:cubicBezTo>
                  <a:cubicBezTo>
                    <a:pt x="253" y="135"/>
                    <a:pt x="250" y="134"/>
                    <a:pt x="251" y="132"/>
                  </a:cubicBezTo>
                  <a:cubicBezTo>
                    <a:pt x="251" y="130"/>
                    <a:pt x="246" y="131"/>
                    <a:pt x="248" y="129"/>
                  </a:cubicBezTo>
                  <a:cubicBezTo>
                    <a:pt x="247" y="129"/>
                    <a:pt x="247" y="129"/>
                    <a:pt x="246" y="129"/>
                  </a:cubicBezTo>
                  <a:cubicBezTo>
                    <a:pt x="245" y="129"/>
                    <a:pt x="246" y="129"/>
                    <a:pt x="245" y="128"/>
                  </a:cubicBezTo>
                  <a:cubicBezTo>
                    <a:pt x="245" y="128"/>
                    <a:pt x="242" y="128"/>
                    <a:pt x="242" y="127"/>
                  </a:cubicBezTo>
                  <a:cubicBezTo>
                    <a:pt x="242" y="126"/>
                    <a:pt x="240" y="126"/>
                    <a:pt x="239" y="126"/>
                  </a:cubicBezTo>
                  <a:cubicBezTo>
                    <a:pt x="239" y="126"/>
                    <a:pt x="241" y="126"/>
                    <a:pt x="240" y="125"/>
                  </a:cubicBezTo>
                  <a:cubicBezTo>
                    <a:pt x="240" y="125"/>
                    <a:pt x="239" y="124"/>
                    <a:pt x="239" y="124"/>
                  </a:cubicBezTo>
                  <a:cubicBezTo>
                    <a:pt x="239" y="124"/>
                    <a:pt x="238" y="124"/>
                    <a:pt x="237" y="124"/>
                  </a:cubicBezTo>
                  <a:cubicBezTo>
                    <a:pt x="237" y="124"/>
                    <a:pt x="237" y="123"/>
                    <a:pt x="236" y="123"/>
                  </a:cubicBezTo>
                  <a:cubicBezTo>
                    <a:pt x="234" y="122"/>
                    <a:pt x="231" y="121"/>
                    <a:pt x="230" y="119"/>
                  </a:cubicBezTo>
                  <a:cubicBezTo>
                    <a:pt x="228" y="119"/>
                    <a:pt x="229" y="120"/>
                    <a:pt x="227" y="119"/>
                  </a:cubicBezTo>
                  <a:cubicBezTo>
                    <a:pt x="227" y="118"/>
                    <a:pt x="225" y="118"/>
                    <a:pt x="225" y="118"/>
                  </a:cubicBezTo>
                  <a:cubicBezTo>
                    <a:pt x="224" y="117"/>
                    <a:pt x="225" y="115"/>
                    <a:pt x="222" y="115"/>
                  </a:cubicBezTo>
                  <a:cubicBezTo>
                    <a:pt x="222" y="113"/>
                    <a:pt x="220" y="112"/>
                    <a:pt x="217" y="111"/>
                  </a:cubicBezTo>
                  <a:cubicBezTo>
                    <a:pt x="216" y="112"/>
                    <a:pt x="215" y="112"/>
                    <a:pt x="215" y="113"/>
                  </a:cubicBezTo>
                  <a:cubicBezTo>
                    <a:pt x="214" y="114"/>
                    <a:pt x="217" y="114"/>
                    <a:pt x="218" y="115"/>
                  </a:cubicBezTo>
                  <a:cubicBezTo>
                    <a:pt x="218" y="115"/>
                    <a:pt x="217" y="115"/>
                    <a:pt x="218" y="116"/>
                  </a:cubicBezTo>
                  <a:cubicBezTo>
                    <a:pt x="218" y="116"/>
                    <a:pt x="219" y="116"/>
                    <a:pt x="219" y="116"/>
                  </a:cubicBezTo>
                  <a:cubicBezTo>
                    <a:pt x="219" y="116"/>
                    <a:pt x="218" y="117"/>
                    <a:pt x="220" y="118"/>
                  </a:cubicBezTo>
                  <a:cubicBezTo>
                    <a:pt x="221" y="118"/>
                    <a:pt x="220" y="119"/>
                    <a:pt x="222" y="120"/>
                  </a:cubicBezTo>
                  <a:cubicBezTo>
                    <a:pt x="222" y="120"/>
                    <a:pt x="223" y="120"/>
                    <a:pt x="223" y="120"/>
                  </a:cubicBezTo>
                  <a:cubicBezTo>
                    <a:pt x="223" y="121"/>
                    <a:pt x="225" y="121"/>
                    <a:pt x="225" y="123"/>
                  </a:cubicBezTo>
                  <a:cubicBezTo>
                    <a:pt x="225" y="123"/>
                    <a:pt x="226" y="123"/>
                    <a:pt x="228" y="123"/>
                  </a:cubicBezTo>
                  <a:cubicBezTo>
                    <a:pt x="227" y="124"/>
                    <a:pt x="228" y="124"/>
                    <a:pt x="228" y="124"/>
                  </a:cubicBezTo>
                  <a:cubicBezTo>
                    <a:pt x="229" y="125"/>
                    <a:pt x="228" y="125"/>
                    <a:pt x="228" y="125"/>
                  </a:cubicBezTo>
                  <a:cubicBezTo>
                    <a:pt x="228" y="126"/>
                    <a:pt x="231" y="126"/>
                    <a:pt x="229" y="127"/>
                  </a:cubicBezTo>
                  <a:cubicBezTo>
                    <a:pt x="228" y="127"/>
                    <a:pt x="228" y="126"/>
                    <a:pt x="225" y="126"/>
                  </a:cubicBezTo>
                  <a:cubicBezTo>
                    <a:pt x="226" y="124"/>
                    <a:pt x="222" y="125"/>
                    <a:pt x="223" y="123"/>
                  </a:cubicBezTo>
                  <a:cubicBezTo>
                    <a:pt x="222" y="123"/>
                    <a:pt x="221" y="122"/>
                    <a:pt x="220" y="122"/>
                  </a:cubicBezTo>
                  <a:cubicBezTo>
                    <a:pt x="219" y="121"/>
                    <a:pt x="218" y="121"/>
                    <a:pt x="218" y="120"/>
                  </a:cubicBezTo>
                  <a:cubicBezTo>
                    <a:pt x="216" y="120"/>
                    <a:pt x="214" y="120"/>
                    <a:pt x="214" y="119"/>
                  </a:cubicBezTo>
                  <a:cubicBezTo>
                    <a:pt x="214" y="118"/>
                    <a:pt x="214" y="119"/>
                    <a:pt x="216" y="119"/>
                  </a:cubicBezTo>
                  <a:cubicBezTo>
                    <a:pt x="217" y="117"/>
                    <a:pt x="212" y="117"/>
                    <a:pt x="213" y="116"/>
                  </a:cubicBezTo>
                  <a:cubicBezTo>
                    <a:pt x="211" y="115"/>
                    <a:pt x="210" y="115"/>
                    <a:pt x="208" y="115"/>
                  </a:cubicBezTo>
                  <a:cubicBezTo>
                    <a:pt x="208" y="113"/>
                    <a:pt x="209" y="113"/>
                    <a:pt x="208" y="112"/>
                  </a:cubicBezTo>
                  <a:cubicBezTo>
                    <a:pt x="207" y="112"/>
                    <a:pt x="207" y="112"/>
                    <a:pt x="207" y="112"/>
                  </a:cubicBezTo>
                  <a:cubicBezTo>
                    <a:pt x="206" y="111"/>
                    <a:pt x="206" y="109"/>
                    <a:pt x="202" y="109"/>
                  </a:cubicBezTo>
                  <a:cubicBezTo>
                    <a:pt x="203" y="109"/>
                    <a:pt x="202" y="108"/>
                    <a:pt x="202" y="108"/>
                  </a:cubicBezTo>
                  <a:cubicBezTo>
                    <a:pt x="202" y="108"/>
                    <a:pt x="201" y="107"/>
                    <a:pt x="201" y="107"/>
                  </a:cubicBezTo>
                  <a:cubicBezTo>
                    <a:pt x="200" y="107"/>
                    <a:pt x="198" y="107"/>
                    <a:pt x="198" y="107"/>
                  </a:cubicBezTo>
                  <a:cubicBezTo>
                    <a:pt x="197" y="106"/>
                    <a:pt x="200" y="106"/>
                    <a:pt x="200" y="106"/>
                  </a:cubicBezTo>
                  <a:cubicBezTo>
                    <a:pt x="199" y="105"/>
                    <a:pt x="194" y="105"/>
                    <a:pt x="191" y="104"/>
                  </a:cubicBezTo>
                  <a:cubicBezTo>
                    <a:pt x="190" y="104"/>
                    <a:pt x="190" y="104"/>
                    <a:pt x="190" y="103"/>
                  </a:cubicBezTo>
                  <a:cubicBezTo>
                    <a:pt x="189" y="103"/>
                    <a:pt x="189" y="102"/>
                    <a:pt x="188" y="102"/>
                  </a:cubicBezTo>
                  <a:cubicBezTo>
                    <a:pt x="187" y="102"/>
                    <a:pt x="187" y="100"/>
                    <a:pt x="186" y="99"/>
                  </a:cubicBezTo>
                  <a:cubicBezTo>
                    <a:pt x="186" y="99"/>
                    <a:pt x="184" y="99"/>
                    <a:pt x="184" y="99"/>
                  </a:cubicBezTo>
                  <a:cubicBezTo>
                    <a:pt x="183" y="98"/>
                    <a:pt x="185" y="97"/>
                    <a:pt x="182" y="97"/>
                  </a:cubicBezTo>
                  <a:cubicBezTo>
                    <a:pt x="182" y="95"/>
                    <a:pt x="180" y="94"/>
                    <a:pt x="178" y="93"/>
                  </a:cubicBezTo>
                  <a:cubicBezTo>
                    <a:pt x="177" y="92"/>
                    <a:pt x="177" y="91"/>
                    <a:pt x="175" y="91"/>
                  </a:cubicBezTo>
                  <a:cubicBezTo>
                    <a:pt x="176" y="86"/>
                    <a:pt x="175" y="82"/>
                    <a:pt x="175" y="75"/>
                  </a:cubicBezTo>
                  <a:cubicBezTo>
                    <a:pt x="175" y="75"/>
                    <a:pt x="174" y="75"/>
                    <a:pt x="174" y="74"/>
                  </a:cubicBezTo>
                  <a:cubicBezTo>
                    <a:pt x="173" y="74"/>
                    <a:pt x="173" y="74"/>
                    <a:pt x="172" y="73"/>
                  </a:cubicBezTo>
                  <a:cubicBezTo>
                    <a:pt x="172" y="73"/>
                    <a:pt x="171" y="73"/>
                    <a:pt x="170" y="73"/>
                  </a:cubicBezTo>
                  <a:cubicBezTo>
                    <a:pt x="169" y="70"/>
                    <a:pt x="165" y="69"/>
                    <a:pt x="162" y="67"/>
                  </a:cubicBezTo>
                  <a:cubicBezTo>
                    <a:pt x="162" y="67"/>
                    <a:pt x="161" y="67"/>
                    <a:pt x="161" y="66"/>
                  </a:cubicBezTo>
                  <a:cubicBezTo>
                    <a:pt x="162" y="67"/>
                    <a:pt x="164" y="67"/>
                    <a:pt x="164" y="66"/>
                  </a:cubicBezTo>
                  <a:cubicBezTo>
                    <a:pt x="166" y="66"/>
                    <a:pt x="165" y="68"/>
                    <a:pt x="168" y="67"/>
                  </a:cubicBezTo>
                  <a:cubicBezTo>
                    <a:pt x="169" y="68"/>
                    <a:pt x="169" y="69"/>
                    <a:pt x="169" y="69"/>
                  </a:cubicBezTo>
                  <a:cubicBezTo>
                    <a:pt x="174" y="69"/>
                    <a:pt x="175" y="71"/>
                    <a:pt x="178" y="71"/>
                  </a:cubicBezTo>
                  <a:cubicBezTo>
                    <a:pt x="177" y="73"/>
                    <a:pt x="180" y="73"/>
                    <a:pt x="181" y="74"/>
                  </a:cubicBezTo>
                  <a:cubicBezTo>
                    <a:pt x="182" y="74"/>
                    <a:pt x="182" y="73"/>
                    <a:pt x="182" y="73"/>
                  </a:cubicBezTo>
                  <a:cubicBezTo>
                    <a:pt x="182" y="72"/>
                    <a:pt x="180" y="72"/>
                    <a:pt x="180" y="72"/>
                  </a:cubicBezTo>
                  <a:cubicBezTo>
                    <a:pt x="179" y="71"/>
                    <a:pt x="179" y="71"/>
                    <a:pt x="179" y="70"/>
                  </a:cubicBezTo>
                  <a:cubicBezTo>
                    <a:pt x="179" y="70"/>
                    <a:pt x="178" y="69"/>
                    <a:pt x="178" y="69"/>
                  </a:cubicBezTo>
                  <a:cubicBezTo>
                    <a:pt x="178" y="69"/>
                    <a:pt x="179" y="69"/>
                    <a:pt x="179" y="69"/>
                  </a:cubicBezTo>
                  <a:cubicBezTo>
                    <a:pt x="178" y="68"/>
                    <a:pt x="175" y="68"/>
                    <a:pt x="176" y="67"/>
                  </a:cubicBezTo>
                  <a:cubicBezTo>
                    <a:pt x="171" y="67"/>
                    <a:pt x="171" y="65"/>
                    <a:pt x="166" y="66"/>
                  </a:cubicBezTo>
                  <a:cubicBezTo>
                    <a:pt x="167" y="64"/>
                    <a:pt x="163" y="65"/>
                    <a:pt x="164" y="64"/>
                  </a:cubicBezTo>
                  <a:cubicBezTo>
                    <a:pt x="163" y="63"/>
                    <a:pt x="162" y="64"/>
                    <a:pt x="160" y="63"/>
                  </a:cubicBezTo>
                  <a:cubicBezTo>
                    <a:pt x="160" y="62"/>
                    <a:pt x="161" y="62"/>
                    <a:pt x="162" y="62"/>
                  </a:cubicBezTo>
                  <a:cubicBezTo>
                    <a:pt x="163" y="61"/>
                    <a:pt x="159" y="62"/>
                    <a:pt x="159" y="62"/>
                  </a:cubicBezTo>
                  <a:cubicBezTo>
                    <a:pt x="158" y="61"/>
                    <a:pt x="159" y="61"/>
                    <a:pt x="158" y="61"/>
                  </a:cubicBezTo>
                  <a:cubicBezTo>
                    <a:pt x="158" y="61"/>
                    <a:pt x="156" y="61"/>
                    <a:pt x="156" y="61"/>
                  </a:cubicBezTo>
                  <a:cubicBezTo>
                    <a:pt x="156" y="60"/>
                    <a:pt x="158" y="60"/>
                    <a:pt x="157" y="60"/>
                  </a:cubicBezTo>
                  <a:cubicBezTo>
                    <a:pt x="157" y="59"/>
                    <a:pt x="156" y="60"/>
                    <a:pt x="154" y="60"/>
                  </a:cubicBezTo>
                  <a:cubicBezTo>
                    <a:pt x="152" y="59"/>
                    <a:pt x="153" y="58"/>
                    <a:pt x="152" y="57"/>
                  </a:cubicBezTo>
                  <a:cubicBezTo>
                    <a:pt x="152" y="57"/>
                    <a:pt x="151" y="57"/>
                    <a:pt x="149" y="57"/>
                  </a:cubicBezTo>
                  <a:cubicBezTo>
                    <a:pt x="153" y="54"/>
                    <a:pt x="141" y="56"/>
                    <a:pt x="142" y="53"/>
                  </a:cubicBezTo>
                  <a:cubicBezTo>
                    <a:pt x="143" y="53"/>
                    <a:pt x="144" y="53"/>
                    <a:pt x="145" y="53"/>
                  </a:cubicBezTo>
                  <a:cubicBezTo>
                    <a:pt x="146" y="52"/>
                    <a:pt x="141" y="53"/>
                    <a:pt x="142" y="51"/>
                  </a:cubicBezTo>
                  <a:cubicBezTo>
                    <a:pt x="140" y="51"/>
                    <a:pt x="138" y="51"/>
                    <a:pt x="136" y="51"/>
                  </a:cubicBezTo>
                  <a:cubicBezTo>
                    <a:pt x="139" y="51"/>
                    <a:pt x="135" y="50"/>
                    <a:pt x="137" y="50"/>
                  </a:cubicBezTo>
                  <a:cubicBezTo>
                    <a:pt x="138" y="49"/>
                    <a:pt x="135" y="49"/>
                    <a:pt x="135" y="49"/>
                  </a:cubicBezTo>
                  <a:cubicBezTo>
                    <a:pt x="133" y="49"/>
                    <a:pt x="135" y="48"/>
                    <a:pt x="133" y="47"/>
                  </a:cubicBezTo>
                  <a:cubicBezTo>
                    <a:pt x="131" y="47"/>
                    <a:pt x="129" y="47"/>
                    <a:pt x="127" y="47"/>
                  </a:cubicBezTo>
                  <a:cubicBezTo>
                    <a:pt x="128" y="46"/>
                    <a:pt x="129" y="46"/>
                    <a:pt x="129" y="45"/>
                  </a:cubicBezTo>
                  <a:cubicBezTo>
                    <a:pt x="129" y="44"/>
                    <a:pt x="126" y="45"/>
                    <a:pt x="128" y="44"/>
                  </a:cubicBezTo>
                  <a:cubicBezTo>
                    <a:pt x="125" y="44"/>
                    <a:pt x="123" y="44"/>
                    <a:pt x="119" y="44"/>
                  </a:cubicBezTo>
                  <a:cubicBezTo>
                    <a:pt x="119" y="43"/>
                    <a:pt x="116" y="42"/>
                    <a:pt x="114" y="42"/>
                  </a:cubicBezTo>
                  <a:cubicBezTo>
                    <a:pt x="113" y="42"/>
                    <a:pt x="111" y="41"/>
                    <a:pt x="111" y="41"/>
                  </a:cubicBezTo>
                  <a:cubicBezTo>
                    <a:pt x="110" y="41"/>
                    <a:pt x="111" y="40"/>
                    <a:pt x="111" y="40"/>
                  </a:cubicBezTo>
                  <a:cubicBezTo>
                    <a:pt x="110" y="40"/>
                    <a:pt x="108" y="40"/>
                    <a:pt x="109" y="40"/>
                  </a:cubicBezTo>
                  <a:cubicBezTo>
                    <a:pt x="105" y="39"/>
                    <a:pt x="98" y="41"/>
                    <a:pt x="97" y="40"/>
                  </a:cubicBezTo>
                  <a:cubicBezTo>
                    <a:pt x="97" y="40"/>
                    <a:pt x="97" y="39"/>
                    <a:pt x="97" y="39"/>
                  </a:cubicBezTo>
                  <a:cubicBezTo>
                    <a:pt x="96" y="39"/>
                    <a:pt x="95" y="40"/>
                    <a:pt x="95" y="40"/>
                  </a:cubicBezTo>
                  <a:cubicBezTo>
                    <a:pt x="93" y="40"/>
                    <a:pt x="94" y="38"/>
                    <a:pt x="90" y="39"/>
                  </a:cubicBezTo>
                  <a:cubicBezTo>
                    <a:pt x="90" y="38"/>
                    <a:pt x="85" y="38"/>
                    <a:pt x="88" y="37"/>
                  </a:cubicBezTo>
                  <a:cubicBezTo>
                    <a:pt x="87" y="37"/>
                    <a:pt x="87" y="37"/>
                    <a:pt x="86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3" y="37"/>
                    <a:pt x="82" y="38"/>
                    <a:pt x="80" y="37"/>
                  </a:cubicBezTo>
                  <a:cubicBezTo>
                    <a:pt x="78" y="37"/>
                    <a:pt x="79" y="39"/>
                    <a:pt x="79" y="40"/>
                  </a:cubicBezTo>
                  <a:cubicBezTo>
                    <a:pt x="78" y="40"/>
                    <a:pt x="77" y="39"/>
                    <a:pt x="76" y="39"/>
                  </a:cubicBezTo>
                  <a:cubicBezTo>
                    <a:pt x="75" y="39"/>
                    <a:pt x="76" y="40"/>
                    <a:pt x="75" y="40"/>
                  </a:cubicBezTo>
                  <a:cubicBezTo>
                    <a:pt x="74" y="41"/>
                    <a:pt x="70" y="40"/>
                    <a:pt x="69" y="41"/>
                  </a:cubicBezTo>
                  <a:cubicBezTo>
                    <a:pt x="68" y="41"/>
                    <a:pt x="68" y="42"/>
                    <a:pt x="67" y="42"/>
                  </a:cubicBezTo>
                  <a:cubicBezTo>
                    <a:pt x="65" y="42"/>
                    <a:pt x="65" y="41"/>
                    <a:pt x="63" y="41"/>
                  </a:cubicBezTo>
                  <a:cubicBezTo>
                    <a:pt x="65" y="40"/>
                    <a:pt x="67" y="40"/>
                    <a:pt x="66" y="38"/>
                  </a:cubicBezTo>
                  <a:cubicBezTo>
                    <a:pt x="68" y="39"/>
                    <a:pt x="68" y="38"/>
                    <a:pt x="68" y="37"/>
                  </a:cubicBezTo>
                  <a:cubicBezTo>
                    <a:pt x="68" y="37"/>
                    <a:pt x="66" y="37"/>
                    <a:pt x="65" y="37"/>
                  </a:cubicBezTo>
                  <a:cubicBezTo>
                    <a:pt x="64" y="37"/>
                    <a:pt x="64" y="38"/>
                    <a:pt x="62" y="39"/>
                  </a:cubicBezTo>
                  <a:cubicBezTo>
                    <a:pt x="61" y="39"/>
                    <a:pt x="61" y="40"/>
                    <a:pt x="60" y="40"/>
                  </a:cubicBezTo>
                  <a:cubicBezTo>
                    <a:pt x="59" y="40"/>
                    <a:pt x="59" y="41"/>
                    <a:pt x="57" y="41"/>
                  </a:cubicBezTo>
                  <a:cubicBezTo>
                    <a:pt x="58" y="42"/>
                    <a:pt x="56" y="42"/>
                    <a:pt x="55" y="42"/>
                  </a:cubicBezTo>
                  <a:cubicBezTo>
                    <a:pt x="55" y="42"/>
                    <a:pt x="55" y="43"/>
                    <a:pt x="55" y="44"/>
                  </a:cubicBezTo>
                  <a:cubicBezTo>
                    <a:pt x="52" y="44"/>
                    <a:pt x="51" y="46"/>
                    <a:pt x="49" y="47"/>
                  </a:cubicBezTo>
                  <a:cubicBezTo>
                    <a:pt x="49" y="47"/>
                    <a:pt x="48" y="46"/>
                    <a:pt x="47" y="47"/>
                  </a:cubicBezTo>
                  <a:cubicBezTo>
                    <a:pt x="47" y="47"/>
                    <a:pt x="48" y="47"/>
                    <a:pt x="47" y="48"/>
                  </a:cubicBezTo>
                  <a:cubicBezTo>
                    <a:pt x="47" y="48"/>
                    <a:pt x="43" y="48"/>
                    <a:pt x="44" y="48"/>
                  </a:cubicBezTo>
                  <a:cubicBezTo>
                    <a:pt x="46" y="49"/>
                    <a:pt x="42" y="49"/>
                    <a:pt x="40" y="49"/>
                  </a:cubicBezTo>
                  <a:cubicBezTo>
                    <a:pt x="40" y="50"/>
                    <a:pt x="39" y="51"/>
                    <a:pt x="38" y="51"/>
                  </a:cubicBezTo>
                  <a:cubicBezTo>
                    <a:pt x="37" y="50"/>
                    <a:pt x="38" y="51"/>
                    <a:pt x="37" y="51"/>
                  </a:cubicBezTo>
                  <a:cubicBezTo>
                    <a:pt x="36" y="51"/>
                    <a:pt x="35" y="51"/>
                    <a:pt x="33" y="51"/>
                  </a:cubicBezTo>
                  <a:cubicBezTo>
                    <a:pt x="31" y="52"/>
                    <a:pt x="35" y="52"/>
                    <a:pt x="30" y="52"/>
                  </a:cubicBezTo>
                  <a:cubicBezTo>
                    <a:pt x="28" y="52"/>
                    <a:pt x="27" y="52"/>
                    <a:pt x="24" y="53"/>
                  </a:cubicBezTo>
                  <a:cubicBezTo>
                    <a:pt x="23" y="53"/>
                    <a:pt x="23" y="54"/>
                    <a:pt x="21" y="54"/>
                  </a:cubicBezTo>
                  <a:cubicBezTo>
                    <a:pt x="21" y="53"/>
                    <a:pt x="23" y="53"/>
                    <a:pt x="25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7" y="51"/>
                    <a:pt x="29" y="52"/>
                    <a:pt x="30" y="51"/>
                  </a:cubicBezTo>
                  <a:cubicBezTo>
                    <a:pt x="32" y="52"/>
                    <a:pt x="31" y="50"/>
                    <a:pt x="31" y="50"/>
                  </a:cubicBezTo>
                  <a:cubicBezTo>
                    <a:pt x="32" y="50"/>
                    <a:pt x="33" y="51"/>
                    <a:pt x="34" y="49"/>
                  </a:cubicBezTo>
                  <a:cubicBezTo>
                    <a:pt x="35" y="49"/>
                    <a:pt x="35" y="50"/>
                    <a:pt x="35" y="49"/>
                  </a:cubicBezTo>
                  <a:cubicBezTo>
                    <a:pt x="35" y="48"/>
                    <a:pt x="38" y="49"/>
                    <a:pt x="39" y="48"/>
                  </a:cubicBezTo>
                  <a:cubicBezTo>
                    <a:pt x="39" y="47"/>
                    <a:pt x="39" y="46"/>
                    <a:pt x="39" y="46"/>
                  </a:cubicBezTo>
                  <a:cubicBezTo>
                    <a:pt x="42" y="47"/>
                    <a:pt x="40" y="44"/>
                    <a:pt x="43" y="45"/>
                  </a:cubicBezTo>
                  <a:cubicBezTo>
                    <a:pt x="44" y="43"/>
                    <a:pt x="39" y="45"/>
                    <a:pt x="40" y="43"/>
                  </a:cubicBezTo>
                  <a:cubicBezTo>
                    <a:pt x="39" y="44"/>
                    <a:pt x="33" y="43"/>
                    <a:pt x="32" y="44"/>
                  </a:cubicBezTo>
                  <a:cubicBezTo>
                    <a:pt x="31" y="44"/>
                    <a:pt x="32" y="43"/>
                    <a:pt x="31" y="43"/>
                  </a:cubicBezTo>
                  <a:cubicBezTo>
                    <a:pt x="30" y="43"/>
                    <a:pt x="27" y="43"/>
                    <a:pt x="25" y="43"/>
                  </a:cubicBezTo>
                  <a:cubicBezTo>
                    <a:pt x="26" y="42"/>
                    <a:pt x="24" y="43"/>
                    <a:pt x="23" y="42"/>
                  </a:cubicBezTo>
                  <a:cubicBezTo>
                    <a:pt x="23" y="42"/>
                    <a:pt x="24" y="42"/>
                    <a:pt x="24" y="42"/>
                  </a:cubicBezTo>
                  <a:cubicBezTo>
                    <a:pt x="23" y="40"/>
                    <a:pt x="21" y="41"/>
                    <a:pt x="20" y="39"/>
                  </a:cubicBezTo>
                  <a:cubicBezTo>
                    <a:pt x="18" y="40"/>
                    <a:pt x="15" y="40"/>
                    <a:pt x="13" y="40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13" y="38"/>
                    <a:pt x="10" y="38"/>
                    <a:pt x="11" y="36"/>
                  </a:cubicBezTo>
                  <a:cubicBezTo>
                    <a:pt x="10" y="36"/>
                    <a:pt x="9" y="35"/>
                    <a:pt x="9" y="36"/>
                  </a:cubicBezTo>
                  <a:cubicBezTo>
                    <a:pt x="6" y="36"/>
                    <a:pt x="8" y="34"/>
                    <a:pt x="9" y="34"/>
                  </a:cubicBezTo>
                  <a:cubicBezTo>
                    <a:pt x="9" y="34"/>
                    <a:pt x="8" y="33"/>
                    <a:pt x="9" y="33"/>
                  </a:cubicBezTo>
                  <a:cubicBezTo>
                    <a:pt x="9" y="33"/>
                    <a:pt x="10" y="33"/>
                    <a:pt x="11" y="33"/>
                  </a:cubicBezTo>
                  <a:cubicBezTo>
                    <a:pt x="11" y="33"/>
                    <a:pt x="11" y="32"/>
                    <a:pt x="12" y="32"/>
                  </a:cubicBezTo>
                  <a:cubicBezTo>
                    <a:pt x="14" y="31"/>
                    <a:pt x="17" y="31"/>
                    <a:pt x="20" y="31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5" y="30"/>
                    <a:pt x="22" y="29"/>
                    <a:pt x="27" y="29"/>
                  </a:cubicBezTo>
                  <a:cubicBezTo>
                    <a:pt x="27" y="28"/>
                    <a:pt x="27" y="27"/>
                    <a:pt x="25" y="25"/>
                  </a:cubicBezTo>
                  <a:cubicBezTo>
                    <a:pt x="23" y="24"/>
                    <a:pt x="18" y="27"/>
                    <a:pt x="16" y="26"/>
                  </a:cubicBezTo>
                  <a:cubicBezTo>
                    <a:pt x="14" y="25"/>
                    <a:pt x="15" y="26"/>
                    <a:pt x="12" y="26"/>
                  </a:cubicBezTo>
                  <a:cubicBezTo>
                    <a:pt x="11" y="25"/>
                    <a:pt x="7" y="26"/>
                    <a:pt x="5" y="25"/>
                  </a:cubicBezTo>
                  <a:cubicBezTo>
                    <a:pt x="4" y="25"/>
                    <a:pt x="6" y="24"/>
                    <a:pt x="5" y="24"/>
                  </a:cubicBezTo>
                  <a:cubicBezTo>
                    <a:pt x="3" y="24"/>
                    <a:pt x="1" y="24"/>
                    <a:pt x="1" y="22"/>
                  </a:cubicBezTo>
                  <a:cubicBezTo>
                    <a:pt x="7" y="23"/>
                    <a:pt x="0" y="21"/>
                    <a:pt x="7" y="21"/>
                  </a:cubicBezTo>
                  <a:cubicBezTo>
                    <a:pt x="8" y="21"/>
                    <a:pt x="7" y="21"/>
                    <a:pt x="7" y="21"/>
                  </a:cubicBezTo>
                  <a:cubicBezTo>
                    <a:pt x="7" y="20"/>
                    <a:pt x="9" y="21"/>
                    <a:pt x="9" y="21"/>
                  </a:cubicBezTo>
                  <a:cubicBezTo>
                    <a:pt x="10" y="21"/>
                    <a:pt x="11" y="20"/>
                    <a:pt x="13" y="20"/>
                  </a:cubicBezTo>
                  <a:cubicBezTo>
                    <a:pt x="13" y="20"/>
                    <a:pt x="14" y="21"/>
                    <a:pt x="15" y="21"/>
                  </a:cubicBezTo>
                  <a:cubicBezTo>
                    <a:pt x="17" y="22"/>
                    <a:pt x="19" y="21"/>
                    <a:pt x="22" y="21"/>
                  </a:cubicBezTo>
                  <a:cubicBezTo>
                    <a:pt x="23" y="21"/>
                    <a:pt x="23" y="22"/>
                    <a:pt x="24" y="21"/>
                  </a:cubicBezTo>
                  <a:cubicBezTo>
                    <a:pt x="26" y="21"/>
                    <a:pt x="24" y="21"/>
                    <a:pt x="24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19"/>
                    <a:pt x="22" y="20"/>
                    <a:pt x="23" y="18"/>
                  </a:cubicBezTo>
                  <a:cubicBezTo>
                    <a:pt x="21" y="18"/>
                    <a:pt x="18" y="18"/>
                    <a:pt x="16" y="17"/>
                  </a:cubicBezTo>
                  <a:cubicBezTo>
                    <a:pt x="17" y="17"/>
                    <a:pt x="17" y="17"/>
                    <a:pt x="15" y="16"/>
                  </a:cubicBezTo>
                  <a:cubicBezTo>
                    <a:pt x="14" y="16"/>
                    <a:pt x="14" y="16"/>
                    <a:pt x="14" y="15"/>
                  </a:cubicBezTo>
                  <a:cubicBezTo>
                    <a:pt x="13" y="15"/>
                    <a:pt x="11" y="15"/>
                    <a:pt x="10" y="15"/>
                  </a:cubicBezTo>
                  <a:cubicBezTo>
                    <a:pt x="10" y="15"/>
                    <a:pt x="12" y="13"/>
                    <a:pt x="10" y="14"/>
                  </a:cubicBezTo>
                  <a:cubicBezTo>
                    <a:pt x="9" y="14"/>
                    <a:pt x="10" y="14"/>
                    <a:pt x="9" y="14"/>
                  </a:cubicBezTo>
                  <a:cubicBezTo>
                    <a:pt x="8" y="14"/>
                    <a:pt x="7" y="13"/>
                    <a:pt x="6" y="14"/>
                  </a:cubicBezTo>
                  <a:cubicBezTo>
                    <a:pt x="8" y="12"/>
                    <a:pt x="12" y="12"/>
                    <a:pt x="16" y="11"/>
                  </a:cubicBezTo>
                  <a:cubicBezTo>
                    <a:pt x="14" y="9"/>
                    <a:pt x="19" y="9"/>
                    <a:pt x="20" y="9"/>
                  </a:cubicBezTo>
                  <a:cubicBezTo>
                    <a:pt x="20" y="8"/>
                    <a:pt x="19" y="7"/>
                    <a:pt x="21" y="7"/>
                  </a:cubicBezTo>
                  <a:cubicBezTo>
                    <a:pt x="23" y="8"/>
                    <a:pt x="23" y="7"/>
                    <a:pt x="27" y="7"/>
                  </a:cubicBezTo>
                  <a:cubicBezTo>
                    <a:pt x="30" y="6"/>
                    <a:pt x="33" y="5"/>
                    <a:pt x="38" y="5"/>
                  </a:cubicBezTo>
                  <a:cubicBezTo>
                    <a:pt x="40" y="5"/>
                    <a:pt x="39" y="4"/>
                    <a:pt x="39" y="4"/>
                  </a:cubicBezTo>
                  <a:cubicBezTo>
                    <a:pt x="41" y="4"/>
                    <a:pt x="45" y="5"/>
                    <a:pt x="45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9" y="5"/>
                    <a:pt x="51" y="4"/>
                    <a:pt x="50" y="5"/>
                  </a:cubicBezTo>
                  <a:cubicBezTo>
                    <a:pt x="55" y="5"/>
                    <a:pt x="59" y="5"/>
                    <a:pt x="63" y="5"/>
                  </a:cubicBezTo>
                  <a:cubicBezTo>
                    <a:pt x="59" y="7"/>
                    <a:pt x="70" y="4"/>
                    <a:pt x="66" y="7"/>
                  </a:cubicBezTo>
                  <a:cubicBezTo>
                    <a:pt x="68" y="7"/>
                    <a:pt x="70" y="7"/>
                    <a:pt x="70" y="6"/>
                  </a:cubicBezTo>
                  <a:cubicBezTo>
                    <a:pt x="72" y="7"/>
                    <a:pt x="76" y="6"/>
                    <a:pt x="79" y="7"/>
                  </a:cubicBezTo>
                  <a:cubicBezTo>
                    <a:pt x="79" y="7"/>
                    <a:pt x="79" y="7"/>
                    <a:pt x="80" y="7"/>
                  </a:cubicBezTo>
                  <a:cubicBezTo>
                    <a:pt x="81" y="7"/>
                    <a:pt x="81" y="8"/>
                    <a:pt x="82" y="8"/>
                  </a:cubicBezTo>
                  <a:cubicBezTo>
                    <a:pt x="84" y="8"/>
                    <a:pt x="85" y="7"/>
                    <a:pt x="87" y="8"/>
                  </a:cubicBezTo>
                  <a:cubicBezTo>
                    <a:pt x="87" y="8"/>
                    <a:pt x="98" y="8"/>
                    <a:pt x="100" y="8"/>
                  </a:cubicBezTo>
                  <a:cubicBezTo>
                    <a:pt x="101" y="9"/>
                    <a:pt x="107" y="9"/>
                    <a:pt x="111" y="9"/>
                  </a:cubicBezTo>
                  <a:cubicBezTo>
                    <a:pt x="112" y="10"/>
                    <a:pt x="113" y="10"/>
                    <a:pt x="114" y="11"/>
                  </a:cubicBezTo>
                  <a:cubicBezTo>
                    <a:pt x="117" y="11"/>
                    <a:pt x="118" y="12"/>
                    <a:pt x="122" y="12"/>
                  </a:cubicBezTo>
                  <a:cubicBezTo>
                    <a:pt x="122" y="13"/>
                    <a:pt x="126" y="12"/>
                    <a:pt x="129" y="13"/>
                  </a:cubicBezTo>
                  <a:cubicBezTo>
                    <a:pt x="129" y="12"/>
                    <a:pt x="128" y="12"/>
                    <a:pt x="127" y="12"/>
                  </a:cubicBezTo>
                  <a:cubicBezTo>
                    <a:pt x="129" y="11"/>
                    <a:pt x="132" y="10"/>
                    <a:pt x="135" y="10"/>
                  </a:cubicBezTo>
                  <a:cubicBezTo>
                    <a:pt x="135" y="11"/>
                    <a:pt x="136" y="11"/>
                    <a:pt x="136" y="10"/>
                  </a:cubicBezTo>
                  <a:cubicBezTo>
                    <a:pt x="137" y="10"/>
                    <a:pt x="137" y="11"/>
                    <a:pt x="138" y="11"/>
                  </a:cubicBezTo>
                  <a:cubicBezTo>
                    <a:pt x="140" y="11"/>
                    <a:pt x="140" y="10"/>
                    <a:pt x="140" y="10"/>
                  </a:cubicBezTo>
                  <a:cubicBezTo>
                    <a:pt x="142" y="9"/>
                    <a:pt x="143" y="10"/>
                    <a:pt x="144" y="10"/>
                  </a:cubicBezTo>
                  <a:cubicBezTo>
                    <a:pt x="145" y="10"/>
                    <a:pt x="144" y="9"/>
                    <a:pt x="146" y="8"/>
                  </a:cubicBezTo>
                  <a:cubicBezTo>
                    <a:pt x="148" y="8"/>
                    <a:pt x="149" y="9"/>
                    <a:pt x="149" y="8"/>
                  </a:cubicBezTo>
                  <a:cubicBezTo>
                    <a:pt x="151" y="9"/>
                    <a:pt x="150" y="9"/>
                    <a:pt x="148" y="9"/>
                  </a:cubicBezTo>
                  <a:cubicBezTo>
                    <a:pt x="150" y="11"/>
                    <a:pt x="156" y="8"/>
                    <a:pt x="158" y="10"/>
                  </a:cubicBezTo>
                  <a:cubicBezTo>
                    <a:pt x="161" y="10"/>
                    <a:pt x="156" y="8"/>
                    <a:pt x="159" y="8"/>
                  </a:cubicBezTo>
                  <a:cubicBezTo>
                    <a:pt x="160" y="8"/>
                    <a:pt x="160" y="7"/>
                    <a:pt x="162" y="7"/>
                  </a:cubicBezTo>
                  <a:cubicBezTo>
                    <a:pt x="162" y="8"/>
                    <a:pt x="162" y="8"/>
                    <a:pt x="162" y="9"/>
                  </a:cubicBezTo>
                  <a:cubicBezTo>
                    <a:pt x="164" y="8"/>
                    <a:pt x="165" y="9"/>
                    <a:pt x="167" y="10"/>
                  </a:cubicBezTo>
                  <a:cubicBezTo>
                    <a:pt x="170" y="10"/>
                    <a:pt x="172" y="10"/>
                    <a:pt x="173" y="9"/>
                  </a:cubicBezTo>
                  <a:cubicBezTo>
                    <a:pt x="174" y="9"/>
                    <a:pt x="177" y="9"/>
                    <a:pt x="176" y="11"/>
                  </a:cubicBezTo>
                  <a:cubicBezTo>
                    <a:pt x="178" y="10"/>
                    <a:pt x="181" y="10"/>
                    <a:pt x="181" y="9"/>
                  </a:cubicBezTo>
                  <a:cubicBezTo>
                    <a:pt x="184" y="10"/>
                    <a:pt x="185" y="8"/>
                    <a:pt x="187" y="10"/>
                  </a:cubicBezTo>
                  <a:cubicBezTo>
                    <a:pt x="189" y="10"/>
                    <a:pt x="192" y="10"/>
                    <a:pt x="194" y="10"/>
                  </a:cubicBezTo>
                  <a:cubicBezTo>
                    <a:pt x="194" y="10"/>
                    <a:pt x="192" y="10"/>
                    <a:pt x="193" y="11"/>
                  </a:cubicBezTo>
                  <a:cubicBezTo>
                    <a:pt x="193" y="11"/>
                    <a:pt x="196" y="11"/>
                    <a:pt x="195" y="11"/>
                  </a:cubicBezTo>
                  <a:cubicBezTo>
                    <a:pt x="196" y="11"/>
                    <a:pt x="196" y="10"/>
                    <a:pt x="198" y="11"/>
                  </a:cubicBezTo>
                  <a:cubicBezTo>
                    <a:pt x="198" y="11"/>
                    <a:pt x="198" y="12"/>
                    <a:pt x="198" y="12"/>
                  </a:cubicBezTo>
                  <a:cubicBezTo>
                    <a:pt x="201" y="12"/>
                    <a:pt x="205" y="11"/>
                    <a:pt x="208" y="12"/>
                  </a:cubicBezTo>
                  <a:cubicBezTo>
                    <a:pt x="208" y="12"/>
                    <a:pt x="209" y="12"/>
                    <a:pt x="211" y="12"/>
                  </a:cubicBezTo>
                  <a:cubicBezTo>
                    <a:pt x="209" y="14"/>
                    <a:pt x="214" y="12"/>
                    <a:pt x="214" y="14"/>
                  </a:cubicBezTo>
                  <a:cubicBezTo>
                    <a:pt x="214" y="15"/>
                    <a:pt x="212" y="14"/>
                    <a:pt x="212" y="15"/>
                  </a:cubicBezTo>
                  <a:cubicBezTo>
                    <a:pt x="211" y="16"/>
                    <a:pt x="213" y="16"/>
                    <a:pt x="213" y="16"/>
                  </a:cubicBezTo>
                  <a:cubicBezTo>
                    <a:pt x="223" y="16"/>
                    <a:pt x="232" y="16"/>
                    <a:pt x="240" y="17"/>
                  </a:cubicBezTo>
                  <a:cubicBezTo>
                    <a:pt x="240" y="18"/>
                    <a:pt x="239" y="18"/>
                    <a:pt x="239" y="19"/>
                  </a:cubicBezTo>
                  <a:cubicBezTo>
                    <a:pt x="241" y="19"/>
                    <a:pt x="241" y="18"/>
                    <a:pt x="243" y="18"/>
                  </a:cubicBezTo>
                  <a:cubicBezTo>
                    <a:pt x="242" y="17"/>
                    <a:pt x="243" y="17"/>
                    <a:pt x="242" y="15"/>
                  </a:cubicBezTo>
                  <a:cubicBezTo>
                    <a:pt x="243" y="15"/>
                    <a:pt x="250" y="15"/>
                    <a:pt x="248" y="14"/>
                  </a:cubicBezTo>
                  <a:cubicBezTo>
                    <a:pt x="249" y="13"/>
                    <a:pt x="250" y="14"/>
                    <a:pt x="251" y="14"/>
                  </a:cubicBezTo>
                  <a:cubicBezTo>
                    <a:pt x="252" y="15"/>
                    <a:pt x="253" y="14"/>
                    <a:pt x="253" y="15"/>
                  </a:cubicBezTo>
                  <a:cubicBezTo>
                    <a:pt x="257" y="15"/>
                    <a:pt x="260" y="15"/>
                    <a:pt x="263" y="15"/>
                  </a:cubicBezTo>
                  <a:cubicBezTo>
                    <a:pt x="263" y="15"/>
                    <a:pt x="263" y="15"/>
                    <a:pt x="264" y="15"/>
                  </a:cubicBezTo>
                  <a:cubicBezTo>
                    <a:pt x="265" y="16"/>
                    <a:pt x="265" y="16"/>
                    <a:pt x="266" y="16"/>
                  </a:cubicBezTo>
                  <a:cubicBezTo>
                    <a:pt x="270" y="16"/>
                    <a:pt x="273" y="15"/>
                    <a:pt x="278" y="15"/>
                  </a:cubicBezTo>
                  <a:cubicBezTo>
                    <a:pt x="281" y="14"/>
                    <a:pt x="280" y="14"/>
                    <a:pt x="281" y="13"/>
                  </a:cubicBezTo>
                  <a:cubicBezTo>
                    <a:pt x="280" y="11"/>
                    <a:pt x="278" y="12"/>
                    <a:pt x="277" y="11"/>
                  </a:cubicBezTo>
                  <a:cubicBezTo>
                    <a:pt x="278" y="9"/>
                    <a:pt x="286" y="10"/>
                    <a:pt x="289" y="11"/>
                  </a:cubicBezTo>
                  <a:cubicBezTo>
                    <a:pt x="288" y="11"/>
                    <a:pt x="288" y="12"/>
                    <a:pt x="286" y="12"/>
                  </a:cubicBezTo>
                  <a:cubicBezTo>
                    <a:pt x="288" y="13"/>
                    <a:pt x="286" y="13"/>
                    <a:pt x="285" y="14"/>
                  </a:cubicBezTo>
                  <a:cubicBezTo>
                    <a:pt x="284" y="15"/>
                    <a:pt x="286" y="14"/>
                    <a:pt x="288" y="15"/>
                  </a:cubicBezTo>
                  <a:cubicBezTo>
                    <a:pt x="286" y="16"/>
                    <a:pt x="289" y="16"/>
                    <a:pt x="287" y="17"/>
                  </a:cubicBezTo>
                  <a:cubicBezTo>
                    <a:pt x="290" y="18"/>
                    <a:pt x="292" y="15"/>
                    <a:pt x="291" y="15"/>
                  </a:cubicBezTo>
                  <a:cubicBezTo>
                    <a:pt x="291" y="15"/>
                    <a:pt x="294" y="17"/>
                    <a:pt x="293" y="15"/>
                  </a:cubicBezTo>
                  <a:cubicBezTo>
                    <a:pt x="297" y="15"/>
                    <a:pt x="296" y="13"/>
                    <a:pt x="299" y="12"/>
                  </a:cubicBezTo>
                  <a:cubicBezTo>
                    <a:pt x="298" y="11"/>
                    <a:pt x="296" y="10"/>
                    <a:pt x="292" y="10"/>
                  </a:cubicBezTo>
                  <a:cubicBezTo>
                    <a:pt x="294" y="9"/>
                    <a:pt x="290" y="8"/>
                    <a:pt x="287" y="7"/>
                  </a:cubicBezTo>
                  <a:cubicBezTo>
                    <a:pt x="287" y="7"/>
                    <a:pt x="287" y="6"/>
                    <a:pt x="286" y="6"/>
                  </a:cubicBezTo>
                  <a:cubicBezTo>
                    <a:pt x="286" y="5"/>
                    <a:pt x="289" y="4"/>
                    <a:pt x="289" y="3"/>
                  </a:cubicBezTo>
                  <a:cubicBezTo>
                    <a:pt x="289" y="3"/>
                    <a:pt x="291" y="3"/>
                    <a:pt x="291" y="2"/>
                  </a:cubicBezTo>
                  <a:cubicBezTo>
                    <a:pt x="288" y="1"/>
                    <a:pt x="295" y="3"/>
                    <a:pt x="292" y="1"/>
                  </a:cubicBezTo>
                  <a:cubicBezTo>
                    <a:pt x="292" y="0"/>
                    <a:pt x="294" y="2"/>
                    <a:pt x="295" y="2"/>
                  </a:cubicBezTo>
                  <a:cubicBezTo>
                    <a:pt x="296" y="2"/>
                    <a:pt x="298" y="2"/>
                    <a:pt x="299" y="2"/>
                  </a:cubicBezTo>
                  <a:cubicBezTo>
                    <a:pt x="299" y="2"/>
                    <a:pt x="297" y="3"/>
                    <a:pt x="298" y="3"/>
                  </a:cubicBezTo>
                  <a:cubicBezTo>
                    <a:pt x="298" y="3"/>
                    <a:pt x="300" y="3"/>
                    <a:pt x="301" y="3"/>
                  </a:cubicBezTo>
                  <a:cubicBezTo>
                    <a:pt x="301" y="3"/>
                    <a:pt x="300" y="4"/>
                    <a:pt x="301" y="4"/>
                  </a:cubicBezTo>
                  <a:cubicBezTo>
                    <a:pt x="301" y="4"/>
                    <a:pt x="303" y="4"/>
                    <a:pt x="303" y="4"/>
                  </a:cubicBezTo>
                  <a:cubicBezTo>
                    <a:pt x="304" y="6"/>
                    <a:pt x="301" y="5"/>
                    <a:pt x="303" y="6"/>
                  </a:cubicBezTo>
                  <a:cubicBezTo>
                    <a:pt x="303" y="7"/>
                    <a:pt x="304" y="7"/>
                    <a:pt x="304" y="7"/>
                  </a:cubicBezTo>
                  <a:cubicBezTo>
                    <a:pt x="304" y="7"/>
                    <a:pt x="303" y="7"/>
                    <a:pt x="303" y="8"/>
                  </a:cubicBezTo>
                  <a:cubicBezTo>
                    <a:pt x="303" y="8"/>
                    <a:pt x="302" y="9"/>
                    <a:pt x="302" y="9"/>
                  </a:cubicBezTo>
                  <a:cubicBezTo>
                    <a:pt x="302" y="10"/>
                    <a:pt x="308" y="10"/>
                    <a:pt x="307" y="9"/>
                  </a:cubicBezTo>
                  <a:cubicBezTo>
                    <a:pt x="309" y="9"/>
                    <a:pt x="308" y="10"/>
                    <a:pt x="311" y="10"/>
                  </a:cubicBezTo>
                  <a:cubicBezTo>
                    <a:pt x="309" y="11"/>
                    <a:pt x="311" y="11"/>
                    <a:pt x="311" y="12"/>
                  </a:cubicBezTo>
                  <a:cubicBezTo>
                    <a:pt x="315" y="12"/>
                    <a:pt x="314" y="11"/>
                    <a:pt x="318" y="12"/>
                  </a:cubicBezTo>
                  <a:cubicBezTo>
                    <a:pt x="318" y="12"/>
                    <a:pt x="319" y="11"/>
                    <a:pt x="319" y="11"/>
                  </a:cubicBezTo>
                  <a:cubicBezTo>
                    <a:pt x="321" y="11"/>
                    <a:pt x="318" y="12"/>
                    <a:pt x="320" y="13"/>
                  </a:cubicBezTo>
                  <a:cubicBezTo>
                    <a:pt x="320" y="13"/>
                    <a:pt x="322" y="13"/>
                    <a:pt x="322" y="13"/>
                  </a:cubicBezTo>
                  <a:cubicBezTo>
                    <a:pt x="322" y="14"/>
                    <a:pt x="318" y="14"/>
                    <a:pt x="320" y="16"/>
                  </a:cubicBezTo>
                  <a:close/>
                  <a:moveTo>
                    <a:pt x="202" y="21"/>
                  </a:moveTo>
                  <a:cubicBezTo>
                    <a:pt x="201" y="20"/>
                    <a:pt x="203" y="20"/>
                    <a:pt x="202" y="20"/>
                  </a:cubicBezTo>
                  <a:cubicBezTo>
                    <a:pt x="202" y="20"/>
                    <a:pt x="202" y="20"/>
                    <a:pt x="201" y="20"/>
                  </a:cubicBezTo>
                  <a:cubicBezTo>
                    <a:pt x="201" y="20"/>
                    <a:pt x="201" y="19"/>
                    <a:pt x="200" y="19"/>
                  </a:cubicBezTo>
                  <a:cubicBezTo>
                    <a:pt x="198" y="20"/>
                    <a:pt x="194" y="21"/>
                    <a:pt x="192" y="20"/>
                  </a:cubicBezTo>
                  <a:cubicBezTo>
                    <a:pt x="191" y="19"/>
                    <a:pt x="196" y="20"/>
                    <a:pt x="195" y="18"/>
                  </a:cubicBezTo>
                  <a:cubicBezTo>
                    <a:pt x="194" y="18"/>
                    <a:pt x="193" y="18"/>
                    <a:pt x="193" y="18"/>
                  </a:cubicBezTo>
                  <a:cubicBezTo>
                    <a:pt x="191" y="18"/>
                    <a:pt x="190" y="19"/>
                    <a:pt x="189" y="19"/>
                  </a:cubicBezTo>
                  <a:cubicBezTo>
                    <a:pt x="187" y="19"/>
                    <a:pt x="184" y="19"/>
                    <a:pt x="182" y="19"/>
                  </a:cubicBezTo>
                  <a:cubicBezTo>
                    <a:pt x="182" y="19"/>
                    <a:pt x="182" y="20"/>
                    <a:pt x="181" y="20"/>
                  </a:cubicBezTo>
                  <a:cubicBezTo>
                    <a:pt x="178" y="20"/>
                    <a:pt x="174" y="20"/>
                    <a:pt x="171" y="20"/>
                  </a:cubicBezTo>
                  <a:cubicBezTo>
                    <a:pt x="171" y="21"/>
                    <a:pt x="170" y="22"/>
                    <a:pt x="171" y="22"/>
                  </a:cubicBezTo>
                  <a:cubicBezTo>
                    <a:pt x="171" y="21"/>
                    <a:pt x="172" y="21"/>
                    <a:pt x="172" y="22"/>
                  </a:cubicBezTo>
                  <a:cubicBezTo>
                    <a:pt x="176" y="23"/>
                    <a:pt x="183" y="20"/>
                    <a:pt x="184" y="22"/>
                  </a:cubicBezTo>
                  <a:cubicBezTo>
                    <a:pt x="182" y="21"/>
                    <a:pt x="183" y="22"/>
                    <a:pt x="181" y="23"/>
                  </a:cubicBezTo>
                  <a:cubicBezTo>
                    <a:pt x="179" y="23"/>
                    <a:pt x="178" y="23"/>
                    <a:pt x="177" y="24"/>
                  </a:cubicBezTo>
                  <a:cubicBezTo>
                    <a:pt x="182" y="24"/>
                    <a:pt x="185" y="23"/>
                    <a:pt x="190" y="23"/>
                  </a:cubicBezTo>
                  <a:cubicBezTo>
                    <a:pt x="190" y="24"/>
                    <a:pt x="190" y="25"/>
                    <a:pt x="191" y="25"/>
                  </a:cubicBezTo>
                  <a:cubicBezTo>
                    <a:pt x="191" y="24"/>
                    <a:pt x="192" y="24"/>
                    <a:pt x="194" y="24"/>
                  </a:cubicBezTo>
                  <a:cubicBezTo>
                    <a:pt x="194" y="23"/>
                    <a:pt x="194" y="23"/>
                    <a:pt x="196" y="22"/>
                  </a:cubicBezTo>
                  <a:cubicBezTo>
                    <a:pt x="198" y="21"/>
                    <a:pt x="197" y="22"/>
                    <a:pt x="200" y="22"/>
                  </a:cubicBezTo>
                  <a:cubicBezTo>
                    <a:pt x="200" y="22"/>
                    <a:pt x="200" y="21"/>
                    <a:pt x="202" y="21"/>
                  </a:cubicBezTo>
                  <a:close/>
                  <a:moveTo>
                    <a:pt x="209" y="38"/>
                  </a:moveTo>
                  <a:cubicBezTo>
                    <a:pt x="209" y="37"/>
                    <a:pt x="213" y="37"/>
                    <a:pt x="214" y="36"/>
                  </a:cubicBezTo>
                  <a:cubicBezTo>
                    <a:pt x="214" y="36"/>
                    <a:pt x="215" y="36"/>
                    <a:pt x="216" y="36"/>
                  </a:cubicBezTo>
                  <a:cubicBezTo>
                    <a:pt x="217" y="36"/>
                    <a:pt x="219" y="36"/>
                    <a:pt x="221" y="36"/>
                  </a:cubicBezTo>
                  <a:cubicBezTo>
                    <a:pt x="221" y="36"/>
                    <a:pt x="221" y="35"/>
                    <a:pt x="222" y="35"/>
                  </a:cubicBezTo>
                  <a:cubicBezTo>
                    <a:pt x="224" y="34"/>
                    <a:pt x="226" y="35"/>
                    <a:pt x="227" y="34"/>
                  </a:cubicBezTo>
                  <a:cubicBezTo>
                    <a:pt x="226" y="34"/>
                    <a:pt x="225" y="34"/>
                    <a:pt x="227" y="34"/>
                  </a:cubicBezTo>
                  <a:cubicBezTo>
                    <a:pt x="229" y="34"/>
                    <a:pt x="229" y="33"/>
                    <a:pt x="229" y="34"/>
                  </a:cubicBezTo>
                  <a:cubicBezTo>
                    <a:pt x="230" y="34"/>
                    <a:pt x="231" y="33"/>
                    <a:pt x="230" y="33"/>
                  </a:cubicBezTo>
                  <a:cubicBezTo>
                    <a:pt x="229" y="34"/>
                    <a:pt x="231" y="32"/>
                    <a:pt x="232" y="33"/>
                  </a:cubicBezTo>
                  <a:cubicBezTo>
                    <a:pt x="233" y="33"/>
                    <a:pt x="235" y="32"/>
                    <a:pt x="234" y="31"/>
                  </a:cubicBezTo>
                  <a:cubicBezTo>
                    <a:pt x="231" y="31"/>
                    <a:pt x="230" y="32"/>
                    <a:pt x="227" y="32"/>
                  </a:cubicBezTo>
                  <a:cubicBezTo>
                    <a:pt x="227" y="32"/>
                    <a:pt x="226" y="33"/>
                    <a:pt x="225" y="33"/>
                  </a:cubicBezTo>
                  <a:cubicBezTo>
                    <a:pt x="221" y="34"/>
                    <a:pt x="222" y="33"/>
                    <a:pt x="220" y="33"/>
                  </a:cubicBezTo>
                  <a:cubicBezTo>
                    <a:pt x="219" y="33"/>
                    <a:pt x="219" y="34"/>
                    <a:pt x="218" y="33"/>
                  </a:cubicBezTo>
                  <a:cubicBezTo>
                    <a:pt x="216" y="33"/>
                    <a:pt x="216" y="33"/>
                    <a:pt x="214" y="33"/>
                  </a:cubicBezTo>
                  <a:cubicBezTo>
                    <a:pt x="213" y="33"/>
                    <a:pt x="214" y="32"/>
                    <a:pt x="213" y="32"/>
                  </a:cubicBezTo>
                  <a:cubicBezTo>
                    <a:pt x="213" y="33"/>
                    <a:pt x="212" y="33"/>
                    <a:pt x="212" y="33"/>
                  </a:cubicBezTo>
                  <a:cubicBezTo>
                    <a:pt x="212" y="34"/>
                    <a:pt x="213" y="34"/>
                    <a:pt x="214" y="34"/>
                  </a:cubicBezTo>
                  <a:cubicBezTo>
                    <a:pt x="210" y="34"/>
                    <a:pt x="211" y="35"/>
                    <a:pt x="210" y="35"/>
                  </a:cubicBezTo>
                  <a:cubicBezTo>
                    <a:pt x="208" y="36"/>
                    <a:pt x="206" y="36"/>
                    <a:pt x="206" y="36"/>
                  </a:cubicBezTo>
                  <a:cubicBezTo>
                    <a:pt x="206" y="38"/>
                    <a:pt x="201" y="36"/>
                    <a:pt x="203" y="38"/>
                  </a:cubicBezTo>
                  <a:cubicBezTo>
                    <a:pt x="205" y="38"/>
                    <a:pt x="207" y="38"/>
                    <a:pt x="209" y="38"/>
                  </a:cubicBezTo>
                  <a:close/>
                  <a:moveTo>
                    <a:pt x="281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57"/>
                    <a:pt x="277" y="58"/>
                    <a:pt x="277" y="58"/>
                  </a:cubicBezTo>
                  <a:cubicBezTo>
                    <a:pt x="276" y="58"/>
                    <a:pt x="278" y="60"/>
                    <a:pt x="276" y="60"/>
                  </a:cubicBezTo>
                  <a:cubicBezTo>
                    <a:pt x="276" y="59"/>
                    <a:pt x="276" y="58"/>
                    <a:pt x="275" y="58"/>
                  </a:cubicBezTo>
                  <a:cubicBezTo>
                    <a:pt x="275" y="59"/>
                    <a:pt x="275" y="60"/>
                    <a:pt x="275" y="60"/>
                  </a:cubicBezTo>
                  <a:cubicBezTo>
                    <a:pt x="277" y="60"/>
                    <a:pt x="278" y="60"/>
                    <a:pt x="280" y="60"/>
                  </a:cubicBezTo>
                  <a:cubicBezTo>
                    <a:pt x="279" y="61"/>
                    <a:pt x="282" y="62"/>
                    <a:pt x="282" y="62"/>
                  </a:cubicBezTo>
                  <a:cubicBezTo>
                    <a:pt x="283" y="64"/>
                    <a:pt x="283" y="63"/>
                    <a:pt x="285" y="64"/>
                  </a:cubicBezTo>
                  <a:cubicBezTo>
                    <a:pt x="284" y="64"/>
                    <a:pt x="283" y="64"/>
                    <a:pt x="283" y="65"/>
                  </a:cubicBezTo>
                  <a:cubicBezTo>
                    <a:pt x="283" y="66"/>
                    <a:pt x="284" y="66"/>
                    <a:pt x="284" y="66"/>
                  </a:cubicBezTo>
                  <a:cubicBezTo>
                    <a:pt x="285" y="66"/>
                    <a:pt x="287" y="66"/>
                    <a:pt x="288" y="66"/>
                  </a:cubicBezTo>
                  <a:cubicBezTo>
                    <a:pt x="289" y="66"/>
                    <a:pt x="289" y="65"/>
                    <a:pt x="289" y="64"/>
                  </a:cubicBezTo>
                  <a:cubicBezTo>
                    <a:pt x="288" y="63"/>
                    <a:pt x="287" y="63"/>
                    <a:pt x="286" y="63"/>
                  </a:cubicBezTo>
                  <a:cubicBezTo>
                    <a:pt x="288" y="60"/>
                    <a:pt x="286" y="61"/>
                    <a:pt x="285" y="61"/>
                  </a:cubicBezTo>
                  <a:cubicBezTo>
                    <a:pt x="284" y="60"/>
                    <a:pt x="284" y="58"/>
                    <a:pt x="283" y="57"/>
                  </a:cubicBezTo>
                  <a:cubicBezTo>
                    <a:pt x="282" y="57"/>
                    <a:pt x="282" y="57"/>
                    <a:pt x="281" y="57"/>
                  </a:cubicBezTo>
                  <a:close/>
                  <a:moveTo>
                    <a:pt x="320" y="72"/>
                  </a:moveTo>
                  <a:cubicBezTo>
                    <a:pt x="316" y="71"/>
                    <a:pt x="317" y="73"/>
                    <a:pt x="316" y="73"/>
                  </a:cubicBezTo>
                  <a:cubicBezTo>
                    <a:pt x="315" y="72"/>
                    <a:pt x="315" y="72"/>
                    <a:pt x="314" y="72"/>
                  </a:cubicBezTo>
                  <a:cubicBezTo>
                    <a:pt x="314" y="74"/>
                    <a:pt x="310" y="73"/>
                    <a:pt x="309" y="74"/>
                  </a:cubicBezTo>
                  <a:cubicBezTo>
                    <a:pt x="308" y="74"/>
                    <a:pt x="309" y="74"/>
                    <a:pt x="308" y="75"/>
                  </a:cubicBezTo>
                  <a:cubicBezTo>
                    <a:pt x="307" y="75"/>
                    <a:pt x="306" y="75"/>
                    <a:pt x="306" y="75"/>
                  </a:cubicBezTo>
                  <a:cubicBezTo>
                    <a:pt x="307" y="75"/>
                    <a:pt x="306" y="76"/>
                    <a:pt x="306" y="77"/>
                  </a:cubicBezTo>
                  <a:cubicBezTo>
                    <a:pt x="308" y="78"/>
                    <a:pt x="308" y="76"/>
                    <a:pt x="310" y="76"/>
                  </a:cubicBezTo>
                  <a:cubicBezTo>
                    <a:pt x="312" y="75"/>
                    <a:pt x="313" y="76"/>
                    <a:pt x="316" y="76"/>
                  </a:cubicBezTo>
                  <a:cubicBezTo>
                    <a:pt x="317" y="76"/>
                    <a:pt x="317" y="75"/>
                    <a:pt x="319" y="75"/>
                  </a:cubicBezTo>
                  <a:cubicBezTo>
                    <a:pt x="321" y="75"/>
                    <a:pt x="324" y="76"/>
                    <a:pt x="325" y="76"/>
                  </a:cubicBezTo>
                  <a:cubicBezTo>
                    <a:pt x="324" y="76"/>
                    <a:pt x="323" y="76"/>
                    <a:pt x="323" y="77"/>
                  </a:cubicBezTo>
                  <a:cubicBezTo>
                    <a:pt x="323" y="76"/>
                    <a:pt x="324" y="77"/>
                    <a:pt x="324" y="77"/>
                  </a:cubicBezTo>
                  <a:cubicBezTo>
                    <a:pt x="324" y="77"/>
                    <a:pt x="325" y="77"/>
                    <a:pt x="325" y="77"/>
                  </a:cubicBezTo>
                  <a:cubicBezTo>
                    <a:pt x="328" y="77"/>
                    <a:pt x="327" y="77"/>
                    <a:pt x="330" y="76"/>
                  </a:cubicBezTo>
                  <a:cubicBezTo>
                    <a:pt x="333" y="75"/>
                    <a:pt x="334" y="77"/>
                    <a:pt x="336" y="76"/>
                  </a:cubicBezTo>
                  <a:cubicBezTo>
                    <a:pt x="334" y="76"/>
                    <a:pt x="337" y="74"/>
                    <a:pt x="334" y="75"/>
                  </a:cubicBezTo>
                  <a:cubicBezTo>
                    <a:pt x="333" y="76"/>
                    <a:pt x="332" y="73"/>
                    <a:pt x="332" y="73"/>
                  </a:cubicBezTo>
                  <a:cubicBezTo>
                    <a:pt x="332" y="73"/>
                    <a:pt x="330" y="73"/>
                    <a:pt x="331" y="72"/>
                  </a:cubicBezTo>
                  <a:cubicBezTo>
                    <a:pt x="329" y="72"/>
                    <a:pt x="327" y="72"/>
                    <a:pt x="326" y="72"/>
                  </a:cubicBezTo>
                  <a:cubicBezTo>
                    <a:pt x="326" y="71"/>
                    <a:pt x="327" y="71"/>
                    <a:pt x="326" y="70"/>
                  </a:cubicBezTo>
                  <a:cubicBezTo>
                    <a:pt x="322" y="71"/>
                    <a:pt x="323" y="70"/>
                    <a:pt x="320" y="70"/>
                  </a:cubicBezTo>
                  <a:cubicBezTo>
                    <a:pt x="319" y="71"/>
                    <a:pt x="318" y="71"/>
                    <a:pt x="320" y="72"/>
                  </a:cubicBezTo>
                  <a:close/>
                  <a:moveTo>
                    <a:pt x="346" y="84"/>
                  </a:moveTo>
                  <a:cubicBezTo>
                    <a:pt x="346" y="84"/>
                    <a:pt x="345" y="84"/>
                    <a:pt x="345" y="84"/>
                  </a:cubicBezTo>
                  <a:cubicBezTo>
                    <a:pt x="350" y="84"/>
                    <a:pt x="345" y="80"/>
                    <a:pt x="349" y="81"/>
                  </a:cubicBezTo>
                  <a:cubicBezTo>
                    <a:pt x="351" y="82"/>
                    <a:pt x="352" y="80"/>
                    <a:pt x="355" y="81"/>
                  </a:cubicBezTo>
                  <a:cubicBezTo>
                    <a:pt x="354" y="78"/>
                    <a:pt x="346" y="77"/>
                    <a:pt x="340" y="78"/>
                  </a:cubicBezTo>
                  <a:cubicBezTo>
                    <a:pt x="340" y="78"/>
                    <a:pt x="339" y="77"/>
                    <a:pt x="339" y="77"/>
                  </a:cubicBezTo>
                  <a:cubicBezTo>
                    <a:pt x="337" y="76"/>
                    <a:pt x="336" y="78"/>
                    <a:pt x="334" y="78"/>
                  </a:cubicBezTo>
                  <a:cubicBezTo>
                    <a:pt x="333" y="78"/>
                    <a:pt x="333" y="77"/>
                    <a:pt x="331" y="77"/>
                  </a:cubicBezTo>
                  <a:cubicBezTo>
                    <a:pt x="330" y="77"/>
                    <a:pt x="330" y="78"/>
                    <a:pt x="329" y="78"/>
                  </a:cubicBezTo>
                  <a:cubicBezTo>
                    <a:pt x="327" y="78"/>
                    <a:pt x="326" y="78"/>
                    <a:pt x="325" y="79"/>
                  </a:cubicBezTo>
                  <a:cubicBezTo>
                    <a:pt x="325" y="79"/>
                    <a:pt x="324" y="80"/>
                    <a:pt x="323" y="80"/>
                  </a:cubicBezTo>
                  <a:cubicBezTo>
                    <a:pt x="323" y="84"/>
                    <a:pt x="321" y="84"/>
                    <a:pt x="322" y="88"/>
                  </a:cubicBezTo>
                  <a:cubicBezTo>
                    <a:pt x="325" y="89"/>
                    <a:pt x="323" y="87"/>
                    <a:pt x="327" y="87"/>
                  </a:cubicBezTo>
                  <a:cubicBezTo>
                    <a:pt x="326" y="87"/>
                    <a:pt x="327" y="86"/>
                    <a:pt x="328" y="85"/>
                  </a:cubicBezTo>
                  <a:cubicBezTo>
                    <a:pt x="329" y="84"/>
                    <a:pt x="328" y="83"/>
                    <a:pt x="329" y="82"/>
                  </a:cubicBezTo>
                  <a:cubicBezTo>
                    <a:pt x="329" y="81"/>
                    <a:pt x="330" y="81"/>
                    <a:pt x="331" y="81"/>
                  </a:cubicBezTo>
                  <a:cubicBezTo>
                    <a:pt x="331" y="80"/>
                    <a:pt x="330" y="79"/>
                    <a:pt x="331" y="79"/>
                  </a:cubicBezTo>
                  <a:cubicBezTo>
                    <a:pt x="333" y="79"/>
                    <a:pt x="335" y="79"/>
                    <a:pt x="335" y="79"/>
                  </a:cubicBezTo>
                  <a:cubicBezTo>
                    <a:pt x="334" y="80"/>
                    <a:pt x="339" y="79"/>
                    <a:pt x="338" y="80"/>
                  </a:cubicBezTo>
                  <a:cubicBezTo>
                    <a:pt x="339" y="82"/>
                    <a:pt x="339" y="81"/>
                    <a:pt x="338" y="83"/>
                  </a:cubicBezTo>
                  <a:cubicBezTo>
                    <a:pt x="339" y="83"/>
                    <a:pt x="340" y="83"/>
                    <a:pt x="340" y="83"/>
                  </a:cubicBezTo>
                  <a:cubicBezTo>
                    <a:pt x="340" y="83"/>
                    <a:pt x="338" y="83"/>
                    <a:pt x="338" y="84"/>
                  </a:cubicBezTo>
                  <a:cubicBezTo>
                    <a:pt x="342" y="83"/>
                    <a:pt x="345" y="85"/>
                    <a:pt x="346" y="84"/>
                  </a:cubicBezTo>
                  <a:close/>
                  <a:moveTo>
                    <a:pt x="364" y="82"/>
                  </a:moveTo>
                  <a:cubicBezTo>
                    <a:pt x="364" y="82"/>
                    <a:pt x="364" y="83"/>
                    <a:pt x="364" y="83"/>
                  </a:cubicBezTo>
                  <a:cubicBezTo>
                    <a:pt x="363" y="84"/>
                    <a:pt x="358" y="82"/>
                    <a:pt x="356" y="83"/>
                  </a:cubicBezTo>
                  <a:cubicBezTo>
                    <a:pt x="357" y="83"/>
                    <a:pt x="355" y="83"/>
                    <a:pt x="354" y="84"/>
                  </a:cubicBezTo>
                  <a:cubicBezTo>
                    <a:pt x="357" y="85"/>
                    <a:pt x="357" y="85"/>
                    <a:pt x="360" y="84"/>
                  </a:cubicBezTo>
                  <a:cubicBezTo>
                    <a:pt x="362" y="84"/>
                    <a:pt x="366" y="85"/>
                    <a:pt x="367" y="84"/>
                  </a:cubicBezTo>
                  <a:cubicBezTo>
                    <a:pt x="367" y="84"/>
                    <a:pt x="366" y="84"/>
                    <a:pt x="367" y="84"/>
                  </a:cubicBezTo>
                  <a:cubicBezTo>
                    <a:pt x="368" y="83"/>
                    <a:pt x="369" y="83"/>
                    <a:pt x="369" y="83"/>
                  </a:cubicBezTo>
                  <a:cubicBezTo>
                    <a:pt x="367" y="83"/>
                    <a:pt x="366" y="82"/>
                    <a:pt x="364" y="82"/>
                  </a:cubicBezTo>
                  <a:close/>
                  <a:moveTo>
                    <a:pt x="350" y="86"/>
                  </a:moveTo>
                  <a:cubicBezTo>
                    <a:pt x="350" y="86"/>
                    <a:pt x="350" y="85"/>
                    <a:pt x="348" y="85"/>
                  </a:cubicBezTo>
                  <a:cubicBezTo>
                    <a:pt x="348" y="86"/>
                    <a:pt x="349" y="86"/>
                    <a:pt x="348" y="86"/>
                  </a:cubicBezTo>
                  <a:cubicBezTo>
                    <a:pt x="347" y="86"/>
                    <a:pt x="345" y="86"/>
                    <a:pt x="343" y="86"/>
                  </a:cubicBezTo>
                  <a:cubicBezTo>
                    <a:pt x="345" y="88"/>
                    <a:pt x="340" y="87"/>
                    <a:pt x="340" y="88"/>
                  </a:cubicBezTo>
                  <a:cubicBezTo>
                    <a:pt x="341" y="88"/>
                    <a:pt x="342" y="88"/>
                    <a:pt x="343" y="88"/>
                  </a:cubicBezTo>
                  <a:cubicBezTo>
                    <a:pt x="343" y="88"/>
                    <a:pt x="343" y="88"/>
                    <a:pt x="342" y="89"/>
                  </a:cubicBezTo>
                  <a:cubicBezTo>
                    <a:pt x="345" y="89"/>
                    <a:pt x="344" y="88"/>
                    <a:pt x="346" y="88"/>
                  </a:cubicBezTo>
                  <a:cubicBezTo>
                    <a:pt x="347" y="88"/>
                    <a:pt x="349" y="89"/>
                    <a:pt x="351" y="88"/>
                  </a:cubicBezTo>
                  <a:cubicBezTo>
                    <a:pt x="351" y="86"/>
                    <a:pt x="358" y="88"/>
                    <a:pt x="356" y="85"/>
                  </a:cubicBezTo>
                  <a:cubicBezTo>
                    <a:pt x="353" y="85"/>
                    <a:pt x="351" y="86"/>
                    <a:pt x="35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91"/>
            <p:cNvSpPr/>
            <p:nvPr/>
          </p:nvSpPr>
          <p:spPr bwMode="auto">
            <a:xfrm>
              <a:off x="4052888" y="3729038"/>
              <a:ext cx="120650" cy="90488"/>
            </a:xfrm>
            <a:custGeom>
              <a:avLst/>
              <a:gdLst>
                <a:gd name="T0" fmla="*/ 9 w 32"/>
                <a:gd name="T1" fmla="*/ 2 h 24"/>
                <a:gd name="T2" fmla="*/ 16 w 32"/>
                <a:gd name="T3" fmla="*/ 2 h 24"/>
                <a:gd name="T4" fmla="*/ 17 w 32"/>
                <a:gd name="T5" fmla="*/ 4 h 24"/>
                <a:gd name="T6" fmla="*/ 12 w 32"/>
                <a:gd name="T7" fmla="*/ 6 h 24"/>
                <a:gd name="T8" fmla="*/ 18 w 32"/>
                <a:gd name="T9" fmla="*/ 7 h 24"/>
                <a:gd name="T10" fmla="*/ 21 w 32"/>
                <a:gd name="T11" fmla="*/ 11 h 24"/>
                <a:gd name="T12" fmla="*/ 23 w 32"/>
                <a:gd name="T13" fmla="*/ 12 h 24"/>
                <a:gd name="T14" fmla="*/ 27 w 32"/>
                <a:gd name="T15" fmla="*/ 13 h 24"/>
                <a:gd name="T16" fmla="*/ 25 w 32"/>
                <a:gd name="T17" fmla="*/ 15 h 24"/>
                <a:gd name="T18" fmla="*/ 31 w 32"/>
                <a:gd name="T19" fmla="*/ 15 h 24"/>
                <a:gd name="T20" fmla="*/ 31 w 32"/>
                <a:gd name="T21" fmla="*/ 18 h 24"/>
                <a:gd name="T22" fmla="*/ 29 w 32"/>
                <a:gd name="T23" fmla="*/ 18 h 24"/>
                <a:gd name="T24" fmla="*/ 31 w 32"/>
                <a:gd name="T25" fmla="*/ 19 h 24"/>
                <a:gd name="T26" fmla="*/ 29 w 32"/>
                <a:gd name="T27" fmla="*/ 20 h 24"/>
                <a:gd name="T28" fmla="*/ 26 w 32"/>
                <a:gd name="T29" fmla="*/ 21 h 24"/>
                <a:gd name="T30" fmla="*/ 16 w 32"/>
                <a:gd name="T31" fmla="*/ 21 h 24"/>
                <a:gd name="T32" fmla="*/ 12 w 32"/>
                <a:gd name="T33" fmla="*/ 21 h 24"/>
                <a:gd name="T34" fmla="*/ 5 w 32"/>
                <a:gd name="T35" fmla="*/ 21 h 24"/>
                <a:gd name="T36" fmla="*/ 7 w 32"/>
                <a:gd name="T37" fmla="*/ 21 h 24"/>
                <a:gd name="T38" fmla="*/ 8 w 32"/>
                <a:gd name="T39" fmla="*/ 21 h 24"/>
                <a:gd name="T40" fmla="*/ 9 w 32"/>
                <a:gd name="T41" fmla="*/ 20 h 24"/>
                <a:gd name="T42" fmla="*/ 15 w 32"/>
                <a:gd name="T43" fmla="*/ 20 h 24"/>
                <a:gd name="T44" fmla="*/ 7 w 32"/>
                <a:gd name="T45" fmla="*/ 18 h 24"/>
                <a:gd name="T46" fmla="*/ 7 w 32"/>
                <a:gd name="T47" fmla="*/ 15 h 24"/>
                <a:gd name="T48" fmla="*/ 9 w 32"/>
                <a:gd name="T49" fmla="*/ 15 h 24"/>
                <a:gd name="T50" fmla="*/ 13 w 32"/>
                <a:gd name="T51" fmla="*/ 15 h 24"/>
                <a:gd name="T52" fmla="*/ 14 w 32"/>
                <a:gd name="T53" fmla="*/ 12 h 24"/>
                <a:gd name="T54" fmla="*/ 11 w 32"/>
                <a:gd name="T55" fmla="*/ 10 h 24"/>
                <a:gd name="T56" fmla="*/ 7 w 32"/>
                <a:gd name="T57" fmla="*/ 10 h 24"/>
                <a:gd name="T58" fmla="*/ 7 w 32"/>
                <a:gd name="T59" fmla="*/ 8 h 24"/>
                <a:gd name="T60" fmla="*/ 3 w 32"/>
                <a:gd name="T61" fmla="*/ 7 h 24"/>
                <a:gd name="T62" fmla="*/ 0 w 32"/>
                <a:gd name="T63" fmla="*/ 2 h 24"/>
                <a:gd name="T64" fmla="*/ 5 w 32"/>
                <a:gd name="T65" fmla="*/ 0 h 24"/>
                <a:gd name="T66" fmla="*/ 14 w 32"/>
                <a:gd name="T67" fmla="*/ 0 h 24"/>
                <a:gd name="T68" fmla="*/ 9 w 32"/>
                <a:gd name="T6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24">
                  <a:moveTo>
                    <a:pt x="9" y="2"/>
                  </a:moveTo>
                  <a:cubicBezTo>
                    <a:pt x="10" y="3"/>
                    <a:pt x="14" y="2"/>
                    <a:pt x="16" y="2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5" y="5"/>
                    <a:pt x="13" y="5"/>
                    <a:pt x="12" y="6"/>
                  </a:cubicBezTo>
                  <a:cubicBezTo>
                    <a:pt x="13" y="7"/>
                    <a:pt x="15" y="7"/>
                    <a:pt x="18" y="7"/>
                  </a:cubicBezTo>
                  <a:cubicBezTo>
                    <a:pt x="18" y="9"/>
                    <a:pt x="22" y="9"/>
                    <a:pt x="21" y="11"/>
                  </a:cubicBezTo>
                  <a:cubicBezTo>
                    <a:pt x="21" y="11"/>
                    <a:pt x="23" y="11"/>
                    <a:pt x="23" y="12"/>
                  </a:cubicBezTo>
                  <a:cubicBezTo>
                    <a:pt x="23" y="13"/>
                    <a:pt x="26" y="12"/>
                    <a:pt x="27" y="13"/>
                  </a:cubicBezTo>
                  <a:cubicBezTo>
                    <a:pt x="27" y="13"/>
                    <a:pt x="26" y="14"/>
                    <a:pt x="25" y="15"/>
                  </a:cubicBezTo>
                  <a:cubicBezTo>
                    <a:pt x="28" y="15"/>
                    <a:pt x="30" y="15"/>
                    <a:pt x="31" y="15"/>
                  </a:cubicBezTo>
                  <a:cubicBezTo>
                    <a:pt x="30" y="16"/>
                    <a:pt x="32" y="17"/>
                    <a:pt x="31" y="18"/>
                  </a:cubicBezTo>
                  <a:cubicBezTo>
                    <a:pt x="31" y="18"/>
                    <a:pt x="29" y="18"/>
                    <a:pt x="29" y="18"/>
                  </a:cubicBezTo>
                  <a:cubicBezTo>
                    <a:pt x="29" y="19"/>
                    <a:pt x="30" y="18"/>
                    <a:pt x="31" y="19"/>
                  </a:cubicBezTo>
                  <a:cubicBezTo>
                    <a:pt x="30" y="19"/>
                    <a:pt x="29" y="19"/>
                    <a:pt x="29" y="20"/>
                  </a:cubicBezTo>
                  <a:cubicBezTo>
                    <a:pt x="28" y="20"/>
                    <a:pt x="28" y="21"/>
                    <a:pt x="26" y="21"/>
                  </a:cubicBezTo>
                  <a:cubicBezTo>
                    <a:pt x="23" y="21"/>
                    <a:pt x="20" y="20"/>
                    <a:pt x="16" y="21"/>
                  </a:cubicBezTo>
                  <a:cubicBezTo>
                    <a:pt x="14" y="21"/>
                    <a:pt x="15" y="21"/>
                    <a:pt x="12" y="21"/>
                  </a:cubicBezTo>
                  <a:cubicBezTo>
                    <a:pt x="11" y="22"/>
                    <a:pt x="5" y="24"/>
                    <a:pt x="5" y="21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8" y="21"/>
                    <a:pt x="9" y="21"/>
                    <a:pt x="8" y="21"/>
                  </a:cubicBezTo>
                  <a:cubicBezTo>
                    <a:pt x="10" y="21"/>
                    <a:pt x="8" y="20"/>
                    <a:pt x="9" y="20"/>
                  </a:cubicBezTo>
                  <a:cubicBezTo>
                    <a:pt x="11" y="20"/>
                    <a:pt x="13" y="20"/>
                    <a:pt x="15" y="20"/>
                  </a:cubicBezTo>
                  <a:cubicBezTo>
                    <a:pt x="14" y="17"/>
                    <a:pt x="10" y="19"/>
                    <a:pt x="7" y="18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9" y="15"/>
                    <a:pt x="11" y="15"/>
                    <a:pt x="9" y="15"/>
                  </a:cubicBezTo>
                  <a:cubicBezTo>
                    <a:pt x="10" y="13"/>
                    <a:pt x="11" y="15"/>
                    <a:pt x="13" y="15"/>
                  </a:cubicBezTo>
                  <a:cubicBezTo>
                    <a:pt x="15" y="15"/>
                    <a:pt x="12" y="13"/>
                    <a:pt x="14" y="12"/>
                  </a:cubicBezTo>
                  <a:cubicBezTo>
                    <a:pt x="14" y="11"/>
                    <a:pt x="10" y="11"/>
                    <a:pt x="11" y="10"/>
                  </a:cubicBezTo>
                  <a:cubicBezTo>
                    <a:pt x="10" y="10"/>
                    <a:pt x="9" y="10"/>
                    <a:pt x="7" y="10"/>
                  </a:cubicBezTo>
                  <a:cubicBezTo>
                    <a:pt x="7" y="10"/>
                    <a:pt x="7" y="9"/>
                    <a:pt x="7" y="8"/>
                  </a:cubicBezTo>
                  <a:cubicBezTo>
                    <a:pt x="7" y="7"/>
                    <a:pt x="4" y="8"/>
                    <a:pt x="3" y="7"/>
                  </a:cubicBezTo>
                  <a:cubicBezTo>
                    <a:pt x="5" y="5"/>
                    <a:pt x="5" y="2"/>
                    <a:pt x="0" y="2"/>
                  </a:cubicBezTo>
                  <a:cubicBezTo>
                    <a:pt x="2" y="1"/>
                    <a:pt x="4" y="1"/>
                    <a:pt x="5" y="0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92"/>
            <p:cNvSpPr/>
            <p:nvPr/>
          </p:nvSpPr>
          <p:spPr bwMode="auto">
            <a:xfrm>
              <a:off x="1806575" y="3733800"/>
              <a:ext cx="33338" cy="11113"/>
            </a:xfrm>
            <a:custGeom>
              <a:avLst/>
              <a:gdLst>
                <a:gd name="T0" fmla="*/ 8 w 9"/>
                <a:gd name="T1" fmla="*/ 0 h 3"/>
                <a:gd name="T2" fmla="*/ 9 w 9"/>
                <a:gd name="T3" fmla="*/ 2 h 3"/>
                <a:gd name="T4" fmla="*/ 4 w 9"/>
                <a:gd name="T5" fmla="*/ 3 h 3"/>
                <a:gd name="T6" fmla="*/ 4 w 9"/>
                <a:gd name="T7" fmla="*/ 2 h 3"/>
                <a:gd name="T8" fmla="*/ 2 w 9"/>
                <a:gd name="T9" fmla="*/ 3 h 3"/>
                <a:gd name="T10" fmla="*/ 3 w 9"/>
                <a:gd name="T11" fmla="*/ 2 h 3"/>
                <a:gd name="T12" fmla="*/ 8 w 9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cubicBezTo>
                    <a:pt x="7" y="1"/>
                    <a:pt x="8" y="2"/>
                    <a:pt x="9" y="2"/>
                  </a:cubicBezTo>
                  <a:cubicBezTo>
                    <a:pt x="8" y="3"/>
                    <a:pt x="6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0" y="2"/>
                    <a:pt x="3" y="2"/>
                    <a:pt x="3" y="2"/>
                  </a:cubicBezTo>
                  <a:cubicBezTo>
                    <a:pt x="4" y="2"/>
                    <a:pt x="6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93"/>
            <p:cNvSpPr/>
            <p:nvPr/>
          </p:nvSpPr>
          <p:spPr bwMode="auto">
            <a:xfrm>
              <a:off x="6265863" y="3879850"/>
              <a:ext cx="22225" cy="11113"/>
            </a:xfrm>
            <a:custGeom>
              <a:avLst/>
              <a:gdLst>
                <a:gd name="T0" fmla="*/ 2 w 6"/>
                <a:gd name="T1" fmla="*/ 0 h 3"/>
                <a:gd name="T2" fmla="*/ 6 w 6"/>
                <a:gd name="T3" fmla="*/ 0 h 3"/>
                <a:gd name="T4" fmla="*/ 1 w 6"/>
                <a:gd name="T5" fmla="*/ 2 h 3"/>
                <a:gd name="T6" fmla="*/ 2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2" y="0"/>
                  </a:moveTo>
                  <a:cubicBezTo>
                    <a:pt x="2" y="0"/>
                    <a:pt x="3" y="1"/>
                    <a:pt x="6" y="0"/>
                  </a:cubicBezTo>
                  <a:cubicBezTo>
                    <a:pt x="5" y="1"/>
                    <a:pt x="4" y="3"/>
                    <a:pt x="1" y="2"/>
                  </a:cubicBezTo>
                  <a:cubicBezTo>
                    <a:pt x="0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94"/>
            <p:cNvSpPr/>
            <p:nvPr/>
          </p:nvSpPr>
          <p:spPr bwMode="auto">
            <a:xfrm>
              <a:off x="5800725" y="4164013"/>
              <a:ext cx="146050" cy="87313"/>
            </a:xfrm>
            <a:custGeom>
              <a:avLst/>
              <a:gdLst>
                <a:gd name="T0" fmla="*/ 31 w 39"/>
                <a:gd name="T1" fmla="*/ 2 h 23"/>
                <a:gd name="T2" fmla="*/ 35 w 39"/>
                <a:gd name="T3" fmla="*/ 3 h 23"/>
                <a:gd name="T4" fmla="*/ 39 w 39"/>
                <a:gd name="T5" fmla="*/ 4 h 23"/>
                <a:gd name="T6" fmla="*/ 35 w 39"/>
                <a:gd name="T7" fmla="*/ 7 h 23"/>
                <a:gd name="T8" fmla="*/ 34 w 39"/>
                <a:gd name="T9" fmla="*/ 9 h 23"/>
                <a:gd name="T10" fmla="*/ 36 w 39"/>
                <a:gd name="T11" fmla="*/ 10 h 23"/>
                <a:gd name="T12" fmla="*/ 36 w 39"/>
                <a:gd name="T13" fmla="*/ 12 h 23"/>
                <a:gd name="T14" fmla="*/ 38 w 39"/>
                <a:gd name="T15" fmla="*/ 13 h 23"/>
                <a:gd name="T16" fmla="*/ 33 w 39"/>
                <a:gd name="T17" fmla="*/ 14 h 23"/>
                <a:gd name="T18" fmla="*/ 32 w 39"/>
                <a:gd name="T19" fmla="*/ 17 h 23"/>
                <a:gd name="T20" fmla="*/ 32 w 39"/>
                <a:gd name="T21" fmla="*/ 18 h 23"/>
                <a:gd name="T22" fmla="*/ 31 w 39"/>
                <a:gd name="T23" fmla="*/ 18 h 23"/>
                <a:gd name="T24" fmla="*/ 28 w 39"/>
                <a:gd name="T25" fmla="*/ 20 h 23"/>
                <a:gd name="T26" fmla="*/ 28 w 39"/>
                <a:gd name="T27" fmla="*/ 23 h 23"/>
                <a:gd name="T28" fmla="*/ 18 w 39"/>
                <a:gd name="T29" fmla="*/ 21 h 23"/>
                <a:gd name="T30" fmla="*/ 17 w 39"/>
                <a:gd name="T31" fmla="*/ 22 h 23"/>
                <a:gd name="T32" fmla="*/ 14 w 39"/>
                <a:gd name="T33" fmla="*/ 21 h 23"/>
                <a:gd name="T34" fmla="*/ 9 w 39"/>
                <a:gd name="T35" fmla="*/ 21 h 23"/>
                <a:gd name="T36" fmla="*/ 6 w 39"/>
                <a:gd name="T37" fmla="*/ 21 h 23"/>
                <a:gd name="T38" fmla="*/ 2 w 39"/>
                <a:gd name="T39" fmla="*/ 18 h 23"/>
                <a:gd name="T40" fmla="*/ 3 w 39"/>
                <a:gd name="T41" fmla="*/ 16 h 23"/>
                <a:gd name="T42" fmla="*/ 2 w 39"/>
                <a:gd name="T43" fmla="*/ 16 h 23"/>
                <a:gd name="T44" fmla="*/ 1 w 39"/>
                <a:gd name="T45" fmla="*/ 12 h 23"/>
                <a:gd name="T46" fmla="*/ 11 w 39"/>
                <a:gd name="T47" fmla="*/ 11 h 23"/>
                <a:gd name="T48" fmla="*/ 11 w 39"/>
                <a:gd name="T49" fmla="*/ 10 h 23"/>
                <a:gd name="T50" fmla="*/ 18 w 39"/>
                <a:gd name="T51" fmla="*/ 8 h 23"/>
                <a:gd name="T52" fmla="*/ 24 w 39"/>
                <a:gd name="T53" fmla="*/ 7 h 23"/>
                <a:gd name="T54" fmla="*/ 25 w 39"/>
                <a:gd name="T55" fmla="*/ 5 h 23"/>
                <a:gd name="T56" fmla="*/ 27 w 39"/>
                <a:gd name="T57" fmla="*/ 5 h 23"/>
                <a:gd name="T58" fmla="*/ 29 w 39"/>
                <a:gd name="T59" fmla="*/ 4 h 23"/>
                <a:gd name="T60" fmla="*/ 32 w 39"/>
                <a:gd name="T61" fmla="*/ 2 h 23"/>
                <a:gd name="T62" fmla="*/ 31 w 39"/>
                <a:gd name="T6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" h="23">
                  <a:moveTo>
                    <a:pt x="31" y="2"/>
                  </a:moveTo>
                  <a:cubicBezTo>
                    <a:pt x="32" y="0"/>
                    <a:pt x="34" y="3"/>
                    <a:pt x="35" y="3"/>
                  </a:cubicBezTo>
                  <a:cubicBezTo>
                    <a:pt x="37" y="3"/>
                    <a:pt x="37" y="4"/>
                    <a:pt x="39" y="4"/>
                  </a:cubicBezTo>
                  <a:cubicBezTo>
                    <a:pt x="39" y="5"/>
                    <a:pt x="39" y="7"/>
                    <a:pt x="35" y="7"/>
                  </a:cubicBezTo>
                  <a:cubicBezTo>
                    <a:pt x="35" y="7"/>
                    <a:pt x="37" y="9"/>
                    <a:pt x="34" y="9"/>
                  </a:cubicBezTo>
                  <a:cubicBezTo>
                    <a:pt x="34" y="10"/>
                    <a:pt x="36" y="10"/>
                    <a:pt x="36" y="10"/>
                  </a:cubicBezTo>
                  <a:cubicBezTo>
                    <a:pt x="37" y="11"/>
                    <a:pt x="36" y="12"/>
                    <a:pt x="36" y="12"/>
                  </a:cubicBezTo>
                  <a:cubicBezTo>
                    <a:pt x="37" y="12"/>
                    <a:pt x="38" y="12"/>
                    <a:pt x="38" y="13"/>
                  </a:cubicBezTo>
                  <a:cubicBezTo>
                    <a:pt x="38" y="14"/>
                    <a:pt x="35" y="15"/>
                    <a:pt x="33" y="14"/>
                  </a:cubicBezTo>
                  <a:cubicBezTo>
                    <a:pt x="34" y="15"/>
                    <a:pt x="35" y="16"/>
                    <a:pt x="32" y="17"/>
                  </a:cubicBezTo>
                  <a:cubicBezTo>
                    <a:pt x="32" y="17"/>
                    <a:pt x="33" y="18"/>
                    <a:pt x="32" y="18"/>
                  </a:cubicBezTo>
                  <a:cubicBezTo>
                    <a:pt x="32" y="18"/>
                    <a:pt x="31" y="18"/>
                    <a:pt x="31" y="18"/>
                  </a:cubicBezTo>
                  <a:cubicBezTo>
                    <a:pt x="30" y="18"/>
                    <a:pt x="30" y="20"/>
                    <a:pt x="28" y="20"/>
                  </a:cubicBezTo>
                  <a:cubicBezTo>
                    <a:pt x="29" y="21"/>
                    <a:pt x="27" y="21"/>
                    <a:pt x="28" y="23"/>
                  </a:cubicBezTo>
                  <a:cubicBezTo>
                    <a:pt x="22" y="23"/>
                    <a:pt x="21" y="21"/>
                    <a:pt x="18" y="21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2" y="21"/>
                    <a:pt x="10" y="21"/>
                    <a:pt x="9" y="21"/>
                  </a:cubicBezTo>
                  <a:cubicBezTo>
                    <a:pt x="8" y="21"/>
                    <a:pt x="9" y="20"/>
                    <a:pt x="6" y="21"/>
                  </a:cubicBezTo>
                  <a:cubicBezTo>
                    <a:pt x="5" y="19"/>
                    <a:pt x="5" y="18"/>
                    <a:pt x="2" y="18"/>
                  </a:cubicBezTo>
                  <a:cubicBezTo>
                    <a:pt x="2" y="17"/>
                    <a:pt x="3" y="17"/>
                    <a:pt x="3" y="16"/>
                  </a:cubicBezTo>
                  <a:cubicBezTo>
                    <a:pt x="3" y="15"/>
                    <a:pt x="2" y="16"/>
                    <a:pt x="2" y="16"/>
                  </a:cubicBezTo>
                  <a:cubicBezTo>
                    <a:pt x="0" y="15"/>
                    <a:pt x="1" y="14"/>
                    <a:pt x="1" y="12"/>
                  </a:cubicBezTo>
                  <a:cubicBezTo>
                    <a:pt x="5" y="12"/>
                    <a:pt x="8" y="12"/>
                    <a:pt x="11" y="11"/>
                  </a:cubicBezTo>
                  <a:cubicBezTo>
                    <a:pt x="11" y="11"/>
                    <a:pt x="12" y="10"/>
                    <a:pt x="11" y="10"/>
                  </a:cubicBezTo>
                  <a:cubicBezTo>
                    <a:pt x="12" y="9"/>
                    <a:pt x="20" y="8"/>
                    <a:pt x="18" y="8"/>
                  </a:cubicBezTo>
                  <a:cubicBezTo>
                    <a:pt x="19" y="7"/>
                    <a:pt x="21" y="7"/>
                    <a:pt x="24" y="7"/>
                  </a:cubicBezTo>
                  <a:cubicBezTo>
                    <a:pt x="25" y="7"/>
                    <a:pt x="24" y="6"/>
                    <a:pt x="25" y="5"/>
                  </a:cubicBezTo>
                  <a:cubicBezTo>
                    <a:pt x="25" y="5"/>
                    <a:pt x="26" y="5"/>
                    <a:pt x="27" y="5"/>
                  </a:cubicBezTo>
                  <a:cubicBezTo>
                    <a:pt x="27" y="5"/>
                    <a:pt x="27" y="4"/>
                    <a:pt x="29" y="4"/>
                  </a:cubicBezTo>
                  <a:cubicBezTo>
                    <a:pt x="27" y="2"/>
                    <a:pt x="31" y="3"/>
                    <a:pt x="32" y="2"/>
                  </a:cubicBezTo>
                  <a:cubicBezTo>
                    <a:pt x="32" y="2"/>
                    <a:pt x="32" y="2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95"/>
            <p:cNvSpPr/>
            <p:nvPr/>
          </p:nvSpPr>
          <p:spPr bwMode="auto">
            <a:xfrm>
              <a:off x="5949950" y="4229100"/>
              <a:ext cx="71438" cy="36513"/>
            </a:xfrm>
            <a:custGeom>
              <a:avLst/>
              <a:gdLst>
                <a:gd name="T0" fmla="*/ 16 w 19"/>
                <a:gd name="T1" fmla="*/ 0 h 10"/>
                <a:gd name="T2" fmla="*/ 13 w 19"/>
                <a:gd name="T3" fmla="*/ 2 h 10"/>
                <a:gd name="T4" fmla="*/ 12 w 19"/>
                <a:gd name="T5" fmla="*/ 2 h 10"/>
                <a:gd name="T6" fmla="*/ 13 w 19"/>
                <a:gd name="T7" fmla="*/ 3 h 10"/>
                <a:gd name="T8" fmla="*/ 15 w 19"/>
                <a:gd name="T9" fmla="*/ 4 h 10"/>
                <a:gd name="T10" fmla="*/ 16 w 19"/>
                <a:gd name="T11" fmla="*/ 8 h 10"/>
                <a:gd name="T12" fmla="*/ 12 w 19"/>
                <a:gd name="T13" fmla="*/ 8 h 10"/>
                <a:gd name="T14" fmla="*/ 9 w 19"/>
                <a:gd name="T15" fmla="*/ 4 h 10"/>
                <a:gd name="T16" fmla="*/ 5 w 19"/>
                <a:gd name="T17" fmla="*/ 5 h 10"/>
                <a:gd name="T18" fmla="*/ 5 w 19"/>
                <a:gd name="T19" fmla="*/ 8 h 10"/>
                <a:gd name="T20" fmla="*/ 2 w 19"/>
                <a:gd name="T21" fmla="*/ 9 h 10"/>
                <a:gd name="T22" fmla="*/ 1 w 19"/>
                <a:gd name="T23" fmla="*/ 7 h 10"/>
                <a:gd name="T24" fmla="*/ 2 w 19"/>
                <a:gd name="T25" fmla="*/ 7 h 10"/>
                <a:gd name="T26" fmla="*/ 1 w 19"/>
                <a:gd name="T27" fmla="*/ 6 h 10"/>
                <a:gd name="T28" fmla="*/ 2 w 19"/>
                <a:gd name="T29" fmla="*/ 4 h 10"/>
                <a:gd name="T30" fmla="*/ 0 w 19"/>
                <a:gd name="T31" fmla="*/ 3 h 10"/>
                <a:gd name="T32" fmla="*/ 8 w 19"/>
                <a:gd name="T33" fmla="*/ 0 h 10"/>
                <a:gd name="T34" fmla="*/ 16 w 19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0">
                  <a:moveTo>
                    <a:pt x="16" y="0"/>
                  </a:moveTo>
                  <a:cubicBezTo>
                    <a:pt x="19" y="2"/>
                    <a:pt x="12" y="1"/>
                    <a:pt x="13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2" y="2"/>
                    <a:pt x="13" y="3"/>
                    <a:pt x="13" y="3"/>
                  </a:cubicBezTo>
                  <a:cubicBezTo>
                    <a:pt x="14" y="3"/>
                    <a:pt x="15" y="4"/>
                    <a:pt x="15" y="4"/>
                  </a:cubicBezTo>
                  <a:cubicBezTo>
                    <a:pt x="16" y="5"/>
                    <a:pt x="15" y="7"/>
                    <a:pt x="16" y="8"/>
                  </a:cubicBezTo>
                  <a:cubicBezTo>
                    <a:pt x="15" y="8"/>
                    <a:pt x="14" y="8"/>
                    <a:pt x="12" y="8"/>
                  </a:cubicBezTo>
                  <a:cubicBezTo>
                    <a:pt x="11" y="7"/>
                    <a:pt x="10" y="6"/>
                    <a:pt x="9" y="4"/>
                  </a:cubicBezTo>
                  <a:cubicBezTo>
                    <a:pt x="7" y="4"/>
                    <a:pt x="9" y="6"/>
                    <a:pt x="5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6" y="9"/>
                    <a:pt x="3" y="9"/>
                    <a:pt x="2" y="9"/>
                  </a:cubicBezTo>
                  <a:cubicBezTo>
                    <a:pt x="1" y="10"/>
                    <a:pt x="1" y="8"/>
                    <a:pt x="1" y="7"/>
                  </a:cubicBezTo>
                  <a:cubicBezTo>
                    <a:pt x="2" y="7"/>
                    <a:pt x="2" y="6"/>
                    <a:pt x="2" y="7"/>
                  </a:cubicBezTo>
                  <a:cubicBezTo>
                    <a:pt x="3" y="6"/>
                    <a:pt x="1" y="6"/>
                    <a:pt x="1" y="6"/>
                  </a:cubicBezTo>
                  <a:cubicBezTo>
                    <a:pt x="1" y="6"/>
                    <a:pt x="3" y="5"/>
                    <a:pt x="2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2" y="1"/>
                    <a:pt x="3" y="0"/>
                    <a:pt x="8" y="0"/>
                  </a:cubicBezTo>
                  <a:cubicBezTo>
                    <a:pt x="5" y="1"/>
                    <a:pt x="14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96"/>
            <p:cNvSpPr/>
            <p:nvPr/>
          </p:nvSpPr>
          <p:spPr bwMode="auto">
            <a:xfrm>
              <a:off x="5748338" y="4265613"/>
              <a:ext cx="157163" cy="22225"/>
            </a:xfrm>
            <a:custGeom>
              <a:avLst/>
              <a:gdLst>
                <a:gd name="T0" fmla="*/ 1 w 42"/>
                <a:gd name="T1" fmla="*/ 1 h 6"/>
                <a:gd name="T2" fmla="*/ 5 w 42"/>
                <a:gd name="T3" fmla="*/ 0 h 6"/>
                <a:gd name="T4" fmla="*/ 7 w 42"/>
                <a:gd name="T5" fmla="*/ 1 h 6"/>
                <a:gd name="T6" fmla="*/ 9 w 42"/>
                <a:gd name="T7" fmla="*/ 1 h 6"/>
                <a:gd name="T8" fmla="*/ 19 w 42"/>
                <a:gd name="T9" fmla="*/ 2 h 6"/>
                <a:gd name="T10" fmla="*/ 29 w 42"/>
                <a:gd name="T11" fmla="*/ 2 h 6"/>
                <a:gd name="T12" fmla="*/ 31 w 42"/>
                <a:gd name="T13" fmla="*/ 3 h 6"/>
                <a:gd name="T14" fmla="*/ 34 w 42"/>
                <a:gd name="T15" fmla="*/ 3 h 6"/>
                <a:gd name="T16" fmla="*/ 39 w 42"/>
                <a:gd name="T17" fmla="*/ 3 h 6"/>
                <a:gd name="T18" fmla="*/ 40 w 42"/>
                <a:gd name="T19" fmla="*/ 5 h 6"/>
                <a:gd name="T20" fmla="*/ 38 w 42"/>
                <a:gd name="T21" fmla="*/ 5 h 6"/>
                <a:gd name="T22" fmla="*/ 18 w 42"/>
                <a:gd name="T23" fmla="*/ 3 h 6"/>
                <a:gd name="T24" fmla="*/ 13 w 42"/>
                <a:gd name="T25" fmla="*/ 3 h 6"/>
                <a:gd name="T26" fmla="*/ 6 w 42"/>
                <a:gd name="T27" fmla="*/ 2 h 6"/>
                <a:gd name="T28" fmla="*/ 1 w 42"/>
                <a:gd name="T2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">
                  <a:moveTo>
                    <a:pt x="1" y="1"/>
                  </a:moveTo>
                  <a:cubicBezTo>
                    <a:pt x="0" y="0"/>
                    <a:pt x="4" y="1"/>
                    <a:pt x="5" y="0"/>
                  </a:cubicBezTo>
                  <a:cubicBezTo>
                    <a:pt x="7" y="0"/>
                    <a:pt x="6" y="1"/>
                    <a:pt x="7" y="1"/>
                  </a:cubicBezTo>
                  <a:cubicBezTo>
                    <a:pt x="7" y="1"/>
                    <a:pt x="9" y="1"/>
                    <a:pt x="9" y="1"/>
                  </a:cubicBezTo>
                  <a:cubicBezTo>
                    <a:pt x="14" y="1"/>
                    <a:pt x="15" y="1"/>
                    <a:pt x="19" y="2"/>
                  </a:cubicBezTo>
                  <a:cubicBezTo>
                    <a:pt x="22" y="1"/>
                    <a:pt x="24" y="2"/>
                    <a:pt x="29" y="2"/>
                  </a:cubicBezTo>
                  <a:cubicBezTo>
                    <a:pt x="30" y="2"/>
                    <a:pt x="31" y="2"/>
                    <a:pt x="31" y="3"/>
                  </a:cubicBezTo>
                  <a:cubicBezTo>
                    <a:pt x="32" y="3"/>
                    <a:pt x="33" y="3"/>
                    <a:pt x="34" y="3"/>
                  </a:cubicBezTo>
                  <a:cubicBezTo>
                    <a:pt x="36" y="3"/>
                    <a:pt x="38" y="4"/>
                    <a:pt x="39" y="3"/>
                  </a:cubicBezTo>
                  <a:cubicBezTo>
                    <a:pt x="42" y="3"/>
                    <a:pt x="36" y="5"/>
                    <a:pt x="40" y="5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0" y="5"/>
                    <a:pt x="24" y="4"/>
                    <a:pt x="18" y="3"/>
                  </a:cubicBezTo>
                  <a:cubicBezTo>
                    <a:pt x="16" y="3"/>
                    <a:pt x="14" y="3"/>
                    <a:pt x="13" y="3"/>
                  </a:cubicBezTo>
                  <a:cubicBezTo>
                    <a:pt x="10" y="3"/>
                    <a:pt x="8" y="3"/>
                    <a:pt x="6" y="2"/>
                  </a:cubicBezTo>
                  <a:cubicBezTo>
                    <a:pt x="4" y="2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97"/>
            <p:cNvSpPr/>
            <p:nvPr/>
          </p:nvSpPr>
          <p:spPr bwMode="auto">
            <a:xfrm>
              <a:off x="5957888" y="4292600"/>
              <a:ext cx="22225" cy="3175"/>
            </a:xfrm>
            <a:custGeom>
              <a:avLst/>
              <a:gdLst>
                <a:gd name="T0" fmla="*/ 2 w 6"/>
                <a:gd name="T1" fmla="*/ 0 h 1"/>
                <a:gd name="T2" fmla="*/ 6 w 6"/>
                <a:gd name="T3" fmla="*/ 1 h 1"/>
                <a:gd name="T4" fmla="*/ 2 w 6"/>
                <a:gd name="T5" fmla="*/ 1 h 1"/>
                <a:gd name="T6" fmla="*/ 1 w 6"/>
                <a:gd name="T7" fmla="*/ 0 h 1"/>
                <a:gd name="T8" fmla="*/ 2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2" y="0"/>
                  </a:moveTo>
                  <a:cubicBezTo>
                    <a:pt x="4" y="0"/>
                    <a:pt x="6" y="0"/>
                    <a:pt x="6" y="1"/>
                  </a:cubicBezTo>
                  <a:cubicBezTo>
                    <a:pt x="5" y="1"/>
                    <a:pt x="4" y="1"/>
                    <a:pt x="2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8"/>
            <p:cNvSpPr/>
            <p:nvPr/>
          </p:nvSpPr>
          <p:spPr bwMode="auto">
            <a:xfrm>
              <a:off x="6667500" y="4540250"/>
              <a:ext cx="115888" cy="58738"/>
            </a:xfrm>
            <a:custGeom>
              <a:avLst/>
              <a:gdLst>
                <a:gd name="T0" fmla="*/ 1 w 31"/>
                <a:gd name="T1" fmla="*/ 13 h 16"/>
                <a:gd name="T2" fmla="*/ 3 w 31"/>
                <a:gd name="T3" fmla="*/ 11 h 16"/>
                <a:gd name="T4" fmla="*/ 4 w 31"/>
                <a:gd name="T5" fmla="*/ 11 h 16"/>
                <a:gd name="T6" fmla="*/ 4 w 31"/>
                <a:gd name="T7" fmla="*/ 10 h 16"/>
                <a:gd name="T8" fmla="*/ 6 w 31"/>
                <a:gd name="T9" fmla="*/ 10 h 16"/>
                <a:gd name="T10" fmla="*/ 7 w 31"/>
                <a:gd name="T11" fmla="*/ 9 h 16"/>
                <a:gd name="T12" fmla="*/ 11 w 31"/>
                <a:gd name="T13" fmla="*/ 9 h 16"/>
                <a:gd name="T14" fmla="*/ 13 w 31"/>
                <a:gd name="T15" fmla="*/ 8 h 16"/>
                <a:gd name="T16" fmla="*/ 15 w 31"/>
                <a:gd name="T17" fmla="*/ 6 h 16"/>
                <a:gd name="T18" fmla="*/ 17 w 31"/>
                <a:gd name="T19" fmla="*/ 5 h 16"/>
                <a:gd name="T20" fmla="*/ 20 w 31"/>
                <a:gd name="T21" fmla="*/ 6 h 16"/>
                <a:gd name="T22" fmla="*/ 19 w 31"/>
                <a:gd name="T23" fmla="*/ 4 h 16"/>
                <a:gd name="T24" fmla="*/ 23 w 31"/>
                <a:gd name="T25" fmla="*/ 1 h 16"/>
                <a:gd name="T26" fmla="*/ 26 w 31"/>
                <a:gd name="T27" fmla="*/ 0 h 16"/>
                <a:gd name="T28" fmla="*/ 29 w 31"/>
                <a:gd name="T29" fmla="*/ 1 h 16"/>
                <a:gd name="T30" fmla="*/ 30 w 31"/>
                <a:gd name="T31" fmla="*/ 4 h 16"/>
                <a:gd name="T32" fmla="*/ 29 w 31"/>
                <a:gd name="T33" fmla="*/ 5 h 16"/>
                <a:gd name="T34" fmla="*/ 27 w 31"/>
                <a:gd name="T35" fmla="*/ 5 h 16"/>
                <a:gd name="T36" fmla="*/ 26 w 31"/>
                <a:gd name="T37" fmla="*/ 8 h 16"/>
                <a:gd name="T38" fmla="*/ 22 w 31"/>
                <a:gd name="T39" fmla="*/ 8 h 16"/>
                <a:gd name="T40" fmla="*/ 19 w 31"/>
                <a:gd name="T41" fmla="*/ 11 h 16"/>
                <a:gd name="T42" fmla="*/ 17 w 31"/>
                <a:gd name="T43" fmla="*/ 13 h 16"/>
                <a:gd name="T44" fmla="*/ 15 w 31"/>
                <a:gd name="T45" fmla="*/ 14 h 16"/>
                <a:gd name="T46" fmla="*/ 7 w 31"/>
                <a:gd name="T47" fmla="*/ 13 h 16"/>
                <a:gd name="T48" fmla="*/ 3 w 31"/>
                <a:gd name="T49" fmla="*/ 13 h 16"/>
                <a:gd name="T50" fmla="*/ 3 w 31"/>
                <a:gd name="T51" fmla="*/ 12 h 16"/>
                <a:gd name="T52" fmla="*/ 1 w 31"/>
                <a:gd name="T53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16">
                  <a:moveTo>
                    <a:pt x="1" y="13"/>
                  </a:moveTo>
                  <a:cubicBezTo>
                    <a:pt x="0" y="13"/>
                    <a:pt x="2" y="12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9" y="9"/>
                    <a:pt x="11" y="9"/>
                    <a:pt x="11" y="9"/>
                  </a:cubicBezTo>
                  <a:cubicBezTo>
                    <a:pt x="12" y="8"/>
                    <a:pt x="11" y="8"/>
                    <a:pt x="13" y="8"/>
                  </a:cubicBezTo>
                  <a:cubicBezTo>
                    <a:pt x="15" y="7"/>
                    <a:pt x="14" y="7"/>
                    <a:pt x="15" y="6"/>
                  </a:cubicBezTo>
                  <a:cubicBezTo>
                    <a:pt x="16" y="6"/>
                    <a:pt x="18" y="7"/>
                    <a:pt x="17" y="5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0" y="5"/>
                    <a:pt x="19" y="5"/>
                    <a:pt x="19" y="4"/>
                  </a:cubicBezTo>
                  <a:cubicBezTo>
                    <a:pt x="23" y="4"/>
                    <a:pt x="22" y="2"/>
                    <a:pt x="23" y="1"/>
                  </a:cubicBezTo>
                  <a:cubicBezTo>
                    <a:pt x="24" y="1"/>
                    <a:pt x="27" y="1"/>
                    <a:pt x="26" y="0"/>
                  </a:cubicBezTo>
                  <a:cubicBezTo>
                    <a:pt x="27" y="1"/>
                    <a:pt x="27" y="1"/>
                    <a:pt x="29" y="1"/>
                  </a:cubicBezTo>
                  <a:cubicBezTo>
                    <a:pt x="28" y="3"/>
                    <a:pt x="31" y="3"/>
                    <a:pt x="30" y="4"/>
                  </a:cubicBezTo>
                  <a:cubicBezTo>
                    <a:pt x="29" y="4"/>
                    <a:pt x="30" y="5"/>
                    <a:pt x="29" y="5"/>
                  </a:cubicBezTo>
                  <a:cubicBezTo>
                    <a:pt x="29" y="5"/>
                    <a:pt x="28" y="5"/>
                    <a:pt x="27" y="5"/>
                  </a:cubicBezTo>
                  <a:cubicBezTo>
                    <a:pt x="27" y="5"/>
                    <a:pt x="26" y="7"/>
                    <a:pt x="26" y="8"/>
                  </a:cubicBezTo>
                  <a:cubicBezTo>
                    <a:pt x="24" y="8"/>
                    <a:pt x="24" y="7"/>
                    <a:pt x="22" y="8"/>
                  </a:cubicBezTo>
                  <a:cubicBezTo>
                    <a:pt x="20" y="9"/>
                    <a:pt x="20" y="10"/>
                    <a:pt x="19" y="11"/>
                  </a:cubicBezTo>
                  <a:cubicBezTo>
                    <a:pt x="19" y="12"/>
                    <a:pt x="16" y="12"/>
                    <a:pt x="17" y="13"/>
                  </a:cubicBezTo>
                  <a:cubicBezTo>
                    <a:pt x="16" y="13"/>
                    <a:pt x="16" y="14"/>
                    <a:pt x="15" y="14"/>
                  </a:cubicBezTo>
                  <a:cubicBezTo>
                    <a:pt x="13" y="13"/>
                    <a:pt x="8" y="16"/>
                    <a:pt x="7" y="13"/>
                  </a:cubicBezTo>
                  <a:cubicBezTo>
                    <a:pt x="7" y="13"/>
                    <a:pt x="5" y="14"/>
                    <a:pt x="3" y="13"/>
                  </a:cubicBezTo>
                  <a:cubicBezTo>
                    <a:pt x="3" y="13"/>
                    <a:pt x="2" y="12"/>
                    <a:pt x="3" y="12"/>
                  </a:cubicBezTo>
                  <a:cubicBezTo>
                    <a:pt x="0" y="13"/>
                    <a:pt x="5" y="14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99"/>
            <p:cNvSpPr/>
            <p:nvPr/>
          </p:nvSpPr>
          <p:spPr bwMode="auto">
            <a:xfrm>
              <a:off x="2692400" y="3417888"/>
              <a:ext cx="165100" cy="60325"/>
            </a:xfrm>
            <a:custGeom>
              <a:avLst/>
              <a:gdLst>
                <a:gd name="T0" fmla="*/ 12 w 44"/>
                <a:gd name="T1" fmla="*/ 0 h 16"/>
                <a:gd name="T2" fmla="*/ 17 w 44"/>
                <a:gd name="T3" fmla="*/ 2 h 16"/>
                <a:gd name="T4" fmla="*/ 20 w 44"/>
                <a:gd name="T5" fmla="*/ 2 h 16"/>
                <a:gd name="T6" fmla="*/ 22 w 44"/>
                <a:gd name="T7" fmla="*/ 2 h 16"/>
                <a:gd name="T8" fmla="*/ 23 w 44"/>
                <a:gd name="T9" fmla="*/ 3 h 16"/>
                <a:gd name="T10" fmla="*/ 26 w 44"/>
                <a:gd name="T11" fmla="*/ 4 h 16"/>
                <a:gd name="T12" fmla="*/ 29 w 44"/>
                <a:gd name="T13" fmla="*/ 4 h 16"/>
                <a:gd name="T14" fmla="*/ 35 w 44"/>
                <a:gd name="T15" fmla="*/ 5 h 16"/>
                <a:gd name="T16" fmla="*/ 35 w 44"/>
                <a:gd name="T17" fmla="*/ 6 h 16"/>
                <a:gd name="T18" fmla="*/ 38 w 44"/>
                <a:gd name="T19" fmla="*/ 6 h 16"/>
                <a:gd name="T20" fmla="*/ 38 w 44"/>
                <a:gd name="T21" fmla="*/ 7 h 16"/>
                <a:gd name="T22" fmla="*/ 44 w 44"/>
                <a:gd name="T23" fmla="*/ 9 h 16"/>
                <a:gd name="T24" fmla="*/ 43 w 44"/>
                <a:gd name="T25" fmla="*/ 11 h 16"/>
                <a:gd name="T26" fmla="*/ 41 w 44"/>
                <a:gd name="T27" fmla="*/ 10 h 16"/>
                <a:gd name="T28" fmla="*/ 36 w 44"/>
                <a:gd name="T29" fmla="*/ 12 h 16"/>
                <a:gd name="T30" fmla="*/ 35 w 44"/>
                <a:gd name="T31" fmla="*/ 13 h 16"/>
                <a:gd name="T32" fmla="*/ 33 w 44"/>
                <a:gd name="T33" fmla="*/ 14 h 16"/>
                <a:gd name="T34" fmla="*/ 27 w 44"/>
                <a:gd name="T35" fmla="*/ 14 h 16"/>
                <a:gd name="T36" fmla="*/ 27 w 44"/>
                <a:gd name="T37" fmla="*/ 14 h 16"/>
                <a:gd name="T38" fmla="*/ 23 w 44"/>
                <a:gd name="T39" fmla="*/ 15 h 16"/>
                <a:gd name="T40" fmla="*/ 22 w 44"/>
                <a:gd name="T41" fmla="*/ 14 h 16"/>
                <a:gd name="T42" fmla="*/ 16 w 44"/>
                <a:gd name="T43" fmla="*/ 14 h 16"/>
                <a:gd name="T44" fmla="*/ 14 w 44"/>
                <a:gd name="T45" fmla="*/ 13 h 16"/>
                <a:gd name="T46" fmla="*/ 17 w 44"/>
                <a:gd name="T47" fmla="*/ 12 h 16"/>
                <a:gd name="T48" fmla="*/ 12 w 44"/>
                <a:gd name="T49" fmla="*/ 11 h 16"/>
                <a:gd name="T50" fmla="*/ 15 w 44"/>
                <a:gd name="T51" fmla="*/ 10 h 16"/>
                <a:gd name="T52" fmla="*/ 17 w 44"/>
                <a:gd name="T53" fmla="*/ 9 h 16"/>
                <a:gd name="T54" fmla="*/ 20 w 44"/>
                <a:gd name="T55" fmla="*/ 10 h 16"/>
                <a:gd name="T56" fmla="*/ 19 w 44"/>
                <a:gd name="T57" fmla="*/ 8 h 16"/>
                <a:gd name="T58" fmla="*/ 10 w 44"/>
                <a:gd name="T59" fmla="*/ 9 h 16"/>
                <a:gd name="T60" fmla="*/ 7 w 44"/>
                <a:gd name="T61" fmla="*/ 9 h 16"/>
                <a:gd name="T62" fmla="*/ 5 w 44"/>
                <a:gd name="T63" fmla="*/ 8 h 16"/>
                <a:gd name="T64" fmla="*/ 1 w 44"/>
                <a:gd name="T65" fmla="*/ 7 h 16"/>
                <a:gd name="T66" fmla="*/ 0 w 44"/>
                <a:gd name="T67" fmla="*/ 5 h 16"/>
                <a:gd name="T68" fmla="*/ 3 w 44"/>
                <a:gd name="T69" fmla="*/ 4 h 16"/>
                <a:gd name="T70" fmla="*/ 5 w 44"/>
                <a:gd name="T71" fmla="*/ 3 h 16"/>
                <a:gd name="T72" fmla="*/ 6 w 44"/>
                <a:gd name="T73" fmla="*/ 2 h 16"/>
                <a:gd name="T74" fmla="*/ 8 w 44"/>
                <a:gd name="T75" fmla="*/ 2 h 16"/>
                <a:gd name="T76" fmla="*/ 10 w 44"/>
                <a:gd name="T77" fmla="*/ 1 h 16"/>
                <a:gd name="T78" fmla="*/ 12 w 44"/>
                <a:gd name="T7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" h="16">
                  <a:moveTo>
                    <a:pt x="12" y="0"/>
                  </a:moveTo>
                  <a:cubicBezTo>
                    <a:pt x="13" y="1"/>
                    <a:pt x="16" y="1"/>
                    <a:pt x="17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0" y="3"/>
                    <a:pt x="21" y="2"/>
                    <a:pt x="22" y="2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4" y="2"/>
                    <a:pt x="24" y="3"/>
                    <a:pt x="26" y="4"/>
                  </a:cubicBezTo>
                  <a:cubicBezTo>
                    <a:pt x="26" y="4"/>
                    <a:pt x="28" y="4"/>
                    <a:pt x="29" y="4"/>
                  </a:cubicBezTo>
                  <a:cubicBezTo>
                    <a:pt x="29" y="4"/>
                    <a:pt x="31" y="6"/>
                    <a:pt x="35" y="5"/>
                  </a:cubicBezTo>
                  <a:cubicBezTo>
                    <a:pt x="35" y="5"/>
                    <a:pt x="35" y="6"/>
                    <a:pt x="35" y="6"/>
                  </a:cubicBezTo>
                  <a:cubicBezTo>
                    <a:pt x="35" y="7"/>
                    <a:pt x="37" y="6"/>
                    <a:pt x="38" y="6"/>
                  </a:cubicBezTo>
                  <a:cubicBezTo>
                    <a:pt x="38" y="7"/>
                    <a:pt x="37" y="7"/>
                    <a:pt x="38" y="7"/>
                  </a:cubicBezTo>
                  <a:cubicBezTo>
                    <a:pt x="39" y="8"/>
                    <a:pt x="41" y="8"/>
                    <a:pt x="44" y="9"/>
                  </a:cubicBezTo>
                  <a:cubicBezTo>
                    <a:pt x="43" y="10"/>
                    <a:pt x="43" y="11"/>
                    <a:pt x="43" y="11"/>
                  </a:cubicBezTo>
                  <a:cubicBezTo>
                    <a:pt x="42" y="11"/>
                    <a:pt x="40" y="10"/>
                    <a:pt x="41" y="10"/>
                  </a:cubicBezTo>
                  <a:cubicBezTo>
                    <a:pt x="39" y="11"/>
                    <a:pt x="38" y="11"/>
                    <a:pt x="36" y="12"/>
                  </a:cubicBezTo>
                  <a:cubicBezTo>
                    <a:pt x="35" y="12"/>
                    <a:pt x="35" y="12"/>
                    <a:pt x="35" y="13"/>
                  </a:cubicBezTo>
                  <a:cubicBezTo>
                    <a:pt x="33" y="13"/>
                    <a:pt x="33" y="13"/>
                    <a:pt x="33" y="14"/>
                  </a:cubicBezTo>
                  <a:cubicBezTo>
                    <a:pt x="29" y="14"/>
                    <a:pt x="29" y="13"/>
                    <a:pt x="27" y="14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26" y="16"/>
                    <a:pt x="23" y="13"/>
                    <a:pt x="23" y="15"/>
                  </a:cubicBezTo>
                  <a:cubicBezTo>
                    <a:pt x="22" y="15"/>
                    <a:pt x="22" y="14"/>
                    <a:pt x="22" y="14"/>
                  </a:cubicBezTo>
                  <a:cubicBezTo>
                    <a:pt x="20" y="15"/>
                    <a:pt x="19" y="13"/>
                    <a:pt x="16" y="14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2"/>
                    <a:pt x="17" y="13"/>
                    <a:pt x="17" y="12"/>
                  </a:cubicBezTo>
                  <a:cubicBezTo>
                    <a:pt x="17" y="11"/>
                    <a:pt x="13" y="11"/>
                    <a:pt x="12" y="11"/>
                  </a:cubicBezTo>
                  <a:cubicBezTo>
                    <a:pt x="11" y="10"/>
                    <a:pt x="14" y="11"/>
                    <a:pt x="15" y="10"/>
                  </a:cubicBezTo>
                  <a:cubicBezTo>
                    <a:pt x="15" y="10"/>
                    <a:pt x="17" y="9"/>
                    <a:pt x="17" y="9"/>
                  </a:cubicBezTo>
                  <a:cubicBezTo>
                    <a:pt x="18" y="9"/>
                    <a:pt x="18" y="10"/>
                    <a:pt x="20" y="10"/>
                  </a:cubicBezTo>
                  <a:cubicBezTo>
                    <a:pt x="20" y="9"/>
                    <a:pt x="19" y="9"/>
                    <a:pt x="19" y="8"/>
                  </a:cubicBezTo>
                  <a:cubicBezTo>
                    <a:pt x="18" y="9"/>
                    <a:pt x="12" y="8"/>
                    <a:pt x="10" y="9"/>
                  </a:cubicBezTo>
                  <a:cubicBezTo>
                    <a:pt x="8" y="10"/>
                    <a:pt x="10" y="9"/>
                    <a:pt x="7" y="9"/>
                  </a:cubicBezTo>
                  <a:cubicBezTo>
                    <a:pt x="4" y="8"/>
                    <a:pt x="2" y="9"/>
                    <a:pt x="5" y="8"/>
                  </a:cubicBezTo>
                  <a:cubicBezTo>
                    <a:pt x="5" y="7"/>
                    <a:pt x="2" y="8"/>
                    <a:pt x="1" y="7"/>
                  </a:cubicBezTo>
                  <a:cubicBezTo>
                    <a:pt x="2" y="6"/>
                    <a:pt x="4" y="4"/>
                    <a:pt x="0" y="5"/>
                  </a:cubicBezTo>
                  <a:cubicBezTo>
                    <a:pt x="0" y="5"/>
                    <a:pt x="1" y="4"/>
                    <a:pt x="3" y="4"/>
                  </a:cubicBezTo>
                  <a:cubicBezTo>
                    <a:pt x="4" y="4"/>
                    <a:pt x="4" y="3"/>
                    <a:pt x="5" y="3"/>
                  </a:cubicBezTo>
                  <a:cubicBezTo>
                    <a:pt x="6" y="3"/>
                    <a:pt x="5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9" y="1"/>
                    <a:pt x="10" y="1"/>
                  </a:cubicBezTo>
                  <a:cubicBezTo>
                    <a:pt x="10" y="0"/>
                    <a:pt x="12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00"/>
            <p:cNvSpPr/>
            <p:nvPr/>
          </p:nvSpPr>
          <p:spPr bwMode="auto">
            <a:xfrm>
              <a:off x="4314825" y="3440113"/>
              <a:ext cx="214313" cy="52388"/>
            </a:xfrm>
            <a:custGeom>
              <a:avLst/>
              <a:gdLst>
                <a:gd name="T0" fmla="*/ 19 w 57"/>
                <a:gd name="T1" fmla="*/ 10 h 14"/>
                <a:gd name="T2" fmla="*/ 18 w 57"/>
                <a:gd name="T3" fmla="*/ 10 h 14"/>
                <a:gd name="T4" fmla="*/ 13 w 57"/>
                <a:gd name="T5" fmla="*/ 10 h 14"/>
                <a:gd name="T6" fmla="*/ 16 w 57"/>
                <a:gd name="T7" fmla="*/ 9 h 14"/>
                <a:gd name="T8" fmla="*/ 21 w 57"/>
                <a:gd name="T9" fmla="*/ 7 h 14"/>
                <a:gd name="T10" fmla="*/ 19 w 57"/>
                <a:gd name="T11" fmla="*/ 5 h 14"/>
                <a:gd name="T12" fmla="*/ 15 w 57"/>
                <a:gd name="T13" fmla="*/ 5 h 14"/>
                <a:gd name="T14" fmla="*/ 10 w 57"/>
                <a:gd name="T15" fmla="*/ 7 h 14"/>
                <a:gd name="T16" fmla="*/ 3 w 57"/>
                <a:gd name="T17" fmla="*/ 7 h 14"/>
                <a:gd name="T18" fmla="*/ 4 w 57"/>
                <a:gd name="T19" fmla="*/ 3 h 14"/>
                <a:gd name="T20" fmla="*/ 2 w 57"/>
                <a:gd name="T21" fmla="*/ 4 h 14"/>
                <a:gd name="T22" fmla="*/ 1 w 57"/>
                <a:gd name="T23" fmla="*/ 1 h 14"/>
                <a:gd name="T24" fmla="*/ 3 w 57"/>
                <a:gd name="T25" fmla="*/ 2 h 14"/>
                <a:gd name="T26" fmla="*/ 9 w 57"/>
                <a:gd name="T27" fmla="*/ 1 h 14"/>
                <a:gd name="T28" fmla="*/ 10 w 57"/>
                <a:gd name="T29" fmla="*/ 2 h 14"/>
                <a:gd name="T30" fmla="*/ 18 w 57"/>
                <a:gd name="T31" fmla="*/ 3 h 14"/>
                <a:gd name="T32" fmla="*/ 20 w 57"/>
                <a:gd name="T33" fmla="*/ 1 h 14"/>
                <a:gd name="T34" fmla="*/ 30 w 57"/>
                <a:gd name="T35" fmla="*/ 1 h 14"/>
                <a:gd name="T36" fmla="*/ 31 w 57"/>
                <a:gd name="T37" fmla="*/ 1 h 14"/>
                <a:gd name="T38" fmla="*/ 35 w 57"/>
                <a:gd name="T39" fmla="*/ 3 h 14"/>
                <a:gd name="T40" fmla="*/ 34 w 57"/>
                <a:gd name="T41" fmla="*/ 4 h 14"/>
                <a:gd name="T42" fmla="*/ 39 w 57"/>
                <a:gd name="T43" fmla="*/ 3 h 14"/>
                <a:gd name="T44" fmla="*/ 45 w 57"/>
                <a:gd name="T45" fmla="*/ 4 h 14"/>
                <a:gd name="T46" fmla="*/ 46 w 57"/>
                <a:gd name="T47" fmla="*/ 5 h 14"/>
                <a:gd name="T48" fmla="*/ 47 w 57"/>
                <a:gd name="T49" fmla="*/ 6 h 14"/>
                <a:gd name="T50" fmla="*/ 48 w 57"/>
                <a:gd name="T51" fmla="*/ 7 h 14"/>
                <a:gd name="T52" fmla="*/ 50 w 57"/>
                <a:gd name="T53" fmla="*/ 7 h 14"/>
                <a:gd name="T54" fmla="*/ 50 w 57"/>
                <a:gd name="T55" fmla="*/ 8 h 14"/>
                <a:gd name="T56" fmla="*/ 52 w 57"/>
                <a:gd name="T57" fmla="*/ 8 h 14"/>
                <a:gd name="T58" fmla="*/ 53 w 57"/>
                <a:gd name="T59" fmla="*/ 9 h 14"/>
                <a:gd name="T60" fmla="*/ 56 w 57"/>
                <a:gd name="T61" fmla="*/ 9 h 14"/>
                <a:gd name="T62" fmla="*/ 53 w 57"/>
                <a:gd name="T63" fmla="*/ 10 h 14"/>
                <a:gd name="T64" fmla="*/ 53 w 57"/>
                <a:gd name="T65" fmla="*/ 11 h 14"/>
                <a:gd name="T66" fmla="*/ 43 w 57"/>
                <a:gd name="T67" fmla="*/ 11 h 14"/>
                <a:gd name="T68" fmla="*/ 43 w 57"/>
                <a:gd name="T69" fmla="*/ 8 h 14"/>
                <a:gd name="T70" fmla="*/ 33 w 57"/>
                <a:gd name="T71" fmla="*/ 7 h 14"/>
                <a:gd name="T72" fmla="*/ 32 w 57"/>
                <a:gd name="T73" fmla="*/ 9 h 14"/>
                <a:gd name="T74" fmla="*/ 30 w 57"/>
                <a:gd name="T75" fmla="*/ 9 h 14"/>
                <a:gd name="T76" fmla="*/ 28 w 57"/>
                <a:gd name="T77" fmla="*/ 10 h 14"/>
                <a:gd name="T78" fmla="*/ 29 w 57"/>
                <a:gd name="T79" fmla="*/ 10 h 14"/>
                <a:gd name="T80" fmla="*/ 26 w 57"/>
                <a:gd name="T81" fmla="*/ 11 h 14"/>
                <a:gd name="T82" fmla="*/ 26 w 57"/>
                <a:gd name="T83" fmla="*/ 13 h 14"/>
                <a:gd name="T84" fmla="*/ 14 w 57"/>
                <a:gd name="T85" fmla="*/ 12 h 14"/>
                <a:gd name="T86" fmla="*/ 17 w 57"/>
                <a:gd name="T87" fmla="*/ 11 h 14"/>
                <a:gd name="T88" fmla="*/ 20 w 57"/>
                <a:gd name="T89" fmla="*/ 11 h 14"/>
                <a:gd name="T90" fmla="*/ 19 w 57"/>
                <a:gd name="T91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" h="14">
                  <a:moveTo>
                    <a:pt x="19" y="10"/>
                  </a:moveTo>
                  <a:cubicBezTo>
                    <a:pt x="19" y="9"/>
                    <a:pt x="18" y="10"/>
                    <a:pt x="18" y="10"/>
                  </a:cubicBezTo>
                  <a:cubicBezTo>
                    <a:pt x="16" y="10"/>
                    <a:pt x="15" y="9"/>
                    <a:pt x="13" y="10"/>
                  </a:cubicBezTo>
                  <a:cubicBezTo>
                    <a:pt x="13" y="9"/>
                    <a:pt x="14" y="9"/>
                    <a:pt x="16" y="9"/>
                  </a:cubicBezTo>
                  <a:cubicBezTo>
                    <a:pt x="17" y="8"/>
                    <a:pt x="19" y="7"/>
                    <a:pt x="21" y="7"/>
                  </a:cubicBezTo>
                  <a:cubicBezTo>
                    <a:pt x="21" y="6"/>
                    <a:pt x="19" y="6"/>
                    <a:pt x="19" y="5"/>
                  </a:cubicBezTo>
                  <a:cubicBezTo>
                    <a:pt x="18" y="5"/>
                    <a:pt x="15" y="7"/>
                    <a:pt x="15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6" y="7"/>
                    <a:pt x="6" y="6"/>
                    <a:pt x="3" y="7"/>
                  </a:cubicBezTo>
                  <a:cubicBezTo>
                    <a:pt x="5" y="6"/>
                    <a:pt x="5" y="5"/>
                    <a:pt x="4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0" y="4"/>
                    <a:pt x="1" y="2"/>
                    <a:pt x="1" y="1"/>
                  </a:cubicBezTo>
                  <a:cubicBezTo>
                    <a:pt x="2" y="1"/>
                    <a:pt x="2" y="1"/>
                    <a:pt x="3" y="2"/>
                  </a:cubicBezTo>
                  <a:cubicBezTo>
                    <a:pt x="3" y="1"/>
                    <a:pt x="8" y="2"/>
                    <a:pt x="9" y="1"/>
                  </a:cubicBezTo>
                  <a:cubicBezTo>
                    <a:pt x="10" y="1"/>
                    <a:pt x="9" y="2"/>
                    <a:pt x="10" y="2"/>
                  </a:cubicBezTo>
                  <a:cubicBezTo>
                    <a:pt x="13" y="3"/>
                    <a:pt x="17" y="0"/>
                    <a:pt x="18" y="3"/>
                  </a:cubicBezTo>
                  <a:cubicBezTo>
                    <a:pt x="20" y="3"/>
                    <a:pt x="21" y="2"/>
                    <a:pt x="20" y="1"/>
                  </a:cubicBezTo>
                  <a:cubicBezTo>
                    <a:pt x="23" y="1"/>
                    <a:pt x="26" y="1"/>
                    <a:pt x="30" y="1"/>
                  </a:cubicBezTo>
                  <a:cubicBezTo>
                    <a:pt x="31" y="1"/>
                    <a:pt x="31" y="2"/>
                    <a:pt x="31" y="1"/>
                  </a:cubicBezTo>
                  <a:cubicBezTo>
                    <a:pt x="33" y="2"/>
                    <a:pt x="31" y="4"/>
                    <a:pt x="35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6" y="4"/>
                    <a:pt x="39" y="4"/>
                    <a:pt x="39" y="3"/>
                  </a:cubicBezTo>
                  <a:cubicBezTo>
                    <a:pt x="40" y="4"/>
                    <a:pt x="41" y="5"/>
                    <a:pt x="45" y="4"/>
                  </a:cubicBezTo>
                  <a:cubicBezTo>
                    <a:pt x="44" y="5"/>
                    <a:pt x="45" y="5"/>
                    <a:pt x="46" y="5"/>
                  </a:cubicBezTo>
                  <a:cubicBezTo>
                    <a:pt x="47" y="5"/>
                    <a:pt x="46" y="6"/>
                    <a:pt x="47" y="6"/>
                  </a:cubicBezTo>
                  <a:cubicBezTo>
                    <a:pt x="49" y="6"/>
                    <a:pt x="48" y="6"/>
                    <a:pt x="48" y="7"/>
                  </a:cubicBezTo>
                  <a:cubicBezTo>
                    <a:pt x="49" y="7"/>
                    <a:pt x="50" y="7"/>
                    <a:pt x="50" y="7"/>
                  </a:cubicBezTo>
                  <a:cubicBezTo>
                    <a:pt x="51" y="7"/>
                    <a:pt x="50" y="7"/>
                    <a:pt x="50" y="8"/>
                  </a:cubicBezTo>
                  <a:cubicBezTo>
                    <a:pt x="50" y="8"/>
                    <a:pt x="52" y="7"/>
                    <a:pt x="52" y="8"/>
                  </a:cubicBezTo>
                  <a:cubicBezTo>
                    <a:pt x="53" y="8"/>
                    <a:pt x="52" y="9"/>
                    <a:pt x="53" y="9"/>
                  </a:cubicBezTo>
                  <a:cubicBezTo>
                    <a:pt x="55" y="9"/>
                    <a:pt x="56" y="8"/>
                    <a:pt x="56" y="9"/>
                  </a:cubicBezTo>
                  <a:cubicBezTo>
                    <a:pt x="57" y="10"/>
                    <a:pt x="54" y="10"/>
                    <a:pt x="53" y="10"/>
                  </a:cubicBezTo>
                  <a:cubicBezTo>
                    <a:pt x="53" y="10"/>
                    <a:pt x="53" y="11"/>
                    <a:pt x="53" y="11"/>
                  </a:cubicBezTo>
                  <a:cubicBezTo>
                    <a:pt x="51" y="11"/>
                    <a:pt x="46" y="10"/>
                    <a:pt x="43" y="11"/>
                  </a:cubicBezTo>
                  <a:cubicBezTo>
                    <a:pt x="42" y="9"/>
                    <a:pt x="43" y="9"/>
                    <a:pt x="43" y="8"/>
                  </a:cubicBezTo>
                  <a:cubicBezTo>
                    <a:pt x="42" y="6"/>
                    <a:pt x="36" y="6"/>
                    <a:pt x="33" y="7"/>
                  </a:cubicBezTo>
                  <a:cubicBezTo>
                    <a:pt x="32" y="7"/>
                    <a:pt x="33" y="8"/>
                    <a:pt x="32" y="9"/>
                  </a:cubicBezTo>
                  <a:cubicBezTo>
                    <a:pt x="32" y="9"/>
                    <a:pt x="31" y="8"/>
                    <a:pt x="30" y="9"/>
                  </a:cubicBezTo>
                  <a:cubicBezTo>
                    <a:pt x="30" y="9"/>
                    <a:pt x="30" y="10"/>
                    <a:pt x="28" y="10"/>
                  </a:cubicBezTo>
                  <a:cubicBezTo>
                    <a:pt x="28" y="10"/>
                    <a:pt x="29" y="10"/>
                    <a:pt x="29" y="10"/>
                  </a:cubicBezTo>
                  <a:cubicBezTo>
                    <a:pt x="29" y="11"/>
                    <a:pt x="28" y="10"/>
                    <a:pt x="26" y="11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3" y="14"/>
                    <a:pt x="14" y="14"/>
                    <a:pt x="14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9" y="11"/>
                    <a:pt x="19" y="11"/>
                    <a:pt x="20" y="11"/>
                  </a:cubicBezTo>
                  <a:cubicBezTo>
                    <a:pt x="20" y="10"/>
                    <a:pt x="18" y="10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01"/>
            <p:cNvSpPr/>
            <p:nvPr/>
          </p:nvSpPr>
          <p:spPr bwMode="auto">
            <a:xfrm>
              <a:off x="2293938" y="3481388"/>
              <a:ext cx="101600" cy="26988"/>
            </a:xfrm>
            <a:custGeom>
              <a:avLst/>
              <a:gdLst>
                <a:gd name="T0" fmla="*/ 27 w 27"/>
                <a:gd name="T1" fmla="*/ 1 h 7"/>
                <a:gd name="T2" fmla="*/ 27 w 27"/>
                <a:gd name="T3" fmla="*/ 2 h 7"/>
                <a:gd name="T4" fmla="*/ 25 w 27"/>
                <a:gd name="T5" fmla="*/ 2 h 7"/>
                <a:gd name="T6" fmla="*/ 25 w 27"/>
                <a:gd name="T7" fmla="*/ 4 h 7"/>
                <a:gd name="T8" fmla="*/ 22 w 27"/>
                <a:gd name="T9" fmla="*/ 5 h 7"/>
                <a:gd name="T10" fmla="*/ 19 w 27"/>
                <a:gd name="T11" fmla="*/ 3 h 7"/>
                <a:gd name="T12" fmla="*/ 16 w 27"/>
                <a:gd name="T13" fmla="*/ 4 h 7"/>
                <a:gd name="T14" fmla="*/ 12 w 27"/>
                <a:gd name="T15" fmla="*/ 6 h 7"/>
                <a:gd name="T16" fmla="*/ 1 w 27"/>
                <a:gd name="T17" fmla="*/ 6 h 7"/>
                <a:gd name="T18" fmla="*/ 0 w 27"/>
                <a:gd name="T19" fmla="*/ 4 h 7"/>
                <a:gd name="T20" fmla="*/ 4 w 27"/>
                <a:gd name="T21" fmla="*/ 5 h 7"/>
                <a:gd name="T22" fmla="*/ 8 w 27"/>
                <a:gd name="T23" fmla="*/ 3 h 7"/>
                <a:gd name="T24" fmla="*/ 10 w 27"/>
                <a:gd name="T25" fmla="*/ 2 h 7"/>
                <a:gd name="T26" fmla="*/ 13 w 27"/>
                <a:gd name="T27" fmla="*/ 2 h 7"/>
                <a:gd name="T28" fmla="*/ 14 w 27"/>
                <a:gd name="T29" fmla="*/ 2 h 7"/>
                <a:gd name="T30" fmla="*/ 16 w 27"/>
                <a:gd name="T31" fmla="*/ 1 h 7"/>
                <a:gd name="T32" fmla="*/ 20 w 27"/>
                <a:gd name="T33" fmla="*/ 1 h 7"/>
                <a:gd name="T34" fmla="*/ 27 w 27"/>
                <a:gd name="T3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7">
                  <a:moveTo>
                    <a:pt x="27" y="1"/>
                  </a:moveTo>
                  <a:cubicBezTo>
                    <a:pt x="26" y="1"/>
                    <a:pt x="27" y="2"/>
                    <a:pt x="27" y="2"/>
                  </a:cubicBezTo>
                  <a:cubicBezTo>
                    <a:pt x="26" y="3"/>
                    <a:pt x="25" y="2"/>
                    <a:pt x="25" y="2"/>
                  </a:cubicBezTo>
                  <a:cubicBezTo>
                    <a:pt x="25" y="3"/>
                    <a:pt x="26" y="4"/>
                    <a:pt x="25" y="4"/>
                  </a:cubicBezTo>
                  <a:cubicBezTo>
                    <a:pt x="24" y="4"/>
                    <a:pt x="22" y="3"/>
                    <a:pt x="22" y="5"/>
                  </a:cubicBezTo>
                  <a:cubicBezTo>
                    <a:pt x="20" y="5"/>
                    <a:pt x="21" y="3"/>
                    <a:pt x="19" y="3"/>
                  </a:cubicBezTo>
                  <a:cubicBezTo>
                    <a:pt x="17" y="3"/>
                    <a:pt x="17" y="4"/>
                    <a:pt x="16" y="4"/>
                  </a:cubicBezTo>
                  <a:cubicBezTo>
                    <a:pt x="15" y="5"/>
                    <a:pt x="12" y="5"/>
                    <a:pt x="12" y="6"/>
                  </a:cubicBezTo>
                  <a:cubicBezTo>
                    <a:pt x="8" y="7"/>
                    <a:pt x="6" y="7"/>
                    <a:pt x="1" y="6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1" y="5"/>
                    <a:pt x="2" y="5"/>
                    <a:pt x="4" y="5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2" y="3"/>
                    <a:pt x="10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2"/>
                    <a:pt x="16" y="1"/>
                    <a:pt x="16" y="1"/>
                  </a:cubicBezTo>
                  <a:cubicBezTo>
                    <a:pt x="17" y="1"/>
                    <a:pt x="19" y="1"/>
                    <a:pt x="20" y="1"/>
                  </a:cubicBezTo>
                  <a:cubicBezTo>
                    <a:pt x="21" y="1"/>
                    <a:pt x="24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02"/>
            <p:cNvSpPr/>
            <p:nvPr/>
          </p:nvSpPr>
          <p:spPr bwMode="auto">
            <a:xfrm>
              <a:off x="2571750" y="3492500"/>
              <a:ext cx="104775" cy="26988"/>
            </a:xfrm>
            <a:custGeom>
              <a:avLst/>
              <a:gdLst>
                <a:gd name="T0" fmla="*/ 25 w 28"/>
                <a:gd name="T1" fmla="*/ 0 h 7"/>
                <a:gd name="T2" fmla="*/ 28 w 28"/>
                <a:gd name="T3" fmla="*/ 5 h 7"/>
                <a:gd name="T4" fmla="*/ 26 w 28"/>
                <a:gd name="T5" fmla="*/ 4 h 7"/>
                <a:gd name="T6" fmla="*/ 26 w 28"/>
                <a:gd name="T7" fmla="*/ 6 h 7"/>
                <a:gd name="T8" fmla="*/ 22 w 28"/>
                <a:gd name="T9" fmla="*/ 6 h 7"/>
                <a:gd name="T10" fmla="*/ 21 w 28"/>
                <a:gd name="T11" fmla="*/ 7 h 7"/>
                <a:gd name="T12" fmla="*/ 18 w 28"/>
                <a:gd name="T13" fmla="*/ 7 h 7"/>
                <a:gd name="T14" fmla="*/ 18 w 28"/>
                <a:gd name="T15" fmla="*/ 5 h 7"/>
                <a:gd name="T16" fmla="*/ 8 w 28"/>
                <a:gd name="T17" fmla="*/ 4 h 7"/>
                <a:gd name="T18" fmla="*/ 0 w 28"/>
                <a:gd name="T19" fmla="*/ 2 h 7"/>
                <a:gd name="T20" fmla="*/ 1 w 28"/>
                <a:gd name="T21" fmla="*/ 1 h 7"/>
                <a:gd name="T22" fmla="*/ 3 w 28"/>
                <a:gd name="T23" fmla="*/ 1 h 7"/>
                <a:gd name="T24" fmla="*/ 8 w 28"/>
                <a:gd name="T25" fmla="*/ 2 h 7"/>
                <a:gd name="T26" fmla="*/ 10 w 28"/>
                <a:gd name="T27" fmla="*/ 2 h 7"/>
                <a:gd name="T28" fmla="*/ 11 w 28"/>
                <a:gd name="T29" fmla="*/ 3 h 7"/>
                <a:gd name="T30" fmla="*/ 12 w 28"/>
                <a:gd name="T31" fmla="*/ 1 h 7"/>
                <a:gd name="T32" fmla="*/ 14 w 28"/>
                <a:gd name="T33" fmla="*/ 2 h 7"/>
                <a:gd name="T34" fmla="*/ 25 w 28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7">
                  <a:moveTo>
                    <a:pt x="25" y="0"/>
                  </a:moveTo>
                  <a:cubicBezTo>
                    <a:pt x="24" y="3"/>
                    <a:pt x="28" y="3"/>
                    <a:pt x="28" y="5"/>
                  </a:cubicBezTo>
                  <a:cubicBezTo>
                    <a:pt x="28" y="5"/>
                    <a:pt x="26" y="4"/>
                    <a:pt x="26" y="4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5" y="6"/>
                    <a:pt x="23" y="6"/>
                    <a:pt x="22" y="6"/>
                  </a:cubicBezTo>
                  <a:cubicBezTo>
                    <a:pt x="22" y="6"/>
                    <a:pt x="22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7" y="6"/>
                    <a:pt x="17" y="6"/>
                    <a:pt x="18" y="5"/>
                  </a:cubicBezTo>
                  <a:cubicBezTo>
                    <a:pt x="15" y="6"/>
                    <a:pt x="12" y="4"/>
                    <a:pt x="8" y="4"/>
                  </a:cubicBezTo>
                  <a:cubicBezTo>
                    <a:pt x="7" y="3"/>
                    <a:pt x="3" y="3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2"/>
                    <a:pt x="7" y="2"/>
                    <a:pt x="8" y="2"/>
                  </a:cubicBezTo>
                  <a:cubicBezTo>
                    <a:pt x="8" y="3"/>
                    <a:pt x="10" y="2"/>
                    <a:pt x="10" y="2"/>
                  </a:cubicBezTo>
                  <a:cubicBezTo>
                    <a:pt x="11" y="3"/>
                    <a:pt x="10" y="4"/>
                    <a:pt x="11" y="3"/>
                  </a:cubicBezTo>
                  <a:cubicBezTo>
                    <a:pt x="14" y="3"/>
                    <a:pt x="10" y="2"/>
                    <a:pt x="12" y="1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8" y="2"/>
                    <a:pt x="19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03"/>
            <p:cNvSpPr/>
            <p:nvPr/>
          </p:nvSpPr>
          <p:spPr bwMode="auto">
            <a:xfrm>
              <a:off x="2376488" y="3492500"/>
              <a:ext cx="184150" cy="34925"/>
            </a:xfrm>
            <a:custGeom>
              <a:avLst/>
              <a:gdLst>
                <a:gd name="T0" fmla="*/ 22 w 49"/>
                <a:gd name="T1" fmla="*/ 3 h 9"/>
                <a:gd name="T2" fmla="*/ 31 w 49"/>
                <a:gd name="T3" fmla="*/ 5 h 9"/>
                <a:gd name="T4" fmla="*/ 31 w 49"/>
                <a:gd name="T5" fmla="*/ 3 h 9"/>
                <a:gd name="T6" fmla="*/ 28 w 49"/>
                <a:gd name="T7" fmla="*/ 1 h 9"/>
                <a:gd name="T8" fmla="*/ 35 w 49"/>
                <a:gd name="T9" fmla="*/ 0 h 9"/>
                <a:gd name="T10" fmla="*/ 37 w 49"/>
                <a:gd name="T11" fmla="*/ 1 h 9"/>
                <a:gd name="T12" fmla="*/ 37 w 49"/>
                <a:gd name="T13" fmla="*/ 2 h 9"/>
                <a:gd name="T14" fmla="*/ 41 w 49"/>
                <a:gd name="T15" fmla="*/ 4 h 9"/>
                <a:gd name="T16" fmla="*/ 44 w 49"/>
                <a:gd name="T17" fmla="*/ 3 h 9"/>
                <a:gd name="T18" fmla="*/ 47 w 49"/>
                <a:gd name="T19" fmla="*/ 4 h 9"/>
                <a:gd name="T20" fmla="*/ 48 w 49"/>
                <a:gd name="T21" fmla="*/ 5 h 9"/>
                <a:gd name="T22" fmla="*/ 47 w 49"/>
                <a:gd name="T23" fmla="*/ 7 h 9"/>
                <a:gd name="T24" fmla="*/ 41 w 49"/>
                <a:gd name="T25" fmla="*/ 7 h 9"/>
                <a:gd name="T26" fmla="*/ 37 w 49"/>
                <a:gd name="T27" fmla="*/ 7 h 9"/>
                <a:gd name="T28" fmla="*/ 28 w 49"/>
                <a:gd name="T29" fmla="*/ 8 h 9"/>
                <a:gd name="T30" fmla="*/ 26 w 49"/>
                <a:gd name="T31" fmla="*/ 8 h 9"/>
                <a:gd name="T32" fmla="*/ 24 w 49"/>
                <a:gd name="T33" fmla="*/ 8 h 9"/>
                <a:gd name="T34" fmla="*/ 14 w 49"/>
                <a:gd name="T35" fmla="*/ 9 h 9"/>
                <a:gd name="T36" fmla="*/ 23 w 49"/>
                <a:gd name="T37" fmla="*/ 8 h 9"/>
                <a:gd name="T38" fmla="*/ 18 w 49"/>
                <a:gd name="T39" fmla="*/ 7 h 9"/>
                <a:gd name="T40" fmla="*/ 14 w 49"/>
                <a:gd name="T41" fmla="*/ 6 h 9"/>
                <a:gd name="T42" fmla="*/ 10 w 49"/>
                <a:gd name="T43" fmla="*/ 7 h 9"/>
                <a:gd name="T44" fmla="*/ 7 w 49"/>
                <a:gd name="T45" fmla="*/ 6 h 9"/>
                <a:gd name="T46" fmla="*/ 0 w 49"/>
                <a:gd name="T47" fmla="*/ 6 h 9"/>
                <a:gd name="T48" fmla="*/ 2 w 49"/>
                <a:gd name="T49" fmla="*/ 5 h 9"/>
                <a:gd name="T50" fmla="*/ 3 w 49"/>
                <a:gd name="T51" fmla="*/ 3 h 9"/>
                <a:gd name="T52" fmla="*/ 7 w 49"/>
                <a:gd name="T53" fmla="*/ 3 h 9"/>
                <a:gd name="T54" fmla="*/ 6 w 49"/>
                <a:gd name="T55" fmla="*/ 2 h 9"/>
                <a:gd name="T56" fmla="*/ 8 w 49"/>
                <a:gd name="T57" fmla="*/ 2 h 9"/>
                <a:gd name="T58" fmla="*/ 11 w 49"/>
                <a:gd name="T59" fmla="*/ 1 h 9"/>
                <a:gd name="T60" fmla="*/ 16 w 49"/>
                <a:gd name="T61" fmla="*/ 2 h 9"/>
                <a:gd name="T62" fmla="*/ 17 w 49"/>
                <a:gd name="T63" fmla="*/ 3 h 9"/>
                <a:gd name="T64" fmla="*/ 19 w 49"/>
                <a:gd name="T65" fmla="*/ 3 h 9"/>
                <a:gd name="T66" fmla="*/ 19 w 49"/>
                <a:gd name="T67" fmla="*/ 4 h 9"/>
                <a:gd name="T68" fmla="*/ 22 w 49"/>
                <a:gd name="T6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9">
                  <a:moveTo>
                    <a:pt x="22" y="3"/>
                  </a:moveTo>
                  <a:cubicBezTo>
                    <a:pt x="20" y="5"/>
                    <a:pt x="30" y="4"/>
                    <a:pt x="31" y="5"/>
                  </a:cubicBezTo>
                  <a:cubicBezTo>
                    <a:pt x="33" y="3"/>
                    <a:pt x="25" y="3"/>
                    <a:pt x="31" y="3"/>
                  </a:cubicBezTo>
                  <a:cubicBezTo>
                    <a:pt x="33" y="1"/>
                    <a:pt x="27" y="3"/>
                    <a:pt x="28" y="1"/>
                  </a:cubicBezTo>
                  <a:cubicBezTo>
                    <a:pt x="32" y="1"/>
                    <a:pt x="32" y="0"/>
                    <a:pt x="35" y="0"/>
                  </a:cubicBezTo>
                  <a:cubicBezTo>
                    <a:pt x="35" y="1"/>
                    <a:pt x="37" y="1"/>
                    <a:pt x="37" y="1"/>
                  </a:cubicBezTo>
                  <a:cubicBezTo>
                    <a:pt x="38" y="2"/>
                    <a:pt x="37" y="2"/>
                    <a:pt x="37" y="2"/>
                  </a:cubicBezTo>
                  <a:cubicBezTo>
                    <a:pt x="38" y="3"/>
                    <a:pt x="40" y="3"/>
                    <a:pt x="41" y="4"/>
                  </a:cubicBezTo>
                  <a:cubicBezTo>
                    <a:pt x="42" y="4"/>
                    <a:pt x="42" y="3"/>
                    <a:pt x="44" y="3"/>
                  </a:cubicBezTo>
                  <a:cubicBezTo>
                    <a:pt x="46" y="3"/>
                    <a:pt x="47" y="3"/>
                    <a:pt x="47" y="4"/>
                  </a:cubicBezTo>
                  <a:cubicBezTo>
                    <a:pt x="47" y="4"/>
                    <a:pt x="49" y="5"/>
                    <a:pt x="48" y="5"/>
                  </a:cubicBezTo>
                  <a:cubicBezTo>
                    <a:pt x="47" y="5"/>
                    <a:pt x="48" y="5"/>
                    <a:pt x="47" y="7"/>
                  </a:cubicBezTo>
                  <a:cubicBezTo>
                    <a:pt x="45" y="6"/>
                    <a:pt x="43" y="7"/>
                    <a:pt x="41" y="7"/>
                  </a:cubicBezTo>
                  <a:cubicBezTo>
                    <a:pt x="40" y="7"/>
                    <a:pt x="39" y="7"/>
                    <a:pt x="37" y="7"/>
                  </a:cubicBezTo>
                  <a:cubicBezTo>
                    <a:pt x="35" y="7"/>
                    <a:pt x="31" y="7"/>
                    <a:pt x="28" y="8"/>
                  </a:cubicBezTo>
                  <a:cubicBezTo>
                    <a:pt x="28" y="8"/>
                    <a:pt x="27" y="8"/>
                    <a:pt x="26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2" y="8"/>
                    <a:pt x="17" y="9"/>
                    <a:pt x="14" y="9"/>
                  </a:cubicBezTo>
                  <a:cubicBezTo>
                    <a:pt x="14" y="7"/>
                    <a:pt x="19" y="8"/>
                    <a:pt x="23" y="8"/>
                  </a:cubicBezTo>
                  <a:cubicBezTo>
                    <a:pt x="23" y="6"/>
                    <a:pt x="19" y="7"/>
                    <a:pt x="18" y="7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2" y="5"/>
                    <a:pt x="11" y="7"/>
                    <a:pt x="10" y="7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4" y="6"/>
                    <a:pt x="1" y="7"/>
                    <a:pt x="0" y="6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5"/>
                    <a:pt x="2" y="3"/>
                    <a:pt x="3" y="3"/>
                  </a:cubicBezTo>
                  <a:cubicBezTo>
                    <a:pt x="4" y="3"/>
                    <a:pt x="6" y="3"/>
                    <a:pt x="7" y="3"/>
                  </a:cubicBezTo>
                  <a:cubicBezTo>
                    <a:pt x="7" y="3"/>
                    <a:pt x="3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1"/>
                    <a:pt x="15" y="2"/>
                    <a:pt x="16" y="2"/>
                  </a:cubicBezTo>
                  <a:cubicBezTo>
                    <a:pt x="16" y="2"/>
                    <a:pt x="16" y="3"/>
                    <a:pt x="17" y="3"/>
                  </a:cubicBezTo>
                  <a:cubicBezTo>
                    <a:pt x="17" y="3"/>
                    <a:pt x="18" y="3"/>
                    <a:pt x="19" y="3"/>
                  </a:cubicBezTo>
                  <a:cubicBezTo>
                    <a:pt x="19" y="3"/>
                    <a:pt x="17" y="5"/>
                    <a:pt x="19" y="4"/>
                  </a:cubicBezTo>
                  <a:cubicBezTo>
                    <a:pt x="19" y="4"/>
                    <a:pt x="20" y="3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104"/>
            <p:cNvSpPr/>
            <p:nvPr/>
          </p:nvSpPr>
          <p:spPr bwMode="auto">
            <a:xfrm>
              <a:off x="2249488" y="3527425"/>
              <a:ext cx="146050" cy="47625"/>
            </a:xfrm>
            <a:custGeom>
              <a:avLst/>
              <a:gdLst>
                <a:gd name="T0" fmla="*/ 5 w 39"/>
                <a:gd name="T1" fmla="*/ 1 h 13"/>
                <a:gd name="T2" fmla="*/ 22 w 39"/>
                <a:gd name="T3" fmla="*/ 1 h 13"/>
                <a:gd name="T4" fmla="*/ 24 w 39"/>
                <a:gd name="T5" fmla="*/ 1 h 13"/>
                <a:gd name="T6" fmla="*/ 28 w 39"/>
                <a:gd name="T7" fmla="*/ 2 h 13"/>
                <a:gd name="T8" fmla="*/ 32 w 39"/>
                <a:gd name="T9" fmla="*/ 2 h 13"/>
                <a:gd name="T10" fmla="*/ 33 w 39"/>
                <a:gd name="T11" fmla="*/ 2 h 13"/>
                <a:gd name="T12" fmla="*/ 39 w 39"/>
                <a:gd name="T13" fmla="*/ 4 h 13"/>
                <a:gd name="T14" fmla="*/ 30 w 39"/>
                <a:gd name="T15" fmla="*/ 5 h 13"/>
                <a:gd name="T16" fmla="*/ 29 w 39"/>
                <a:gd name="T17" fmla="*/ 6 h 13"/>
                <a:gd name="T18" fmla="*/ 27 w 39"/>
                <a:gd name="T19" fmla="*/ 6 h 13"/>
                <a:gd name="T20" fmla="*/ 26 w 39"/>
                <a:gd name="T21" fmla="*/ 6 h 13"/>
                <a:gd name="T22" fmla="*/ 27 w 39"/>
                <a:gd name="T23" fmla="*/ 7 h 13"/>
                <a:gd name="T24" fmla="*/ 25 w 39"/>
                <a:gd name="T25" fmla="*/ 7 h 13"/>
                <a:gd name="T26" fmla="*/ 25 w 39"/>
                <a:gd name="T27" fmla="*/ 8 h 13"/>
                <a:gd name="T28" fmla="*/ 23 w 39"/>
                <a:gd name="T29" fmla="*/ 8 h 13"/>
                <a:gd name="T30" fmla="*/ 21 w 39"/>
                <a:gd name="T31" fmla="*/ 9 h 13"/>
                <a:gd name="T32" fmla="*/ 21 w 39"/>
                <a:gd name="T33" fmla="*/ 11 h 13"/>
                <a:gd name="T34" fmla="*/ 9 w 39"/>
                <a:gd name="T35" fmla="*/ 12 h 13"/>
                <a:gd name="T36" fmla="*/ 0 w 39"/>
                <a:gd name="T37" fmla="*/ 9 h 13"/>
                <a:gd name="T38" fmla="*/ 3 w 39"/>
                <a:gd name="T39" fmla="*/ 8 h 13"/>
                <a:gd name="T40" fmla="*/ 4 w 39"/>
                <a:gd name="T41" fmla="*/ 7 h 13"/>
                <a:gd name="T42" fmla="*/ 3 w 39"/>
                <a:gd name="T43" fmla="*/ 6 h 13"/>
                <a:gd name="T44" fmla="*/ 5 w 39"/>
                <a:gd name="T45" fmla="*/ 5 h 13"/>
                <a:gd name="T46" fmla="*/ 7 w 39"/>
                <a:gd name="T47" fmla="*/ 3 h 13"/>
                <a:gd name="T48" fmla="*/ 5 w 39"/>
                <a:gd name="T4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13">
                  <a:moveTo>
                    <a:pt x="5" y="1"/>
                  </a:moveTo>
                  <a:cubicBezTo>
                    <a:pt x="11" y="1"/>
                    <a:pt x="18" y="0"/>
                    <a:pt x="22" y="1"/>
                  </a:cubicBezTo>
                  <a:cubicBezTo>
                    <a:pt x="22" y="1"/>
                    <a:pt x="24" y="1"/>
                    <a:pt x="24" y="1"/>
                  </a:cubicBezTo>
                  <a:cubicBezTo>
                    <a:pt x="25" y="2"/>
                    <a:pt x="27" y="1"/>
                    <a:pt x="28" y="2"/>
                  </a:cubicBezTo>
                  <a:cubicBezTo>
                    <a:pt x="30" y="3"/>
                    <a:pt x="28" y="1"/>
                    <a:pt x="32" y="2"/>
                  </a:cubicBezTo>
                  <a:cubicBezTo>
                    <a:pt x="32" y="2"/>
                    <a:pt x="32" y="2"/>
                    <a:pt x="33" y="2"/>
                  </a:cubicBezTo>
                  <a:cubicBezTo>
                    <a:pt x="34" y="2"/>
                    <a:pt x="39" y="3"/>
                    <a:pt x="39" y="4"/>
                  </a:cubicBezTo>
                  <a:cubicBezTo>
                    <a:pt x="35" y="4"/>
                    <a:pt x="32" y="5"/>
                    <a:pt x="30" y="5"/>
                  </a:cubicBezTo>
                  <a:cubicBezTo>
                    <a:pt x="29" y="5"/>
                    <a:pt x="29" y="6"/>
                    <a:pt x="29" y="6"/>
                  </a:cubicBezTo>
                  <a:cubicBezTo>
                    <a:pt x="28" y="6"/>
                    <a:pt x="27" y="5"/>
                    <a:pt x="27" y="6"/>
                  </a:cubicBezTo>
                  <a:cubicBezTo>
                    <a:pt x="27" y="5"/>
                    <a:pt x="26" y="6"/>
                    <a:pt x="26" y="6"/>
                  </a:cubicBezTo>
                  <a:cubicBezTo>
                    <a:pt x="26" y="6"/>
                    <a:pt x="27" y="7"/>
                    <a:pt x="27" y="7"/>
                  </a:cubicBezTo>
                  <a:cubicBezTo>
                    <a:pt x="26" y="7"/>
                    <a:pt x="25" y="7"/>
                    <a:pt x="25" y="7"/>
                  </a:cubicBezTo>
                  <a:cubicBezTo>
                    <a:pt x="25" y="7"/>
                    <a:pt x="25" y="8"/>
                    <a:pt x="25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2" y="8"/>
                    <a:pt x="22" y="9"/>
                    <a:pt x="21" y="9"/>
                  </a:cubicBezTo>
                  <a:cubicBezTo>
                    <a:pt x="21" y="10"/>
                    <a:pt x="21" y="10"/>
                    <a:pt x="21" y="11"/>
                  </a:cubicBezTo>
                  <a:cubicBezTo>
                    <a:pt x="16" y="11"/>
                    <a:pt x="17" y="13"/>
                    <a:pt x="9" y="12"/>
                  </a:cubicBezTo>
                  <a:cubicBezTo>
                    <a:pt x="10" y="9"/>
                    <a:pt x="4" y="10"/>
                    <a:pt x="0" y="9"/>
                  </a:cubicBezTo>
                  <a:cubicBezTo>
                    <a:pt x="0" y="9"/>
                    <a:pt x="2" y="9"/>
                    <a:pt x="3" y="8"/>
                  </a:cubicBezTo>
                  <a:cubicBezTo>
                    <a:pt x="3" y="8"/>
                    <a:pt x="1" y="7"/>
                    <a:pt x="4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4"/>
                    <a:pt x="7" y="5"/>
                    <a:pt x="7" y="3"/>
                  </a:cubicBezTo>
                  <a:cubicBezTo>
                    <a:pt x="8" y="2"/>
                    <a:pt x="4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05"/>
            <p:cNvSpPr/>
            <p:nvPr/>
          </p:nvSpPr>
          <p:spPr bwMode="auto">
            <a:xfrm>
              <a:off x="2541588" y="3538538"/>
              <a:ext cx="30163" cy="11113"/>
            </a:xfrm>
            <a:custGeom>
              <a:avLst/>
              <a:gdLst>
                <a:gd name="T0" fmla="*/ 1 w 8"/>
                <a:gd name="T1" fmla="*/ 0 h 3"/>
                <a:gd name="T2" fmla="*/ 7 w 8"/>
                <a:gd name="T3" fmla="*/ 0 h 3"/>
                <a:gd name="T4" fmla="*/ 8 w 8"/>
                <a:gd name="T5" fmla="*/ 2 h 3"/>
                <a:gd name="T6" fmla="*/ 6 w 8"/>
                <a:gd name="T7" fmla="*/ 3 h 3"/>
                <a:gd name="T8" fmla="*/ 0 w 8"/>
                <a:gd name="T9" fmla="*/ 2 h 3"/>
                <a:gd name="T10" fmla="*/ 1 w 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1" y="0"/>
                  </a:moveTo>
                  <a:cubicBezTo>
                    <a:pt x="3" y="0"/>
                    <a:pt x="5" y="0"/>
                    <a:pt x="7" y="0"/>
                  </a:cubicBezTo>
                  <a:cubicBezTo>
                    <a:pt x="7" y="1"/>
                    <a:pt x="8" y="1"/>
                    <a:pt x="8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5" y="2"/>
                    <a:pt x="4" y="1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06"/>
            <p:cNvSpPr/>
            <p:nvPr/>
          </p:nvSpPr>
          <p:spPr bwMode="auto">
            <a:xfrm>
              <a:off x="2703513" y="3533775"/>
              <a:ext cx="74613" cy="23813"/>
            </a:xfrm>
            <a:custGeom>
              <a:avLst/>
              <a:gdLst>
                <a:gd name="T0" fmla="*/ 18 w 20"/>
                <a:gd name="T1" fmla="*/ 0 h 6"/>
                <a:gd name="T2" fmla="*/ 19 w 20"/>
                <a:gd name="T3" fmla="*/ 3 h 6"/>
                <a:gd name="T4" fmla="*/ 17 w 20"/>
                <a:gd name="T5" fmla="*/ 4 h 6"/>
                <a:gd name="T6" fmla="*/ 12 w 20"/>
                <a:gd name="T7" fmla="*/ 4 h 6"/>
                <a:gd name="T8" fmla="*/ 4 w 20"/>
                <a:gd name="T9" fmla="*/ 6 h 6"/>
                <a:gd name="T10" fmla="*/ 3 w 20"/>
                <a:gd name="T11" fmla="*/ 5 h 6"/>
                <a:gd name="T12" fmla="*/ 1 w 20"/>
                <a:gd name="T13" fmla="*/ 4 h 6"/>
                <a:gd name="T14" fmla="*/ 1 w 20"/>
                <a:gd name="T15" fmla="*/ 1 h 6"/>
                <a:gd name="T16" fmla="*/ 3 w 20"/>
                <a:gd name="T17" fmla="*/ 0 h 6"/>
                <a:gd name="T18" fmla="*/ 6 w 20"/>
                <a:gd name="T19" fmla="*/ 0 h 6"/>
                <a:gd name="T20" fmla="*/ 14 w 20"/>
                <a:gd name="T21" fmla="*/ 1 h 6"/>
                <a:gd name="T22" fmla="*/ 18 w 20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6">
                  <a:moveTo>
                    <a:pt x="18" y="0"/>
                  </a:moveTo>
                  <a:cubicBezTo>
                    <a:pt x="20" y="0"/>
                    <a:pt x="18" y="2"/>
                    <a:pt x="19" y="3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4" y="3"/>
                    <a:pt x="13" y="5"/>
                    <a:pt x="12" y="4"/>
                  </a:cubicBezTo>
                  <a:cubicBezTo>
                    <a:pt x="10" y="5"/>
                    <a:pt x="8" y="6"/>
                    <a:pt x="4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4" y="0"/>
                    <a:pt x="6" y="0"/>
                    <a:pt x="6" y="0"/>
                  </a:cubicBezTo>
                  <a:cubicBezTo>
                    <a:pt x="7" y="1"/>
                    <a:pt x="12" y="0"/>
                    <a:pt x="14" y="1"/>
                  </a:cubicBezTo>
                  <a:cubicBezTo>
                    <a:pt x="15" y="1"/>
                    <a:pt x="18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07"/>
            <p:cNvSpPr/>
            <p:nvPr/>
          </p:nvSpPr>
          <p:spPr bwMode="auto">
            <a:xfrm>
              <a:off x="3786188" y="3632200"/>
              <a:ext cx="161925" cy="36513"/>
            </a:xfrm>
            <a:custGeom>
              <a:avLst/>
              <a:gdLst>
                <a:gd name="T0" fmla="*/ 31 w 43"/>
                <a:gd name="T1" fmla="*/ 0 h 10"/>
                <a:gd name="T2" fmla="*/ 35 w 43"/>
                <a:gd name="T3" fmla="*/ 1 h 10"/>
                <a:gd name="T4" fmla="*/ 38 w 43"/>
                <a:gd name="T5" fmla="*/ 2 h 10"/>
                <a:gd name="T6" fmla="*/ 37 w 43"/>
                <a:gd name="T7" fmla="*/ 3 h 10"/>
                <a:gd name="T8" fmla="*/ 42 w 43"/>
                <a:gd name="T9" fmla="*/ 4 h 10"/>
                <a:gd name="T10" fmla="*/ 39 w 43"/>
                <a:gd name="T11" fmla="*/ 7 h 10"/>
                <a:gd name="T12" fmla="*/ 36 w 43"/>
                <a:gd name="T13" fmla="*/ 8 h 10"/>
                <a:gd name="T14" fmla="*/ 32 w 43"/>
                <a:gd name="T15" fmla="*/ 9 h 10"/>
                <a:gd name="T16" fmla="*/ 29 w 43"/>
                <a:gd name="T17" fmla="*/ 9 h 10"/>
                <a:gd name="T18" fmla="*/ 27 w 43"/>
                <a:gd name="T19" fmla="*/ 10 h 10"/>
                <a:gd name="T20" fmla="*/ 15 w 43"/>
                <a:gd name="T21" fmla="*/ 10 h 10"/>
                <a:gd name="T22" fmla="*/ 14 w 43"/>
                <a:gd name="T23" fmla="*/ 10 h 10"/>
                <a:gd name="T24" fmla="*/ 10 w 43"/>
                <a:gd name="T25" fmla="*/ 9 h 10"/>
                <a:gd name="T26" fmla="*/ 8 w 43"/>
                <a:gd name="T27" fmla="*/ 8 h 10"/>
                <a:gd name="T28" fmla="*/ 10 w 43"/>
                <a:gd name="T29" fmla="*/ 8 h 10"/>
                <a:gd name="T30" fmla="*/ 7 w 43"/>
                <a:gd name="T31" fmla="*/ 7 h 10"/>
                <a:gd name="T32" fmla="*/ 7 w 43"/>
                <a:gd name="T33" fmla="*/ 4 h 10"/>
                <a:gd name="T34" fmla="*/ 1 w 43"/>
                <a:gd name="T35" fmla="*/ 4 h 10"/>
                <a:gd name="T36" fmla="*/ 3 w 43"/>
                <a:gd name="T37" fmla="*/ 2 h 10"/>
                <a:gd name="T38" fmla="*/ 11 w 43"/>
                <a:gd name="T39" fmla="*/ 2 h 10"/>
                <a:gd name="T40" fmla="*/ 12 w 43"/>
                <a:gd name="T41" fmla="*/ 4 h 10"/>
                <a:gd name="T42" fmla="*/ 15 w 43"/>
                <a:gd name="T43" fmla="*/ 2 h 10"/>
                <a:gd name="T44" fmla="*/ 21 w 43"/>
                <a:gd name="T45" fmla="*/ 3 h 10"/>
                <a:gd name="T46" fmla="*/ 23 w 43"/>
                <a:gd name="T47" fmla="*/ 2 h 10"/>
                <a:gd name="T48" fmla="*/ 29 w 43"/>
                <a:gd name="T49" fmla="*/ 2 h 10"/>
                <a:gd name="T50" fmla="*/ 31 w 43"/>
                <a:gd name="T5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10">
                  <a:moveTo>
                    <a:pt x="31" y="0"/>
                  </a:moveTo>
                  <a:cubicBezTo>
                    <a:pt x="32" y="1"/>
                    <a:pt x="33" y="1"/>
                    <a:pt x="35" y="1"/>
                  </a:cubicBezTo>
                  <a:cubicBezTo>
                    <a:pt x="35" y="1"/>
                    <a:pt x="37" y="2"/>
                    <a:pt x="38" y="2"/>
                  </a:cubicBezTo>
                  <a:cubicBezTo>
                    <a:pt x="38" y="2"/>
                    <a:pt x="37" y="3"/>
                    <a:pt x="37" y="3"/>
                  </a:cubicBezTo>
                  <a:cubicBezTo>
                    <a:pt x="37" y="4"/>
                    <a:pt x="39" y="5"/>
                    <a:pt x="42" y="4"/>
                  </a:cubicBezTo>
                  <a:cubicBezTo>
                    <a:pt x="43" y="5"/>
                    <a:pt x="41" y="6"/>
                    <a:pt x="39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8"/>
                    <a:pt x="34" y="8"/>
                    <a:pt x="32" y="9"/>
                  </a:cubicBezTo>
                  <a:cubicBezTo>
                    <a:pt x="32" y="9"/>
                    <a:pt x="29" y="9"/>
                    <a:pt x="29" y="9"/>
                  </a:cubicBezTo>
                  <a:cubicBezTo>
                    <a:pt x="28" y="10"/>
                    <a:pt x="28" y="9"/>
                    <a:pt x="27" y="10"/>
                  </a:cubicBezTo>
                  <a:cubicBezTo>
                    <a:pt x="26" y="10"/>
                    <a:pt x="18" y="10"/>
                    <a:pt x="15" y="10"/>
                  </a:cubicBezTo>
                  <a:cubicBezTo>
                    <a:pt x="15" y="10"/>
                    <a:pt x="15" y="10"/>
                    <a:pt x="14" y="10"/>
                  </a:cubicBezTo>
                  <a:cubicBezTo>
                    <a:pt x="13" y="10"/>
                    <a:pt x="12" y="9"/>
                    <a:pt x="10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8" y="8"/>
                    <a:pt x="9" y="8"/>
                    <a:pt x="10" y="8"/>
                  </a:cubicBezTo>
                  <a:cubicBezTo>
                    <a:pt x="10" y="7"/>
                    <a:pt x="7" y="7"/>
                    <a:pt x="7" y="7"/>
                  </a:cubicBezTo>
                  <a:cubicBezTo>
                    <a:pt x="6" y="6"/>
                    <a:pt x="8" y="5"/>
                    <a:pt x="7" y="4"/>
                  </a:cubicBezTo>
                  <a:cubicBezTo>
                    <a:pt x="3" y="3"/>
                    <a:pt x="3" y="5"/>
                    <a:pt x="1" y="4"/>
                  </a:cubicBezTo>
                  <a:cubicBezTo>
                    <a:pt x="0" y="3"/>
                    <a:pt x="4" y="4"/>
                    <a:pt x="3" y="2"/>
                  </a:cubicBezTo>
                  <a:cubicBezTo>
                    <a:pt x="7" y="3"/>
                    <a:pt x="6" y="2"/>
                    <a:pt x="11" y="2"/>
                  </a:cubicBezTo>
                  <a:cubicBezTo>
                    <a:pt x="12" y="3"/>
                    <a:pt x="14" y="3"/>
                    <a:pt x="12" y="4"/>
                  </a:cubicBezTo>
                  <a:cubicBezTo>
                    <a:pt x="15" y="4"/>
                    <a:pt x="15" y="4"/>
                    <a:pt x="15" y="2"/>
                  </a:cubicBezTo>
                  <a:cubicBezTo>
                    <a:pt x="15" y="3"/>
                    <a:pt x="24" y="1"/>
                    <a:pt x="21" y="3"/>
                  </a:cubicBezTo>
                  <a:cubicBezTo>
                    <a:pt x="23" y="4"/>
                    <a:pt x="22" y="3"/>
                    <a:pt x="23" y="2"/>
                  </a:cubicBezTo>
                  <a:cubicBezTo>
                    <a:pt x="24" y="2"/>
                    <a:pt x="27" y="2"/>
                    <a:pt x="29" y="2"/>
                  </a:cubicBezTo>
                  <a:cubicBezTo>
                    <a:pt x="30" y="2"/>
                    <a:pt x="31" y="1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08"/>
            <p:cNvSpPr/>
            <p:nvPr/>
          </p:nvSpPr>
          <p:spPr bwMode="auto">
            <a:xfrm>
              <a:off x="2833688" y="3643313"/>
              <a:ext cx="93663" cy="33338"/>
            </a:xfrm>
            <a:custGeom>
              <a:avLst/>
              <a:gdLst>
                <a:gd name="T0" fmla="*/ 6 w 25"/>
                <a:gd name="T1" fmla="*/ 0 h 9"/>
                <a:gd name="T2" fmla="*/ 12 w 25"/>
                <a:gd name="T3" fmla="*/ 3 h 9"/>
                <a:gd name="T4" fmla="*/ 14 w 25"/>
                <a:gd name="T5" fmla="*/ 2 h 9"/>
                <a:gd name="T6" fmla="*/ 17 w 25"/>
                <a:gd name="T7" fmla="*/ 4 h 9"/>
                <a:gd name="T8" fmla="*/ 21 w 25"/>
                <a:gd name="T9" fmla="*/ 6 h 9"/>
                <a:gd name="T10" fmla="*/ 25 w 25"/>
                <a:gd name="T11" fmla="*/ 7 h 9"/>
                <a:gd name="T12" fmla="*/ 12 w 25"/>
                <a:gd name="T13" fmla="*/ 7 h 9"/>
                <a:gd name="T14" fmla="*/ 7 w 25"/>
                <a:gd name="T15" fmla="*/ 9 h 9"/>
                <a:gd name="T16" fmla="*/ 0 w 25"/>
                <a:gd name="T17" fmla="*/ 7 h 9"/>
                <a:gd name="T18" fmla="*/ 2 w 25"/>
                <a:gd name="T19" fmla="*/ 7 h 9"/>
                <a:gd name="T20" fmla="*/ 3 w 25"/>
                <a:gd name="T21" fmla="*/ 6 h 9"/>
                <a:gd name="T22" fmla="*/ 3 w 25"/>
                <a:gd name="T23" fmla="*/ 1 h 9"/>
                <a:gd name="T24" fmla="*/ 6 w 25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9">
                  <a:moveTo>
                    <a:pt x="6" y="0"/>
                  </a:moveTo>
                  <a:cubicBezTo>
                    <a:pt x="8" y="1"/>
                    <a:pt x="13" y="0"/>
                    <a:pt x="12" y="3"/>
                  </a:cubicBezTo>
                  <a:cubicBezTo>
                    <a:pt x="13" y="3"/>
                    <a:pt x="14" y="2"/>
                    <a:pt x="14" y="2"/>
                  </a:cubicBezTo>
                  <a:cubicBezTo>
                    <a:pt x="16" y="3"/>
                    <a:pt x="15" y="4"/>
                    <a:pt x="17" y="4"/>
                  </a:cubicBezTo>
                  <a:cubicBezTo>
                    <a:pt x="19" y="4"/>
                    <a:pt x="20" y="5"/>
                    <a:pt x="21" y="6"/>
                  </a:cubicBezTo>
                  <a:cubicBezTo>
                    <a:pt x="25" y="6"/>
                    <a:pt x="23" y="6"/>
                    <a:pt x="25" y="7"/>
                  </a:cubicBezTo>
                  <a:cubicBezTo>
                    <a:pt x="23" y="8"/>
                    <a:pt x="16" y="7"/>
                    <a:pt x="12" y="7"/>
                  </a:cubicBezTo>
                  <a:cubicBezTo>
                    <a:pt x="11" y="8"/>
                    <a:pt x="8" y="8"/>
                    <a:pt x="7" y="9"/>
                  </a:cubicBezTo>
                  <a:cubicBezTo>
                    <a:pt x="5" y="8"/>
                    <a:pt x="4" y="7"/>
                    <a:pt x="0" y="7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0" y="6"/>
                    <a:pt x="1" y="6"/>
                    <a:pt x="3" y="6"/>
                  </a:cubicBezTo>
                  <a:cubicBezTo>
                    <a:pt x="1" y="4"/>
                    <a:pt x="3" y="3"/>
                    <a:pt x="3" y="1"/>
                  </a:cubicBezTo>
                  <a:cubicBezTo>
                    <a:pt x="4" y="1"/>
                    <a:pt x="7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09"/>
            <p:cNvSpPr/>
            <p:nvPr/>
          </p:nvSpPr>
          <p:spPr bwMode="auto">
            <a:xfrm>
              <a:off x="5594350" y="4179888"/>
              <a:ext cx="160338" cy="82550"/>
            </a:xfrm>
            <a:custGeom>
              <a:avLst/>
              <a:gdLst>
                <a:gd name="T0" fmla="*/ 4 w 43"/>
                <a:gd name="T1" fmla="*/ 3 h 22"/>
                <a:gd name="T2" fmla="*/ 2 w 43"/>
                <a:gd name="T3" fmla="*/ 3 h 22"/>
                <a:gd name="T4" fmla="*/ 0 w 43"/>
                <a:gd name="T5" fmla="*/ 1 h 22"/>
                <a:gd name="T6" fmla="*/ 8 w 43"/>
                <a:gd name="T7" fmla="*/ 1 h 22"/>
                <a:gd name="T8" fmla="*/ 12 w 43"/>
                <a:gd name="T9" fmla="*/ 2 h 22"/>
                <a:gd name="T10" fmla="*/ 12 w 43"/>
                <a:gd name="T11" fmla="*/ 3 h 22"/>
                <a:gd name="T12" fmla="*/ 14 w 43"/>
                <a:gd name="T13" fmla="*/ 4 h 22"/>
                <a:gd name="T14" fmla="*/ 18 w 43"/>
                <a:gd name="T15" fmla="*/ 4 h 22"/>
                <a:gd name="T16" fmla="*/ 25 w 43"/>
                <a:gd name="T17" fmla="*/ 7 h 22"/>
                <a:gd name="T18" fmla="*/ 27 w 43"/>
                <a:gd name="T19" fmla="*/ 9 h 22"/>
                <a:gd name="T20" fmla="*/ 30 w 43"/>
                <a:gd name="T21" fmla="*/ 9 h 22"/>
                <a:gd name="T22" fmla="*/ 32 w 43"/>
                <a:gd name="T23" fmla="*/ 10 h 22"/>
                <a:gd name="T24" fmla="*/ 32 w 43"/>
                <a:gd name="T25" fmla="*/ 11 h 22"/>
                <a:gd name="T26" fmla="*/ 34 w 43"/>
                <a:gd name="T27" fmla="*/ 12 h 22"/>
                <a:gd name="T28" fmla="*/ 37 w 43"/>
                <a:gd name="T29" fmla="*/ 14 h 22"/>
                <a:gd name="T30" fmla="*/ 39 w 43"/>
                <a:gd name="T31" fmla="*/ 15 h 22"/>
                <a:gd name="T32" fmla="*/ 41 w 43"/>
                <a:gd name="T33" fmla="*/ 17 h 22"/>
                <a:gd name="T34" fmla="*/ 42 w 43"/>
                <a:gd name="T35" fmla="*/ 19 h 22"/>
                <a:gd name="T36" fmla="*/ 43 w 43"/>
                <a:gd name="T37" fmla="*/ 21 h 22"/>
                <a:gd name="T38" fmla="*/ 38 w 43"/>
                <a:gd name="T39" fmla="*/ 21 h 22"/>
                <a:gd name="T40" fmla="*/ 34 w 43"/>
                <a:gd name="T41" fmla="*/ 21 h 22"/>
                <a:gd name="T42" fmla="*/ 34 w 43"/>
                <a:gd name="T43" fmla="*/ 20 h 22"/>
                <a:gd name="T44" fmla="*/ 32 w 43"/>
                <a:gd name="T45" fmla="*/ 20 h 22"/>
                <a:gd name="T46" fmla="*/ 27 w 43"/>
                <a:gd name="T47" fmla="*/ 18 h 22"/>
                <a:gd name="T48" fmla="*/ 28 w 43"/>
                <a:gd name="T49" fmla="*/ 17 h 22"/>
                <a:gd name="T50" fmla="*/ 27 w 43"/>
                <a:gd name="T51" fmla="*/ 17 h 22"/>
                <a:gd name="T52" fmla="*/ 26 w 43"/>
                <a:gd name="T53" fmla="*/ 16 h 22"/>
                <a:gd name="T54" fmla="*/ 24 w 43"/>
                <a:gd name="T55" fmla="*/ 16 h 22"/>
                <a:gd name="T56" fmla="*/ 20 w 43"/>
                <a:gd name="T57" fmla="*/ 14 h 22"/>
                <a:gd name="T58" fmla="*/ 18 w 43"/>
                <a:gd name="T59" fmla="*/ 11 h 22"/>
                <a:gd name="T60" fmla="*/ 17 w 43"/>
                <a:gd name="T61" fmla="*/ 12 h 22"/>
                <a:gd name="T62" fmla="*/ 15 w 43"/>
                <a:gd name="T63" fmla="*/ 9 h 22"/>
                <a:gd name="T64" fmla="*/ 13 w 43"/>
                <a:gd name="T65" fmla="*/ 8 h 22"/>
                <a:gd name="T66" fmla="*/ 11 w 43"/>
                <a:gd name="T67" fmla="*/ 8 h 22"/>
                <a:gd name="T68" fmla="*/ 10 w 43"/>
                <a:gd name="T69" fmla="*/ 6 h 22"/>
                <a:gd name="T70" fmla="*/ 7 w 43"/>
                <a:gd name="T71" fmla="*/ 5 h 22"/>
                <a:gd name="T72" fmla="*/ 5 w 43"/>
                <a:gd name="T73" fmla="*/ 4 h 22"/>
                <a:gd name="T74" fmla="*/ 4 w 43"/>
                <a:gd name="T7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22">
                  <a:moveTo>
                    <a:pt x="4" y="3"/>
                  </a:moveTo>
                  <a:cubicBezTo>
                    <a:pt x="5" y="2"/>
                    <a:pt x="3" y="3"/>
                    <a:pt x="2" y="3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2"/>
                    <a:pt x="11" y="1"/>
                    <a:pt x="12" y="2"/>
                  </a:cubicBezTo>
                  <a:cubicBezTo>
                    <a:pt x="13" y="2"/>
                    <a:pt x="12" y="2"/>
                    <a:pt x="12" y="3"/>
                  </a:cubicBezTo>
                  <a:cubicBezTo>
                    <a:pt x="13" y="3"/>
                    <a:pt x="15" y="3"/>
                    <a:pt x="14" y="4"/>
                  </a:cubicBezTo>
                  <a:cubicBezTo>
                    <a:pt x="17" y="3"/>
                    <a:pt x="16" y="4"/>
                    <a:pt x="18" y="4"/>
                  </a:cubicBezTo>
                  <a:cubicBezTo>
                    <a:pt x="20" y="5"/>
                    <a:pt x="22" y="7"/>
                    <a:pt x="25" y="7"/>
                  </a:cubicBezTo>
                  <a:cubicBezTo>
                    <a:pt x="27" y="7"/>
                    <a:pt x="26" y="8"/>
                    <a:pt x="27" y="9"/>
                  </a:cubicBezTo>
                  <a:cubicBezTo>
                    <a:pt x="28" y="9"/>
                    <a:pt x="29" y="9"/>
                    <a:pt x="30" y="9"/>
                  </a:cubicBezTo>
                  <a:cubicBezTo>
                    <a:pt x="31" y="9"/>
                    <a:pt x="32" y="10"/>
                    <a:pt x="32" y="10"/>
                  </a:cubicBezTo>
                  <a:cubicBezTo>
                    <a:pt x="32" y="10"/>
                    <a:pt x="32" y="11"/>
                    <a:pt x="32" y="11"/>
                  </a:cubicBezTo>
                  <a:cubicBezTo>
                    <a:pt x="33" y="12"/>
                    <a:pt x="33" y="12"/>
                    <a:pt x="34" y="12"/>
                  </a:cubicBezTo>
                  <a:cubicBezTo>
                    <a:pt x="35" y="13"/>
                    <a:pt x="35" y="14"/>
                    <a:pt x="37" y="14"/>
                  </a:cubicBezTo>
                  <a:cubicBezTo>
                    <a:pt x="37" y="14"/>
                    <a:pt x="39" y="15"/>
                    <a:pt x="39" y="15"/>
                  </a:cubicBezTo>
                  <a:cubicBezTo>
                    <a:pt x="40" y="15"/>
                    <a:pt x="39" y="17"/>
                    <a:pt x="41" y="17"/>
                  </a:cubicBezTo>
                  <a:cubicBezTo>
                    <a:pt x="42" y="17"/>
                    <a:pt x="42" y="18"/>
                    <a:pt x="42" y="19"/>
                  </a:cubicBezTo>
                  <a:cubicBezTo>
                    <a:pt x="42" y="20"/>
                    <a:pt x="40" y="21"/>
                    <a:pt x="43" y="21"/>
                  </a:cubicBezTo>
                  <a:cubicBezTo>
                    <a:pt x="43" y="22"/>
                    <a:pt x="40" y="21"/>
                    <a:pt x="38" y="21"/>
                  </a:cubicBezTo>
                  <a:cubicBezTo>
                    <a:pt x="37" y="21"/>
                    <a:pt x="35" y="21"/>
                    <a:pt x="34" y="21"/>
                  </a:cubicBezTo>
                  <a:cubicBezTo>
                    <a:pt x="34" y="21"/>
                    <a:pt x="34" y="20"/>
                    <a:pt x="34" y="20"/>
                  </a:cubicBezTo>
                  <a:cubicBezTo>
                    <a:pt x="34" y="20"/>
                    <a:pt x="32" y="20"/>
                    <a:pt x="32" y="20"/>
                  </a:cubicBezTo>
                  <a:cubicBezTo>
                    <a:pt x="31" y="20"/>
                    <a:pt x="29" y="18"/>
                    <a:pt x="27" y="18"/>
                  </a:cubicBezTo>
                  <a:cubicBezTo>
                    <a:pt x="27" y="18"/>
                    <a:pt x="28" y="18"/>
                    <a:pt x="28" y="17"/>
                  </a:cubicBezTo>
                  <a:cubicBezTo>
                    <a:pt x="28" y="17"/>
                    <a:pt x="27" y="17"/>
                    <a:pt x="27" y="17"/>
                  </a:cubicBezTo>
                  <a:cubicBezTo>
                    <a:pt x="26" y="17"/>
                    <a:pt x="27" y="16"/>
                    <a:pt x="26" y="16"/>
                  </a:cubicBezTo>
                  <a:cubicBezTo>
                    <a:pt x="26" y="16"/>
                    <a:pt x="24" y="16"/>
                    <a:pt x="24" y="16"/>
                  </a:cubicBezTo>
                  <a:cubicBezTo>
                    <a:pt x="23" y="15"/>
                    <a:pt x="23" y="14"/>
                    <a:pt x="20" y="14"/>
                  </a:cubicBezTo>
                  <a:cubicBezTo>
                    <a:pt x="21" y="12"/>
                    <a:pt x="18" y="12"/>
                    <a:pt x="18" y="11"/>
                  </a:cubicBezTo>
                  <a:cubicBezTo>
                    <a:pt x="17" y="11"/>
                    <a:pt x="17" y="11"/>
                    <a:pt x="17" y="12"/>
                  </a:cubicBezTo>
                  <a:cubicBezTo>
                    <a:pt x="16" y="11"/>
                    <a:pt x="16" y="10"/>
                    <a:pt x="15" y="9"/>
                  </a:cubicBezTo>
                  <a:cubicBezTo>
                    <a:pt x="15" y="9"/>
                    <a:pt x="14" y="9"/>
                    <a:pt x="13" y="8"/>
                  </a:cubicBezTo>
                  <a:cubicBezTo>
                    <a:pt x="13" y="8"/>
                    <a:pt x="12" y="8"/>
                    <a:pt x="11" y="8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7" y="5"/>
                    <a:pt x="5" y="4"/>
                    <a:pt x="5" y="4"/>
                  </a:cubicBezTo>
                  <a:cubicBezTo>
                    <a:pt x="5" y="3"/>
                    <a:pt x="8" y="2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10"/>
            <p:cNvSpPr/>
            <p:nvPr/>
          </p:nvSpPr>
          <p:spPr bwMode="auto">
            <a:xfrm>
              <a:off x="4806950" y="4310063"/>
              <a:ext cx="112713" cy="101600"/>
            </a:xfrm>
            <a:custGeom>
              <a:avLst/>
              <a:gdLst>
                <a:gd name="T0" fmla="*/ 23 w 30"/>
                <a:gd name="T1" fmla="*/ 0 h 27"/>
                <a:gd name="T2" fmla="*/ 27 w 30"/>
                <a:gd name="T3" fmla="*/ 0 h 27"/>
                <a:gd name="T4" fmla="*/ 25 w 30"/>
                <a:gd name="T5" fmla="*/ 9 h 27"/>
                <a:gd name="T6" fmla="*/ 23 w 30"/>
                <a:gd name="T7" fmla="*/ 15 h 27"/>
                <a:gd name="T8" fmla="*/ 20 w 30"/>
                <a:gd name="T9" fmla="*/ 17 h 27"/>
                <a:gd name="T10" fmla="*/ 19 w 30"/>
                <a:gd name="T11" fmla="*/ 20 h 27"/>
                <a:gd name="T12" fmla="*/ 19 w 30"/>
                <a:gd name="T13" fmla="*/ 21 h 27"/>
                <a:gd name="T14" fmla="*/ 17 w 30"/>
                <a:gd name="T15" fmla="*/ 21 h 27"/>
                <a:gd name="T16" fmla="*/ 16 w 30"/>
                <a:gd name="T17" fmla="*/ 24 h 27"/>
                <a:gd name="T18" fmla="*/ 15 w 30"/>
                <a:gd name="T19" fmla="*/ 25 h 27"/>
                <a:gd name="T20" fmla="*/ 14 w 30"/>
                <a:gd name="T21" fmla="*/ 26 h 27"/>
                <a:gd name="T22" fmla="*/ 4 w 30"/>
                <a:gd name="T23" fmla="*/ 27 h 27"/>
                <a:gd name="T24" fmla="*/ 3 w 30"/>
                <a:gd name="T25" fmla="*/ 24 h 27"/>
                <a:gd name="T26" fmla="*/ 2 w 30"/>
                <a:gd name="T27" fmla="*/ 23 h 27"/>
                <a:gd name="T28" fmla="*/ 0 w 30"/>
                <a:gd name="T29" fmla="*/ 23 h 27"/>
                <a:gd name="T30" fmla="*/ 0 w 30"/>
                <a:gd name="T31" fmla="*/ 21 h 27"/>
                <a:gd name="T32" fmla="*/ 1 w 30"/>
                <a:gd name="T33" fmla="*/ 20 h 27"/>
                <a:gd name="T34" fmla="*/ 0 w 30"/>
                <a:gd name="T35" fmla="*/ 20 h 27"/>
                <a:gd name="T36" fmla="*/ 2 w 30"/>
                <a:gd name="T37" fmla="*/ 18 h 27"/>
                <a:gd name="T38" fmla="*/ 2 w 30"/>
                <a:gd name="T39" fmla="*/ 17 h 27"/>
                <a:gd name="T40" fmla="*/ 4 w 30"/>
                <a:gd name="T41" fmla="*/ 17 h 27"/>
                <a:gd name="T42" fmla="*/ 6 w 30"/>
                <a:gd name="T43" fmla="*/ 14 h 27"/>
                <a:gd name="T44" fmla="*/ 4 w 30"/>
                <a:gd name="T45" fmla="*/ 13 h 27"/>
                <a:gd name="T46" fmla="*/ 4 w 30"/>
                <a:gd name="T47" fmla="*/ 10 h 27"/>
                <a:gd name="T48" fmla="*/ 6 w 30"/>
                <a:gd name="T49" fmla="*/ 9 h 27"/>
                <a:gd name="T50" fmla="*/ 9 w 30"/>
                <a:gd name="T51" fmla="*/ 8 h 27"/>
                <a:gd name="T52" fmla="*/ 14 w 30"/>
                <a:gd name="T53" fmla="*/ 6 h 27"/>
                <a:gd name="T54" fmla="*/ 17 w 30"/>
                <a:gd name="T55" fmla="*/ 6 h 27"/>
                <a:gd name="T56" fmla="*/ 18 w 30"/>
                <a:gd name="T57" fmla="*/ 3 h 27"/>
                <a:gd name="T58" fmla="*/ 21 w 30"/>
                <a:gd name="T59" fmla="*/ 3 h 27"/>
                <a:gd name="T60" fmla="*/ 23 w 30"/>
                <a:gd name="T6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" h="27">
                  <a:moveTo>
                    <a:pt x="23" y="0"/>
                  </a:moveTo>
                  <a:cubicBezTo>
                    <a:pt x="24" y="0"/>
                    <a:pt x="25" y="0"/>
                    <a:pt x="27" y="0"/>
                  </a:cubicBezTo>
                  <a:cubicBezTo>
                    <a:pt x="25" y="3"/>
                    <a:pt x="30" y="7"/>
                    <a:pt x="25" y="9"/>
                  </a:cubicBezTo>
                  <a:cubicBezTo>
                    <a:pt x="25" y="11"/>
                    <a:pt x="25" y="13"/>
                    <a:pt x="23" y="15"/>
                  </a:cubicBezTo>
                  <a:cubicBezTo>
                    <a:pt x="23" y="15"/>
                    <a:pt x="22" y="17"/>
                    <a:pt x="20" y="17"/>
                  </a:cubicBezTo>
                  <a:cubicBezTo>
                    <a:pt x="21" y="18"/>
                    <a:pt x="20" y="19"/>
                    <a:pt x="19" y="20"/>
                  </a:cubicBezTo>
                  <a:cubicBezTo>
                    <a:pt x="19" y="20"/>
                    <a:pt x="19" y="21"/>
                    <a:pt x="19" y="21"/>
                  </a:cubicBezTo>
                  <a:cubicBezTo>
                    <a:pt x="19" y="21"/>
                    <a:pt x="17" y="21"/>
                    <a:pt x="17" y="21"/>
                  </a:cubicBezTo>
                  <a:cubicBezTo>
                    <a:pt x="17" y="22"/>
                    <a:pt x="17" y="23"/>
                    <a:pt x="16" y="24"/>
                  </a:cubicBezTo>
                  <a:cubicBezTo>
                    <a:pt x="16" y="25"/>
                    <a:pt x="15" y="24"/>
                    <a:pt x="15" y="25"/>
                  </a:cubicBezTo>
                  <a:cubicBezTo>
                    <a:pt x="15" y="25"/>
                    <a:pt x="14" y="26"/>
                    <a:pt x="14" y="26"/>
                  </a:cubicBezTo>
                  <a:cubicBezTo>
                    <a:pt x="12" y="27"/>
                    <a:pt x="8" y="27"/>
                    <a:pt x="4" y="27"/>
                  </a:cubicBezTo>
                  <a:cubicBezTo>
                    <a:pt x="5" y="26"/>
                    <a:pt x="3" y="26"/>
                    <a:pt x="3" y="24"/>
                  </a:cubicBezTo>
                  <a:cubicBezTo>
                    <a:pt x="2" y="24"/>
                    <a:pt x="3" y="24"/>
                    <a:pt x="2" y="23"/>
                  </a:cubicBezTo>
                  <a:cubicBezTo>
                    <a:pt x="1" y="23"/>
                    <a:pt x="1" y="23"/>
                    <a:pt x="0" y="23"/>
                  </a:cubicBezTo>
                  <a:cubicBezTo>
                    <a:pt x="1" y="22"/>
                    <a:pt x="0" y="22"/>
                    <a:pt x="0" y="21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2" y="20"/>
                    <a:pt x="0" y="20"/>
                    <a:pt x="0" y="20"/>
                  </a:cubicBezTo>
                  <a:cubicBezTo>
                    <a:pt x="1" y="19"/>
                    <a:pt x="2" y="19"/>
                    <a:pt x="2" y="18"/>
                  </a:cubicBezTo>
                  <a:cubicBezTo>
                    <a:pt x="3" y="18"/>
                    <a:pt x="2" y="17"/>
                    <a:pt x="2" y="17"/>
                  </a:cubicBezTo>
                  <a:cubicBezTo>
                    <a:pt x="3" y="17"/>
                    <a:pt x="4" y="17"/>
                    <a:pt x="4" y="17"/>
                  </a:cubicBezTo>
                  <a:cubicBezTo>
                    <a:pt x="5" y="16"/>
                    <a:pt x="3" y="13"/>
                    <a:pt x="6" y="14"/>
                  </a:cubicBezTo>
                  <a:cubicBezTo>
                    <a:pt x="7" y="13"/>
                    <a:pt x="4" y="13"/>
                    <a:pt x="4" y="13"/>
                  </a:cubicBezTo>
                  <a:cubicBezTo>
                    <a:pt x="4" y="12"/>
                    <a:pt x="4" y="11"/>
                    <a:pt x="4" y="10"/>
                  </a:cubicBezTo>
                  <a:cubicBezTo>
                    <a:pt x="6" y="10"/>
                    <a:pt x="6" y="9"/>
                    <a:pt x="6" y="9"/>
                  </a:cubicBezTo>
                  <a:cubicBezTo>
                    <a:pt x="8" y="9"/>
                    <a:pt x="8" y="8"/>
                    <a:pt x="9" y="8"/>
                  </a:cubicBezTo>
                  <a:cubicBezTo>
                    <a:pt x="11" y="8"/>
                    <a:pt x="15" y="8"/>
                    <a:pt x="14" y="6"/>
                  </a:cubicBezTo>
                  <a:cubicBezTo>
                    <a:pt x="16" y="6"/>
                    <a:pt x="16" y="6"/>
                    <a:pt x="17" y="6"/>
                  </a:cubicBezTo>
                  <a:cubicBezTo>
                    <a:pt x="17" y="5"/>
                    <a:pt x="18" y="5"/>
                    <a:pt x="18" y="3"/>
                  </a:cubicBezTo>
                  <a:cubicBezTo>
                    <a:pt x="21" y="4"/>
                    <a:pt x="20" y="0"/>
                    <a:pt x="21" y="3"/>
                  </a:cubicBezTo>
                  <a:cubicBezTo>
                    <a:pt x="25" y="2"/>
                    <a:pt x="22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11"/>
            <p:cNvSpPr/>
            <p:nvPr/>
          </p:nvSpPr>
          <p:spPr bwMode="auto">
            <a:xfrm>
              <a:off x="5864225" y="4303713"/>
              <a:ext cx="611188" cy="220663"/>
            </a:xfrm>
            <a:custGeom>
              <a:avLst/>
              <a:gdLst>
                <a:gd name="T0" fmla="*/ 95 w 163"/>
                <a:gd name="T1" fmla="*/ 5 h 59"/>
                <a:gd name="T2" fmla="*/ 91 w 163"/>
                <a:gd name="T3" fmla="*/ 6 h 59"/>
                <a:gd name="T4" fmla="*/ 96 w 163"/>
                <a:gd name="T5" fmla="*/ 9 h 59"/>
                <a:gd name="T6" fmla="*/ 110 w 163"/>
                <a:gd name="T7" fmla="*/ 13 h 59"/>
                <a:gd name="T8" fmla="*/ 114 w 163"/>
                <a:gd name="T9" fmla="*/ 10 h 59"/>
                <a:gd name="T10" fmla="*/ 115 w 163"/>
                <a:gd name="T11" fmla="*/ 8 h 59"/>
                <a:gd name="T12" fmla="*/ 116 w 163"/>
                <a:gd name="T13" fmla="*/ 4 h 59"/>
                <a:gd name="T14" fmla="*/ 118 w 163"/>
                <a:gd name="T15" fmla="*/ 1 h 59"/>
                <a:gd name="T16" fmla="*/ 121 w 163"/>
                <a:gd name="T17" fmla="*/ 3 h 59"/>
                <a:gd name="T18" fmla="*/ 126 w 163"/>
                <a:gd name="T19" fmla="*/ 8 h 59"/>
                <a:gd name="T20" fmla="*/ 131 w 163"/>
                <a:gd name="T21" fmla="*/ 11 h 59"/>
                <a:gd name="T22" fmla="*/ 136 w 163"/>
                <a:gd name="T23" fmla="*/ 15 h 59"/>
                <a:gd name="T24" fmla="*/ 139 w 163"/>
                <a:gd name="T25" fmla="*/ 19 h 59"/>
                <a:gd name="T26" fmla="*/ 142 w 163"/>
                <a:gd name="T27" fmla="*/ 20 h 59"/>
                <a:gd name="T28" fmla="*/ 148 w 163"/>
                <a:gd name="T29" fmla="*/ 22 h 59"/>
                <a:gd name="T30" fmla="*/ 153 w 163"/>
                <a:gd name="T31" fmla="*/ 26 h 59"/>
                <a:gd name="T32" fmla="*/ 155 w 163"/>
                <a:gd name="T33" fmla="*/ 27 h 59"/>
                <a:gd name="T34" fmla="*/ 161 w 163"/>
                <a:gd name="T35" fmla="*/ 29 h 59"/>
                <a:gd name="T36" fmla="*/ 163 w 163"/>
                <a:gd name="T37" fmla="*/ 38 h 59"/>
                <a:gd name="T38" fmla="*/ 160 w 163"/>
                <a:gd name="T39" fmla="*/ 41 h 59"/>
                <a:gd name="T40" fmla="*/ 160 w 163"/>
                <a:gd name="T41" fmla="*/ 43 h 59"/>
                <a:gd name="T42" fmla="*/ 158 w 163"/>
                <a:gd name="T43" fmla="*/ 46 h 59"/>
                <a:gd name="T44" fmla="*/ 152 w 163"/>
                <a:gd name="T45" fmla="*/ 48 h 59"/>
                <a:gd name="T46" fmla="*/ 147 w 163"/>
                <a:gd name="T47" fmla="*/ 56 h 59"/>
                <a:gd name="T48" fmla="*/ 138 w 163"/>
                <a:gd name="T49" fmla="*/ 57 h 59"/>
                <a:gd name="T50" fmla="*/ 134 w 163"/>
                <a:gd name="T51" fmla="*/ 59 h 59"/>
                <a:gd name="T52" fmla="*/ 126 w 163"/>
                <a:gd name="T53" fmla="*/ 58 h 59"/>
                <a:gd name="T54" fmla="*/ 109 w 163"/>
                <a:gd name="T55" fmla="*/ 56 h 59"/>
                <a:gd name="T56" fmla="*/ 108 w 163"/>
                <a:gd name="T57" fmla="*/ 54 h 59"/>
                <a:gd name="T58" fmla="*/ 107 w 163"/>
                <a:gd name="T59" fmla="*/ 52 h 59"/>
                <a:gd name="T60" fmla="*/ 99 w 163"/>
                <a:gd name="T61" fmla="*/ 49 h 59"/>
                <a:gd name="T62" fmla="*/ 95 w 163"/>
                <a:gd name="T63" fmla="*/ 47 h 59"/>
                <a:gd name="T64" fmla="*/ 87 w 163"/>
                <a:gd name="T65" fmla="*/ 45 h 59"/>
                <a:gd name="T66" fmla="*/ 83 w 163"/>
                <a:gd name="T67" fmla="*/ 44 h 59"/>
                <a:gd name="T68" fmla="*/ 64 w 163"/>
                <a:gd name="T69" fmla="*/ 42 h 59"/>
                <a:gd name="T70" fmla="*/ 54 w 163"/>
                <a:gd name="T71" fmla="*/ 44 h 59"/>
                <a:gd name="T72" fmla="*/ 50 w 163"/>
                <a:gd name="T73" fmla="*/ 45 h 59"/>
                <a:gd name="T74" fmla="*/ 47 w 163"/>
                <a:gd name="T75" fmla="*/ 46 h 59"/>
                <a:gd name="T76" fmla="*/ 45 w 163"/>
                <a:gd name="T77" fmla="*/ 46 h 59"/>
                <a:gd name="T78" fmla="*/ 27 w 163"/>
                <a:gd name="T79" fmla="*/ 48 h 59"/>
                <a:gd name="T80" fmla="*/ 24 w 163"/>
                <a:gd name="T81" fmla="*/ 49 h 59"/>
                <a:gd name="T82" fmla="*/ 8 w 163"/>
                <a:gd name="T83" fmla="*/ 50 h 59"/>
                <a:gd name="T84" fmla="*/ 10 w 163"/>
                <a:gd name="T85" fmla="*/ 45 h 59"/>
                <a:gd name="T86" fmla="*/ 8 w 163"/>
                <a:gd name="T87" fmla="*/ 42 h 59"/>
                <a:gd name="T88" fmla="*/ 8 w 163"/>
                <a:gd name="T89" fmla="*/ 40 h 59"/>
                <a:gd name="T90" fmla="*/ 5 w 163"/>
                <a:gd name="T91" fmla="*/ 37 h 59"/>
                <a:gd name="T92" fmla="*/ 4 w 163"/>
                <a:gd name="T93" fmla="*/ 35 h 59"/>
                <a:gd name="T94" fmla="*/ 2 w 163"/>
                <a:gd name="T95" fmla="*/ 32 h 59"/>
                <a:gd name="T96" fmla="*/ 3 w 163"/>
                <a:gd name="T97" fmla="*/ 29 h 59"/>
                <a:gd name="T98" fmla="*/ 3 w 163"/>
                <a:gd name="T99" fmla="*/ 23 h 59"/>
                <a:gd name="T100" fmla="*/ 14 w 163"/>
                <a:gd name="T101" fmla="*/ 20 h 59"/>
                <a:gd name="T102" fmla="*/ 26 w 163"/>
                <a:gd name="T103" fmla="*/ 18 h 59"/>
                <a:gd name="T104" fmla="*/ 33 w 163"/>
                <a:gd name="T105" fmla="*/ 17 h 59"/>
                <a:gd name="T106" fmla="*/ 36 w 163"/>
                <a:gd name="T107" fmla="*/ 11 h 59"/>
                <a:gd name="T108" fmla="*/ 45 w 163"/>
                <a:gd name="T109" fmla="*/ 11 h 59"/>
                <a:gd name="T110" fmla="*/ 47 w 163"/>
                <a:gd name="T111" fmla="*/ 8 h 59"/>
                <a:gd name="T112" fmla="*/ 55 w 163"/>
                <a:gd name="T113" fmla="*/ 5 h 59"/>
                <a:gd name="T114" fmla="*/ 61 w 163"/>
                <a:gd name="T115" fmla="*/ 7 h 59"/>
                <a:gd name="T116" fmla="*/ 63 w 163"/>
                <a:gd name="T117" fmla="*/ 7 h 59"/>
                <a:gd name="T118" fmla="*/ 65 w 163"/>
                <a:gd name="T119" fmla="*/ 6 h 59"/>
                <a:gd name="T120" fmla="*/ 72 w 163"/>
                <a:gd name="T121" fmla="*/ 4 h 59"/>
                <a:gd name="T122" fmla="*/ 77 w 163"/>
                <a:gd name="T12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" h="59">
                  <a:moveTo>
                    <a:pt x="95" y="3"/>
                  </a:moveTo>
                  <a:cubicBezTo>
                    <a:pt x="95" y="3"/>
                    <a:pt x="95" y="4"/>
                    <a:pt x="95" y="5"/>
                  </a:cubicBezTo>
                  <a:cubicBezTo>
                    <a:pt x="94" y="5"/>
                    <a:pt x="93" y="5"/>
                    <a:pt x="92" y="5"/>
                  </a:cubicBezTo>
                  <a:cubicBezTo>
                    <a:pt x="93" y="6"/>
                    <a:pt x="93" y="6"/>
                    <a:pt x="91" y="6"/>
                  </a:cubicBezTo>
                  <a:cubicBezTo>
                    <a:pt x="92" y="7"/>
                    <a:pt x="91" y="7"/>
                    <a:pt x="91" y="8"/>
                  </a:cubicBezTo>
                  <a:cubicBezTo>
                    <a:pt x="92" y="9"/>
                    <a:pt x="93" y="9"/>
                    <a:pt x="96" y="9"/>
                  </a:cubicBezTo>
                  <a:cubicBezTo>
                    <a:pt x="96" y="11"/>
                    <a:pt x="102" y="10"/>
                    <a:pt x="103" y="12"/>
                  </a:cubicBezTo>
                  <a:cubicBezTo>
                    <a:pt x="105" y="12"/>
                    <a:pt x="108" y="12"/>
                    <a:pt x="110" y="13"/>
                  </a:cubicBezTo>
                  <a:cubicBezTo>
                    <a:pt x="111" y="13"/>
                    <a:pt x="110" y="11"/>
                    <a:pt x="114" y="11"/>
                  </a:cubicBezTo>
                  <a:cubicBezTo>
                    <a:pt x="113" y="11"/>
                    <a:pt x="112" y="10"/>
                    <a:pt x="114" y="10"/>
                  </a:cubicBezTo>
                  <a:cubicBezTo>
                    <a:pt x="115" y="10"/>
                    <a:pt x="113" y="9"/>
                    <a:pt x="114" y="8"/>
                  </a:cubicBezTo>
                  <a:cubicBezTo>
                    <a:pt x="114" y="8"/>
                    <a:pt x="114" y="8"/>
                    <a:pt x="115" y="8"/>
                  </a:cubicBezTo>
                  <a:cubicBezTo>
                    <a:pt x="115" y="7"/>
                    <a:pt x="116" y="7"/>
                    <a:pt x="116" y="6"/>
                  </a:cubicBezTo>
                  <a:cubicBezTo>
                    <a:pt x="115" y="6"/>
                    <a:pt x="114" y="5"/>
                    <a:pt x="116" y="4"/>
                  </a:cubicBezTo>
                  <a:cubicBezTo>
                    <a:pt x="116" y="3"/>
                    <a:pt x="117" y="4"/>
                    <a:pt x="118" y="4"/>
                  </a:cubicBezTo>
                  <a:cubicBezTo>
                    <a:pt x="118" y="3"/>
                    <a:pt x="118" y="2"/>
                    <a:pt x="118" y="1"/>
                  </a:cubicBezTo>
                  <a:cubicBezTo>
                    <a:pt x="121" y="1"/>
                    <a:pt x="119" y="3"/>
                    <a:pt x="120" y="3"/>
                  </a:cubicBezTo>
                  <a:cubicBezTo>
                    <a:pt x="121" y="3"/>
                    <a:pt x="121" y="3"/>
                    <a:pt x="121" y="3"/>
                  </a:cubicBezTo>
                  <a:cubicBezTo>
                    <a:pt x="122" y="4"/>
                    <a:pt x="123" y="5"/>
                    <a:pt x="123" y="5"/>
                  </a:cubicBezTo>
                  <a:cubicBezTo>
                    <a:pt x="124" y="6"/>
                    <a:pt x="127" y="7"/>
                    <a:pt x="126" y="8"/>
                  </a:cubicBezTo>
                  <a:cubicBezTo>
                    <a:pt x="129" y="7"/>
                    <a:pt x="127" y="9"/>
                    <a:pt x="130" y="8"/>
                  </a:cubicBezTo>
                  <a:cubicBezTo>
                    <a:pt x="130" y="9"/>
                    <a:pt x="130" y="11"/>
                    <a:pt x="131" y="11"/>
                  </a:cubicBezTo>
                  <a:cubicBezTo>
                    <a:pt x="133" y="12"/>
                    <a:pt x="131" y="13"/>
                    <a:pt x="132" y="15"/>
                  </a:cubicBezTo>
                  <a:cubicBezTo>
                    <a:pt x="135" y="13"/>
                    <a:pt x="133" y="15"/>
                    <a:pt x="136" y="15"/>
                  </a:cubicBezTo>
                  <a:cubicBezTo>
                    <a:pt x="137" y="15"/>
                    <a:pt x="135" y="16"/>
                    <a:pt x="135" y="16"/>
                  </a:cubicBezTo>
                  <a:cubicBezTo>
                    <a:pt x="137" y="17"/>
                    <a:pt x="140" y="17"/>
                    <a:pt x="139" y="19"/>
                  </a:cubicBezTo>
                  <a:cubicBezTo>
                    <a:pt x="140" y="19"/>
                    <a:pt x="142" y="18"/>
                    <a:pt x="142" y="19"/>
                  </a:cubicBezTo>
                  <a:cubicBezTo>
                    <a:pt x="143" y="19"/>
                    <a:pt x="142" y="19"/>
                    <a:pt x="142" y="20"/>
                  </a:cubicBezTo>
                  <a:cubicBezTo>
                    <a:pt x="143" y="20"/>
                    <a:pt x="144" y="19"/>
                    <a:pt x="144" y="20"/>
                  </a:cubicBezTo>
                  <a:cubicBezTo>
                    <a:pt x="146" y="20"/>
                    <a:pt x="145" y="22"/>
                    <a:pt x="148" y="22"/>
                  </a:cubicBezTo>
                  <a:cubicBezTo>
                    <a:pt x="148" y="23"/>
                    <a:pt x="150" y="24"/>
                    <a:pt x="151" y="25"/>
                  </a:cubicBezTo>
                  <a:cubicBezTo>
                    <a:pt x="152" y="25"/>
                    <a:pt x="152" y="26"/>
                    <a:pt x="153" y="26"/>
                  </a:cubicBezTo>
                  <a:cubicBezTo>
                    <a:pt x="153" y="27"/>
                    <a:pt x="155" y="26"/>
                    <a:pt x="155" y="26"/>
                  </a:cubicBezTo>
                  <a:cubicBezTo>
                    <a:pt x="155" y="27"/>
                    <a:pt x="155" y="27"/>
                    <a:pt x="155" y="27"/>
                  </a:cubicBezTo>
                  <a:cubicBezTo>
                    <a:pt x="156" y="28"/>
                    <a:pt x="158" y="28"/>
                    <a:pt x="157" y="27"/>
                  </a:cubicBezTo>
                  <a:cubicBezTo>
                    <a:pt x="159" y="28"/>
                    <a:pt x="158" y="30"/>
                    <a:pt x="161" y="29"/>
                  </a:cubicBezTo>
                  <a:cubicBezTo>
                    <a:pt x="159" y="31"/>
                    <a:pt x="161" y="33"/>
                    <a:pt x="162" y="35"/>
                  </a:cubicBezTo>
                  <a:cubicBezTo>
                    <a:pt x="162" y="36"/>
                    <a:pt x="161" y="37"/>
                    <a:pt x="163" y="38"/>
                  </a:cubicBezTo>
                  <a:cubicBezTo>
                    <a:pt x="161" y="38"/>
                    <a:pt x="162" y="39"/>
                    <a:pt x="161" y="41"/>
                  </a:cubicBezTo>
                  <a:cubicBezTo>
                    <a:pt x="161" y="41"/>
                    <a:pt x="159" y="41"/>
                    <a:pt x="160" y="41"/>
                  </a:cubicBezTo>
                  <a:cubicBezTo>
                    <a:pt x="160" y="41"/>
                    <a:pt x="161" y="41"/>
                    <a:pt x="161" y="41"/>
                  </a:cubicBezTo>
                  <a:cubicBezTo>
                    <a:pt x="161" y="42"/>
                    <a:pt x="160" y="43"/>
                    <a:pt x="160" y="43"/>
                  </a:cubicBezTo>
                  <a:cubicBezTo>
                    <a:pt x="160" y="43"/>
                    <a:pt x="158" y="43"/>
                    <a:pt x="158" y="43"/>
                  </a:cubicBezTo>
                  <a:cubicBezTo>
                    <a:pt x="158" y="44"/>
                    <a:pt x="160" y="45"/>
                    <a:pt x="158" y="46"/>
                  </a:cubicBezTo>
                  <a:cubicBezTo>
                    <a:pt x="156" y="46"/>
                    <a:pt x="157" y="47"/>
                    <a:pt x="154" y="47"/>
                  </a:cubicBezTo>
                  <a:cubicBezTo>
                    <a:pt x="154" y="48"/>
                    <a:pt x="154" y="48"/>
                    <a:pt x="152" y="48"/>
                  </a:cubicBezTo>
                  <a:cubicBezTo>
                    <a:pt x="153" y="50"/>
                    <a:pt x="151" y="51"/>
                    <a:pt x="151" y="53"/>
                  </a:cubicBezTo>
                  <a:cubicBezTo>
                    <a:pt x="147" y="52"/>
                    <a:pt x="148" y="54"/>
                    <a:pt x="147" y="56"/>
                  </a:cubicBezTo>
                  <a:cubicBezTo>
                    <a:pt x="146" y="55"/>
                    <a:pt x="144" y="55"/>
                    <a:pt x="144" y="56"/>
                  </a:cubicBezTo>
                  <a:cubicBezTo>
                    <a:pt x="144" y="57"/>
                    <a:pt x="140" y="57"/>
                    <a:pt x="138" y="57"/>
                  </a:cubicBezTo>
                  <a:cubicBezTo>
                    <a:pt x="138" y="58"/>
                    <a:pt x="137" y="58"/>
                    <a:pt x="136" y="58"/>
                  </a:cubicBezTo>
                  <a:cubicBezTo>
                    <a:pt x="135" y="59"/>
                    <a:pt x="134" y="58"/>
                    <a:pt x="134" y="59"/>
                  </a:cubicBezTo>
                  <a:cubicBezTo>
                    <a:pt x="132" y="58"/>
                    <a:pt x="131" y="57"/>
                    <a:pt x="128" y="57"/>
                  </a:cubicBezTo>
                  <a:cubicBezTo>
                    <a:pt x="126" y="56"/>
                    <a:pt x="127" y="58"/>
                    <a:pt x="126" y="58"/>
                  </a:cubicBezTo>
                  <a:cubicBezTo>
                    <a:pt x="124" y="59"/>
                    <a:pt x="121" y="58"/>
                    <a:pt x="119" y="59"/>
                  </a:cubicBezTo>
                  <a:cubicBezTo>
                    <a:pt x="116" y="58"/>
                    <a:pt x="113" y="57"/>
                    <a:pt x="109" y="56"/>
                  </a:cubicBezTo>
                  <a:cubicBezTo>
                    <a:pt x="110" y="56"/>
                    <a:pt x="110" y="55"/>
                    <a:pt x="109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7" y="53"/>
                    <a:pt x="105" y="52"/>
                    <a:pt x="107" y="52"/>
                  </a:cubicBezTo>
                  <a:cubicBezTo>
                    <a:pt x="106" y="52"/>
                    <a:pt x="102" y="51"/>
                    <a:pt x="102" y="52"/>
                  </a:cubicBezTo>
                  <a:cubicBezTo>
                    <a:pt x="100" y="51"/>
                    <a:pt x="100" y="50"/>
                    <a:pt x="99" y="49"/>
                  </a:cubicBezTo>
                  <a:cubicBezTo>
                    <a:pt x="98" y="48"/>
                    <a:pt x="99" y="48"/>
                    <a:pt x="100" y="47"/>
                  </a:cubicBezTo>
                  <a:cubicBezTo>
                    <a:pt x="99" y="47"/>
                    <a:pt x="98" y="47"/>
                    <a:pt x="95" y="47"/>
                  </a:cubicBezTo>
                  <a:cubicBezTo>
                    <a:pt x="93" y="47"/>
                    <a:pt x="93" y="49"/>
                    <a:pt x="89" y="49"/>
                  </a:cubicBezTo>
                  <a:cubicBezTo>
                    <a:pt x="90" y="47"/>
                    <a:pt x="86" y="47"/>
                    <a:pt x="87" y="45"/>
                  </a:cubicBezTo>
                  <a:cubicBezTo>
                    <a:pt x="84" y="45"/>
                    <a:pt x="84" y="44"/>
                    <a:pt x="81" y="45"/>
                  </a:cubicBezTo>
                  <a:cubicBezTo>
                    <a:pt x="81" y="44"/>
                    <a:pt x="82" y="44"/>
                    <a:pt x="83" y="44"/>
                  </a:cubicBezTo>
                  <a:cubicBezTo>
                    <a:pt x="80" y="43"/>
                    <a:pt x="78" y="44"/>
                    <a:pt x="73" y="44"/>
                  </a:cubicBezTo>
                  <a:cubicBezTo>
                    <a:pt x="70" y="43"/>
                    <a:pt x="67" y="43"/>
                    <a:pt x="64" y="42"/>
                  </a:cubicBezTo>
                  <a:cubicBezTo>
                    <a:pt x="62" y="43"/>
                    <a:pt x="59" y="43"/>
                    <a:pt x="58" y="44"/>
                  </a:cubicBezTo>
                  <a:cubicBezTo>
                    <a:pt x="57" y="44"/>
                    <a:pt x="55" y="44"/>
                    <a:pt x="54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5"/>
                    <a:pt x="52" y="44"/>
                    <a:pt x="50" y="45"/>
                  </a:cubicBezTo>
                  <a:cubicBezTo>
                    <a:pt x="50" y="45"/>
                    <a:pt x="49" y="45"/>
                    <a:pt x="49" y="46"/>
                  </a:cubicBezTo>
                  <a:cubicBezTo>
                    <a:pt x="48" y="45"/>
                    <a:pt x="47" y="44"/>
                    <a:pt x="47" y="46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4" y="46"/>
                    <a:pt x="45" y="46"/>
                    <a:pt x="45" y="46"/>
                  </a:cubicBezTo>
                  <a:cubicBezTo>
                    <a:pt x="44" y="47"/>
                    <a:pt x="41" y="47"/>
                    <a:pt x="40" y="48"/>
                  </a:cubicBezTo>
                  <a:cubicBezTo>
                    <a:pt x="38" y="47"/>
                    <a:pt x="32" y="48"/>
                    <a:pt x="27" y="48"/>
                  </a:cubicBezTo>
                  <a:cubicBezTo>
                    <a:pt x="26" y="48"/>
                    <a:pt x="27" y="49"/>
                    <a:pt x="26" y="49"/>
                  </a:cubicBezTo>
                  <a:cubicBezTo>
                    <a:pt x="26" y="49"/>
                    <a:pt x="25" y="49"/>
                    <a:pt x="24" y="49"/>
                  </a:cubicBezTo>
                  <a:cubicBezTo>
                    <a:pt x="24" y="49"/>
                    <a:pt x="23" y="49"/>
                    <a:pt x="21" y="49"/>
                  </a:cubicBezTo>
                  <a:cubicBezTo>
                    <a:pt x="19" y="50"/>
                    <a:pt x="14" y="51"/>
                    <a:pt x="8" y="50"/>
                  </a:cubicBezTo>
                  <a:cubicBezTo>
                    <a:pt x="8" y="49"/>
                    <a:pt x="8" y="47"/>
                    <a:pt x="11" y="47"/>
                  </a:cubicBezTo>
                  <a:cubicBezTo>
                    <a:pt x="10" y="47"/>
                    <a:pt x="12" y="45"/>
                    <a:pt x="10" y="45"/>
                  </a:cubicBezTo>
                  <a:cubicBezTo>
                    <a:pt x="7" y="45"/>
                    <a:pt x="11" y="44"/>
                    <a:pt x="10" y="43"/>
                  </a:cubicBezTo>
                  <a:cubicBezTo>
                    <a:pt x="8" y="42"/>
                    <a:pt x="9" y="44"/>
                    <a:pt x="8" y="42"/>
                  </a:cubicBezTo>
                  <a:cubicBezTo>
                    <a:pt x="7" y="42"/>
                    <a:pt x="8" y="41"/>
                    <a:pt x="8" y="41"/>
                  </a:cubicBezTo>
                  <a:cubicBezTo>
                    <a:pt x="6" y="40"/>
                    <a:pt x="8" y="41"/>
                    <a:pt x="8" y="40"/>
                  </a:cubicBezTo>
                  <a:cubicBezTo>
                    <a:pt x="7" y="39"/>
                    <a:pt x="5" y="38"/>
                    <a:pt x="7" y="38"/>
                  </a:cubicBezTo>
                  <a:cubicBezTo>
                    <a:pt x="7" y="37"/>
                    <a:pt x="5" y="37"/>
                    <a:pt x="5" y="37"/>
                  </a:cubicBezTo>
                  <a:cubicBezTo>
                    <a:pt x="4" y="37"/>
                    <a:pt x="5" y="36"/>
                    <a:pt x="5" y="36"/>
                  </a:cubicBezTo>
                  <a:cubicBezTo>
                    <a:pt x="5" y="36"/>
                    <a:pt x="4" y="35"/>
                    <a:pt x="4" y="35"/>
                  </a:cubicBezTo>
                  <a:cubicBezTo>
                    <a:pt x="2" y="34"/>
                    <a:pt x="4" y="34"/>
                    <a:pt x="4" y="34"/>
                  </a:cubicBezTo>
                  <a:cubicBezTo>
                    <a:pt x="3" y="33"/>
                    <a:pt x="1" y="33"/>
                    <a:pt x="2" y="32"/>
                  </a:cubicBezTo>
                  <a:cubicBezTo>
                    <a:pt x="4" y="32"/>
                    <a:pt x="3" y="30"/>
                    <a:pt x="5" y="30"/>
                  </a:cubicBezTo>
                  <a:cubicBezTo>
                    <a:pt x="5" y="29"/>
                    <a:pt x="3" y="30"/>
                    <a:pt x="3" y="29"/>
                  </a:cubicBezTo>
                  <a:cubicBezTo>
                    <a:pt x="2" y="29"/>
                    <a:pt x="3" y="27"/>
                    <a:pt x="1" y="28"/>
                  </a:cubicBezTo>
                  <a:cubicBezTo>
                    <a:pt x="0" y="26"/>
                    <a:pt x="2" y="25"/>
                    <a:pt x="3" y="23"/>
                  </a:cubicBezTo>
                  <a:cubicBezTo>
                    <a:pt x="4" y="24"/>
                    <a:pt x="7" y="23"/>
                    <a:pt x="8" y="22"/>
                  </a:cubicBezTo>
                  <a:cubicBezTo>
                    <a:pt x="8" y="21"/>
                    <a:pt x="14" y="22"/>
                    <a:pt x="14" y="20"/>
                  </a:cubicBezTo>
                  <a:cubicBezTo>
                    <a:pt x="19" y="20"/>
                    <a:pt x="22" y="19"/>
                    <a:pt x="26" y="19"/>
                  </a:cubicBezTo>
                  <a:cubicBezTo>
                    <a:pt x="28" y="19"/>
                    <a:pt x="27" y="18"/>
                    <a:pt x="26" y="18"/>
                  </a:cubicBezTo>
                  <a:cubicBezTo>
                    <a:pt x="28" y="17"/>
                    <a:pt x="31" y="18"/>
                    <a:pt x="31" y="16"/>
                  </a:cubicBezTo>
                  <a:cubicBezTo>
                    <a:pt x="32" y="16"/>
                    <a:pt x="32" y="17"/>
                    <a:pt x="33" y="17"/>
                  </a:cubicBezTo>
                  <a:cubicBezTo>
                    <a:pt x="36" y="17"/>
                    <a:pt x="33" y="14"/>
                    <a:pt x="36" y="15"/>
                  </a:cubicBezTo>
                  <a:cubicBezTo>
                    <a:pt x="35" y="13"/>
                    <a:pt x="36" y="14"/>
                    <a:pt x="36" y="11"/>
                  </a:cubicBezTo>
                  <a:cubicBezTo>
                    <a:pt x="39" y="11"/>
                    <a:pt x="40" y="12"/>
                    <a:pt x="42" y="12"/>
                  </a:cubicBezTo>
                  <a:cubicBezTo>
                    <a:pt x="43" y="12"/>
                    <a:pt x="43" y="11"/>
                    <a:pt x="45" y="11"/>
                  </a:cubicBezTo>
                  <a:cubicBezTo>
                    <a:pt x="44" y="10"/>
                    <a:pt x="48" y="9"/>
                    <a:pt x="45" y="9"/>
                  </a:cubicBezTo>
                  <a:cubicBezTo>
                    <a:pt x="46" y="9"/>
                    <a:pt x="47" y="9"/>
                    <a:pt x="47" y="8"/>
                  </a:cubicBezTo>
                  <a:cubicBezTo>
                    <a:pt x="50" y="8"/>
                    <a:pt x="48" y="6"/>
                    <a:pt x="52" y="7"/>
                  </a:cubicBezTo>
                  <a:cubicBezTo>
                    <a:pt x="53" y="6"/>
                    <a:pt x="54" y="6"/>
                    <a:pt x="55" y="5"/>
                  </a:cubicBezTo>
                  <a:cubicBezTo>
                    <a:pt x="56" y="6"/>
                    <a:pt x="58" y="6"/>
                    <a:pt x="60" y="6"/>
                  </a:cubicBezTo>
                  <a:cubicBezTo>
                    <a:pt x="58" y="7"/>
                    <a:pt x="60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8"/>
                    <a:pt x="63" y="7"/>
                    <a:pt x="63" y="7"/>
                  </a:cubicBezTo>
                  <a:cubicBezTo>
                    <a:pt x="63" y="8"/>
                    <a:pt x="64" y="9"/>
                    <a:pt x="67" y="8"/>
                  </a:cubicBezTo>
                  <a:cubicBezTo>
                    <a:pt x="68" y="9"/>
                    <a:pt x="67" y="6"/>
                    <a:pt x="65" y="6"/>
                  </a:cubicBezTo>
                  <a:cubicBezTo>
                    <a:pt x="66" y="6"/>
                    <a:pt x="67" y="6"/>
                    <a:pt x="68" y="5"/>
                  </a:cubicBezTo>
                  <a:cubicBezTo>
                    <a:pt x="68" y="4"/>
                    <a:pt x="69" y="4"/>
                    <a:pt x="72" y="4"/>
                  </a:cubicBezTo>
                  <a:cubicBezTo>
                    <a:pt x="72" y="2"/>
                    <a:pt x="73" y="2"/>
                    <a:pt x="75" y="2"/>
                  </a:cubicBezTo>
                  <a:cubicBezTo>
                    <a:pt x="73" y="3"/>
                    <a:pt x="74" y="3"/>
                    <a:pt x="77" y="3"/>
                  </a:cubicBezTo>
                  <a:cubicBezTo>
                    <a:pt x="81" y="0"/>
                    <a:pt x="89" y="3"/>
                    <a:pt x="9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6" name="Rectangle 66"/>
          <p:cNvSpPr>
            <a:spLocks noChangeArrowheads="1"/>
          </p:cNvSpPr>
          <p:nvPr/>
        </p:nvSpPr>
        <p:spPr bwMode="auto">
          <a:xfrm>
            <a:off x="1396573" y="1131479"/>
            <a:ext cx="7235906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英国地质调查局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(BGS)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Andrew Kingdona</a:t>
            </a:r>
            <a:r>
              <a:rPr lang="zh-CN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开发了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ProBase</a:t>
            </a:r>
            <a:r>
              <a:rPr lang="zh-CN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系统，一种在关系型数据库管理系统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(RDBMS)</a:t>
            </a:r>
            <a:r>
              <a:rPr lang="zh-CN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中存储属性数据的通用非规范化数据结构，将二维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(2D)</a:t>
            </a:r>
            <a:r>
              <a:rPr lang="zh-CN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和三维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(3D)</a:t>
            </a:r>
            <a:r>
              <a:rPr lang="zh-CN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的地下物理属性和化学属性数据与相关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元数据</a:t>
            </a:r>
            <a:r>
              <a:rPr lang="zh-CN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结合起来，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促进快速和标准化的数据发现和访问。</a:t>
            </a:r>
            <a:endParaRPr lang="en-US" altLang="zh-CN" sz="1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俄罗斯学者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Potapov</a:t>
            </a:r>
            <a:r>
              <a:rPr lang="zh-CN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开发了基于天然和人工诱发的地震事件的云服务分类地理信息系统，采用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Google App Engine</a:t>
            </a:r>
            <a:r>
              <a:rPr lang="zh-CN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云计算技术，结合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IRIS</a:t>
            </a:r>
            <a:r>
              <a:rPr lang="zh-CN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数据管理中心网络服务和本地地震监测数据库。</a:t>
            </a:r>
            <a:endParaRPr lang="en-US" altLang="zh-CN" sz="1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Ameri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分析了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在气候卫星数据中的应用和性能。在应用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地理空间运算符对数据库并行访问和查询时，发现比使用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数据库的原始单线程方法的性能提高了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46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倍。</a:t>
            </a:r>
            <a:endParaRPr lang="en-US" altLang="zh-CN" sz="1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Thi Anh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讨论了不同的数据库系统在云存储和访问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IOT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数据的实用性。通过不同的物联网（即传感器和多媒体）在云环境中比较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SQL(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MySQL)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NoSQL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CouchDB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Redis)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的读写性能，发现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要优于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，可以有效地处理云中的各种异构物联网数据，从而满足对负载和性能不断增长的需求。</a:t>
            </a:r>
            <a:endParaRPr lang="zh-CN" altLang="zh-CN" sz="1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zh-CN" altLang="zh-CN" sz="1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zh-CN" altLang="zh-CN" sz="1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zh-CN" altLang="zh-CN" sz="1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9" name="图片 248">
            <a:extLst>
              <a:ext uri="{FF2B5EF4-FFF2-40B4-BE49-F238E27FC236}">
                <a16:creationId xmlns:a16="http://schemas.microsoft.com/office/drawing/2014/main" id="{3FB94B4C-259B-4979-9143-A7F4344499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1ED75E5D-5CCC-436D-A4ED-4BFD403546C9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734D657B-D923-470F-919B-B0DEBEB06098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5EC5BAF6-5024-43FE-AFAB-656574CFC3BA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813747CE-0FF8-4A61-8503-0945B124809F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258">
            <a:extLst>
              <a:ext uri="{FF2B5EF4-FFF2-40B4-BE49-F238E27FC236}">
                <a16:creationId xmlns:a16="http://schemas.microsoft.com/office/drawing/2014/main" id="{BA59A97C-5BDC-42A8-9342-B4BA38EF2471}"/>
              </a:ext>
            </a:extLst>
          </p:cNvPr>
          <p:cNvSpPr/>
          <p:nvPr/>
        </p:nvSpPr>
        <p:spPr>
          <a:xfrm>
            <a:off x="-1" y="158878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" name="Freeform 11">
            <a:extLst>
              <a:ext uri="{FF2B5EF4-FFF2-40B4-BE49-F238E27FC236}">
                <a16:creationId xmlns:a16="http://schemas.microsoft.com/office/drawing/2014/main" id="{B4CEC8AE-3574-4B06-8B9A-3BDF8D9A9E3C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1" name="Freeform 12">
            <a:extLst>
              <a:ext uri="{FF2B5EF4-FFF2-40B4-BE49-F238E27FC236}">
                <a16:creationId xmlns:a16="http://schemas.microsoft.com/office/drawing/2014/main" id="{6671332F-5666-4E2F-BD82-5AF3721362E7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2" name="Freeform 13">
            <a:extLst>
              <a:ext uri="{FF2B5EF4-FFF2-40B4-BE49-F238E27FC236}">
                <a16:creationId xmlns:a16="http://schemas.microsoft.com/office/drawing/2014/main" id="{48993917-2A4D-4979-B53B-94979E9D9811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3" name="Freeform 10">
            <a:extLst>
              <a:ext uri="{FF2B5EF4-FFF2-40B4-BE49-F238E27FC236}">
                <a16:creationId xmlns:a16="http://schemas.microsoft.com/office/drawing/2014/main" id="{DB9C24F4-A45C-4C66-88BC-F591642F87BF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5CB40E21-2546-4EA7-AB7A-0A633459A50A}"/>
              </a:ext>
            </a:extLst>
          </p:cNvPr>
          <p:cNvSpPr/>
          <p:nvPr/>
        </p:nvSpPr>
        <p:spPr>
          <a:xfrm>
            <a:off x="589296" y="1653245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EBF966FC-ED01-401E-B409-A9D9EAB05224}"/>
              </a:ext>
            </a:extLst>
          </p:cNvPr>
          <p:cNvSpPr/>
          <p:nvPr/>
        </p:nvSpPr>
        <p:spPr>
          <a:xfrm>
            <a:off x="358463" y="2036065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目标与内容</a:t>
            </a: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81F1046E-D4C1-4BAC-8D28-E36204D46BE2}"/>
              </a:ext>
            </a:extLst>
          </p:cNvPr>
          <p:cNvSpPr/>
          <p:nvPr/>
        </p:nvSpPr>
        <p:spPr>
          <a:xfrm>
            <a:off x="358470" y="2823369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创新与难点</a:t>
            </a: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C1C475CE-5F5F-4B4D-996F-CDCE578797ED}"/>
              </a:ext>
            </a:extLst>
          </p:cNvPr>
          <p:cNvSpPr/>
          <p:nvPr/>
        </p:nvSpPr>
        <p:spPr>
          <a:xfrm>
            <a:off x="358468" y="2432846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方法与路线</a:t>
            </a:r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E772E6D3-2350-474D-8312-C258B92D4532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AE20F74D-159F-4421-B87E-9C5E08C719BE}"/>
              </a:ext>
            </a:extLst>
          </p:cNvPr>
          <p:cNvSpPr/>
          <p:nvPr/>
        </p:nvSpPr>
        <p:spPr>
          <a:xfrm>
            <a:off x="358470" y="322476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工作量进度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242651" y="1845816"/>
            <a:ext cx="3851909" cy="3178471"/>
            <a:chOff x="683568" y="1274812"/>
            <a:chExt cx="4176879" cy="3459401"/>
          </a:xfrm>
          <a:solidFill>
            <a:schemeClr val="bg1">
              <a:lumMod val="85000"/>
              <a:alpha val="80000"/>
            </a:schemeClr>
          </a:solidFill>
          <a:effectLst/>
        </p:grpSpPr>
        <p:sp>
          <p:nvSpPr>
            <p:cNvPr id="40" name="Freeform 6"/>
            <p:cNvSpPr/>
            <p:nvPr/>
          </p:nvSpPr>
          <p:spPr bwMode="auto">
            <a:xfrm>
              <a:off x="2434805" y="1316655"/>
              <a:ext cx="1831230" cy="1562945"/>
            </a:xfrm>
            <a:custGeom>
              <a:avLst/>
              <a:gdLst>
                <a:gd name="T0" fmla="*/ 1160 w 1231"/>
                <a:gd name="T1" fmla="*/ 89 h 1050"/>
                <a:gd name="T2" fmla="*/ 1090 w 1231"/>
                <a:gd name="T3" fmla="*/ 102 h 1050"/>
                <a:gd name="T4" fmla="*/ 1050 w 1231"/>
                <a:gd name="T5" fmla="*/ 50 h 1050"/>
                <a:gd name="T6" fmla="*/ 1007 w 1231"/>
                <a:gd name="T7" fmla="*/ 52 h 1050"/>
                <a:gd name="T8" fmla="*/ 972 w 1231"/>
                <a:gd name="T9" fmla="*/ 20 h 1050"/>
                <a:gd name="T10" fmla="*/ 985 w 1231"/>
                <a:gd name="T11" fmla="*/ 40 h 1050"/>
                <a:gd name="T12" fmla="*/ 961 w 1231"/>
                <a:gd name="T13" fmla="*/ 165 h 1050"/>
                <a:gd name="T14" fmla="*/ 905 w 1231"/>
                <a:gd name="T15" fmla="*/ 263 h 1050"/>
                <a:gd name="T16" fmla="*/ 830 w 1231"/>
                <a:gd name="T17" fmla="*/ 374 h 1050"/>
                <a:gd name="T18" fmla="*/ 912 w 1231"/>
                <a:gd name="T19" fmla="*/ 352 h 1050"/>
                <a:gd name="T20" fmla="*/ 1012 w 1231"/>
                <a:gd name="T21" fmla="*/ 430 h 1050"/>
                <a:gd name="T22" fmla="*/ 834 w 1231"/>
                <a:gd name="T23" fmla="*/ 534 h 1050"/>
                <a:gd name="T24" fmla="*/ 736 w 1231"/>
                <a:gd name="T25" fmla="*/ 583 h 1050"/>
                <a:gd name="T26" fmla="*/ 677 w 1231"/>
                <a:gd name="T27" fmla="*/ 663 h 1050"/>
                <a:gd name="T28" fmla="*/ 585 w 1231"/>
                <a:gd name="T29" fmla="*/ 750 h 1050"/>
                <a:gd name="T30" fmla="*/ 344 w 1231"/>
                <a:gd name="T31" fmla="*/ 806 h 1050"/>
                <a:gd name="T32" fmla="*/ 75 w 1231"/>
                <a:gd name="T33" fmla="*/ 739 h 1050"/>
                <a:gd name="T34" fmla="*/ 9 w 1231"/>
                <a:gd name="T35" fmla="*/ 749 h 1050"/>
                <a:gd name="T36" fmla="*/ 27 w 1231"/>
                <a:gd name="T37" fmla="*/ 812 h 1050"/>
                <a:gd name="T38" fmla="*/ 52 w 1231"/>
                <a:gd name="T39" fmla="*/ 854 h 1050"/>
                <a:gd name="T40" fmla="*/ 130 w 1231"/>
                <a:gd name="T41" fmla="*/ 848 h 1050"/>
                <a:gd name="T42" fmla="*/ 154 w 1231"/>
                <a:gd name="T43" fmla="*/ 928 h 1050"/>
                <a:gd name="T44" fmla="*/ 187 w 1231"/>
                <a:gd name="T45" fmla="*/ 963 h 1050"/>
                <a:gd name="T46" fmla="*/ 217 w 1231"/>
                <a:gd name="T47" fmla="*/ 970 h 1050"/>
                <a:gd name="T48" fmla="*/ 270 w 1231"/>
                <a:gd name="T49" fmla="*/ 951 h 1050"/>
                <a:gd name="T50" fmla="*/ 330 w 1231"/>
                <a:gd name="T51" fmla="*/ 946 h 1050"/>
                <a:gd name="T52" fmla="*/ 292 w 1231"/>
                <a:gd name="T53" fmla="*/ 996 h 1050"/>
                <a:gd name="T54" fmla="*/ 357 w 1231"/>
                <a:gd name="T55" fmla="*/ 1047 h 1050"/>
                <a:gd name="T56" fmla="*/ 396 w 1231"/>
                <a:gd name="T57" fmla="*/ 990 h 1050"/>
                <a:gd name="T58" fmla="*/ 451 w 1231"/>
                <a:gd name="T59" fmla="*/ 942 h 1050"/>
                <a:gd name="T60" fmla="*/ 465 w 1231"/>
                <a:gd name="T61" fmla="*/ 1017 h 1050"/>
                <a:gd name="T62" fmla="*/ 543 w 1231"/>
                <a:gd name="T63" fmla="*/ 1047 h 1050"/>
                <a:gd name="T64" fmla="*/ 581 w 1231"/>
                <a:gd name="T65" fmla="*/ 963 h 1050"/>
                <a:gd name="T66" fmla="*/ 645 w 1231"/>
                <a:gd name="T67" fmla="*/ 934 h 1050"/>
                <a:gd name="T68" fmla="*/ 679 w 1231"/>
                <a:gd name="T69" fmla="*/ 910 h 1050"/>
                <a:gd name="T70" fmla="*/ 719 w 1231"/>
                <a:gd name="T71" fmla="*/ 867 h 1050"/>
                <a:gd name="T72" fmla="*/ 756 w 1231"/>
                <a:gd name="T73" fmla="*/ 851 h 1050"/>
                <a:gd name="T74" fmla="*/ 786 w 1231"/>
                <a:gd name="T75" fmla="*/ 798 h 1050"/>
                <a:gd name="T76" fmla="*/ 825 w 1231"/>
                <a:gd name="T77" fmla="*/ 725 h 1050"/>
                <a:gd name="T78" fmla="*/ 852 w 1231"/>
                <a:gd name="T79" fmla="*/ 772 h 1050"/>
                <a:gd name="T80" fmla="*/ 902 w 1231"/>
                <a:gd name="T81" fmla="*/ 745 h 1050"/>
                <a:gd name="T82" fmla="*/ 929 w 1231"/>
                <a:gd name="T83" fmla="*/ 697 h 1050"/>
                <a:gd name="T84" fmla="*/ 970 w 1231"/>
                <a:gd name="T85" fmla="*/ 688 h 1050"/>
                <a:gd name="T86" fmla="*/ 998 w 1231"/>
                <a:gd name="T87" fmla="*/ 714 h 1050"/>
                <a:gd name="T88" fmla="*/ 1039 w 1231"/>
                <a:gd name="T89" fmla="*/ 768 h 1050"/>
                <a:gd name="T90" fmla="*/ 1067 w 1231"/>
                <a:gd name="T91" fmla="*/ 707 h 1050"/>
                <a:gd name="T92" fmla="*/ 1143 w 1231"/>
                <a:gd name="T93" fmla="*/ 662 h 1050"/>
                <a:gd name="T94" fmla="*/ 1214 w 1231"/>
                <a:gd name="T95" fmla="*/ 639 h 1050"/>
                <a:gd name="T96" fmla="*/ 1203 w 1231"/>
                <a:gd name="T97" fmla="*/ 603 h 1050"/>
                <a:gd name="T98" fmla="*/ 1187 w 1231"/>
                <a:gd name="T99" fmla="*/ 537 h 1050"/>
                <a:gd name="T100" fmla="*/ 1145 w 1231"/>
                <a:gd name="T101" fmla="*/ 543 h 1050"/>
                <a:gd name="T102" fmla="*/ 1121 w 1231"/>
                <a:gd name="T103" fmla="*/ 472 h 1050"/>
                <a:gd name="T104" fmla="*/ 1123 w 1231"/>
                <a:gd name="T105" fmla="*/ 438 h 1050"/>
                <a:gd name="T106" fmla="*/ 1156 w 1231"/>
                <a:gd name="T107" fmla="*/ 392 h 1050"/>
                <a:gd name="T108" fmla="*/ 1134 w 1231"/>
                <a:gd name="T109" fmla="*/ 328 h 1050"/>
                <a:gd name="T110" fmla="*/ 1159 w 1231"/>
                <a:gd name="T111" fmla="*/ 291 h 1050"/>
                <a:gd name="T112" fmla="*/ 1192 w 1231"/>
                <a:gd name="T113" fmla="*/ 282 h 1050"/>
                <a:gd name="T114" fmla="*/ 1205 w 1231"/>
                <a:gd name="T115" fmla="*/ 217 h 1050"/>
                <a:gd name="T116" fmla="*/ 1206 w 1231"/>
                <a:gd name="T117" fmla="*/ 11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1" h="1050">
                  <a:moveTo>
                    <a:pt x="1206" y="112"/>
                  </a:moveTo>
                  <a:cubicBezTo>
                    <a:pt x="1201" y="97"/>
                    <a:pt x="1201" y="97"/>
                    <a:pt x="1201" y="97"/>
                  </a:cubicBezTo>
                  <a:cubicBezTo>
                    <a:pt x="1189" y="75"/>
                    <a:pt x="1189" y="75"/>
                    <a:pt x="1189" y="75"/>
                  </a:cubicBezTo>
                  <a:cubicBezTo>
                    <a:pt x="1179" y="70"/>
                    <a:pt x="1179" y="70"/>
                    <a:pt x="1179" y="70"/>
                  </a:cubicBezTo>
                  <a:cubicBezTo>
                    <a:pt x="1168" y="75"/>
                    <a:pt x="1168" y="75"/>
                    <a:pt x="1168" y="75"/>
                  </a:cubicBezTo>
                  <a:cubicBezTo>
                    <a:pt x="1162" y="88"/>
                    <a:pt x="1162" y="88"/>
                    <a:pt x="1162" y="88"/>
                  </a:cubicBezTo>
                  <a:cubicBezTo>
                    <a:pt x="1161" y="89"/>
                    <a:pt x="1161" y="89"/>
                    <a:pt x="1161" y="89"/>
                  </a:cubicBezTo>
                  <a:cubicBezTo>
                    <a:pt x="1160" y="89"/>
                    <a:pt x="1160" y="89"/>
                    <a:pt x="1160" y="89"/>
                  </a:cubicBezTo>
                  <a:cubicBezTo>
                    <a:pt x="1159" y="89"/>
                    <a:pt x="1159" y="89"/>
                    <a:pt x="1159" y="89"/>
                  </a:cubicBezTo>
                  <a:cubicBezTo>
                    <a:pt x="1140" y="92"/>
                    <a:pt x="1140" y="92"/>
                    <a:pt x="1140" y="92"/>
                  </a:cubicBezTo>
                  <a:cubicBezTo>
                    <a:pt x="1138" y="94"/>
                    <a:pt x="1136" y="95"/>
                    <a:pt x="1134" y="97"/>
                  </a:cubicBezTo>
                  <a:cubicBezTo>
                    <a:pt x="1130" y="101"/>
                    <a:pt x="1130" y="101"/>
                    <a:pt x="1130" y="101"/>
                  </a:cubicBezTo>
                  <a:cubicBezTo>
                    <a:pt x="1120" y="110"/>
                    <a:pt x="1120" y="110"/>
                    <a:pt x="1120" y="110"/>
                  </a:cubicBezTo>
                  <a:cubicBezTo>
                    <a:pt x="1117" y="111"/>
                    <a:pt x="1117" y="111"/>
                    <a:pt x="1117" y="111"/>
                  </a:cubicBezTo>
                  <a:cubicBezTo>
                    <a:pt x="1108" y="112"/>
                    <a:pt x="1108" y="112"/>
                    <a:pt x="1108" y="112"/>
                  </a:cubicBezTo>
                  <a:cubicBezTo>
                    <a:pt x="1104" y="112"/>
                    <a:pt x="1098" y="108"/>
                    <a:pt x="1090" y="102"/>
                  </a:cubicBezTo>
                  <a:cubicBezTo>
                    <a:pt x="1089" y="101"/>
                    <a:pt x="1089" y="101"/>
                    <a:pt x="1089" y="101"/>
                  </a:cubicBezTo>
                  <a:cubicBezTo>
                    <a:pt x="1075" y="88"/>
                    <a:pt x="1068" y="78"/>
                    <a:pt x="1068" y="72"/>
                  </a:cubicBezTo>
                  <a:cubicBezTo>
                    <a:pt x="1068" y="55"/>
                    <a:pt x="1068" y="55"/>
                    <a:pt x="1068" y="55"/>
                  </a:cubicBezTo>
                  <a:cubicBezTo>
                    <a:pt x="1068" y="54"/>
                    <a:pt x="1068" y="54"/>
                    <a:pt x="1068" y="54"/>
                  </a:cubicBezTo>
                  <a:cubicBezTo>
                    <a:pt x="1068" y="53"/>
                    <a:pt x="1068" y="53"/>
                    <a:pt x="1068" y="53"/>
                  </a:cubicBezTo>
                  <a:cubicBezTo>
                    <a:pt x="1070" y="50"/>
                    <a:pt x="1070" y="50"/>
                    <a:pt x="1070" y="50"/>
                  </a:cubicBezTo>
                  <a:cubicBezTo>
                    <a:pt x="1050" y="43"/>
                    <a:pt x="1050" y="43"/>
                    <a:pt x="1050" y="43"/>
                  </a:cubicBezTo>
                  <a:cubicBezTo>
                    <a:pt x="1050" y="50"/>
                    <a:pt x="1050" y="50"/>
                    <a:pt x="1050" y="50"/>
                  </a:cubicBezTo>
                  <a:cubicBezTo>
                    <a:pt x="1050" y="52"/>
                    <a:pt x="1047" y="55"/>
                    <a:pt x="1044" y="57"/>
                  </a:cubicBezTo>
                  <a:cubicBezTo>
                    <a:pt x="1037" y="59"/>
                    <a:pt x="1037" y="59"/>
                    <a:pt x="1037" y="59"/>
                  </a:cubicBezTo>
                  <a:cubicBezTo>
                    <a:pt x="1034" y="59"/>
                    <a:pt x="1034" y="59"/>
                    <a:pt x="1034" y="59"/>
                  </a:cubicBezTo>
                  <a:cubicBezTo>
                    <a:pt x="1034" y="58"/>
                    <a:pt x="1034" y="58"/>
                    <a:pt x="1034" y="58"/>
                  </a:cubicBezTo>
                  <a:cubicBezTo>
                    <a:pt x="1024" y="56"/>
                    <a:pt x="1024" y="56"/>
                    <a:pt x="1024" y="56"/>
                  </a:cubicBezTo>
                  <a:cubicBezTo>
                    <a:pt x="1026" y="63"/>
                    <a:pt x="1026" y="63"/>
                    <a:pt x="1026" y="63"/>
                  </a:cubicBezTo>
                  <a:cubicBezTo>
                    <a:pt x="1008" y="52"/>
                    <a:pt x="1008" y="52"/>
                    <a:pt x="1008" y="52"/>
                  </a:cubicBezTo>
                  <a:cubicBezTo>
                    <a:pt x="1007" y="52"/>
                    <a:pt x="1007" y="52"/>
                    <a:pt x="1007" y="52"/>
                  </a:cubicBezTo>
                  <a:cubicBezTo>
                    <a:pt x="1007" y="51"/>
                    <a:pt x="1007" y="51"/>
                    <a:pt x="1007" y="51"/>
                  </a:cubicBezTo>
                  <a:cubicBezTo>
                    <a:pt x="1004" y="43"/>
                    <a:pt x="1003" y="36"/>
                    <a:pt x="1003" y="28"/>
                  </a:cubicBezTo>
                  <a:cubicBezTo>
                    <a:pt x="1003" y="21"/>
                    <a:pt x="1003" y="17"/>
                    <a:pt x="1006" y="14"/>
                  </a:cubicBezTo>
                  <a:cubicBezTo>
                    <a:pt x="1010" y="6"/>
                    <a:pt x="1010" y="6"/>
                    <a:pt x="1010" y="6"/>
                  </a:cubicBezTo>
                  <a:cubicBezTo>
                    <a:pt x="1009" y="0"/>
                    <a:pt x="1009" y="0"/>
                    <a:pt x="1009" y="0"/>
                  </a:cubicBezTo>
                  <a:cubicBezTo>
                    <a:pt x="991" y="3"/>
                    <a:pt x="991" y="3"/>
                    <a:pt x="991" y="3"/>
                  </a:cubicBezTo>
                  <a:cubicBezTo>
                    <a:pt x="982" y="3"/>
                    <a:pt x="976" y="9"/>
                    <a:pt x="972" y="19"/>
                  </a:cubicBezTo>
                  <a:cubicBezTo>
                    <a:pt x="972" y="20"/>
                    <a:pt x="972" y="20"/>
                    <a:pt x="972" y="20"/>
                  </a:cubicBezTo>
                  <a:cubicBezTo>
                    <a:pt x="962" y="36"/>
                    <a:pt x="962" y="36"/>
                    <a:pt x="962" y="36"/>
                  </a:cubicBezTo>
                  <a:cubicBezTo>
                    <a:pt x="972" y="35"/>
                    <a:pt x="972" y="35"/>
                    <a:pt x="972" y="35"/>
                  </a:cubicBezTo>
                  <a:cubicBezTo>
                    <a:pt x="973" y="35"/>
                    <a:pt x="973" y="35"/>
                    <a:pt x="973" y="35"/>
                  </a:cubicBezTo>
                  <a:cubicBezTo>
                    <a:pt x="974" y="35"/>
                    <a:pt x="974" y="35"/>
                    <a:pt x="974" y="35"/>
                  </a:cubicBezTo>
                  <a:cubicBezTo>
                    <a:pt x="974" y="36"/>
                    <a:pt x="974" y="36"/>
                    <a:pt x="974" y="36"/>
                  </a:cubicBezTo>
                  <a:cubicBezTo>
                    <a:pt x="983" y="39"/>
                    <a:pt x="983" y="39"/>
                    <a:pt x="983" y="39"/>
                  </a:cubicBezTo>
                  <a:cubicBezTo>
                    <a:pt x="984" y="39"/>
                    <a:pt x="984" y="39"/>
                    <a:pt x="984" y="39"/>
                  </a:cubicBezTo>
                  <a:cubicBezTo>
                    <a:pt x="985" y="40"/>
                    <a:pt x="985" y="40"/>
                    <a:pt x="985" y="40"/>
                  </a:cubicBezTo>
                  <a:cubicBezTo>
                    <a:pt x="985" y="42"/>
                    <a:pt x="985" y="42"/>
                    <a:pt x="985" y="42"/>
                  </a:cubicBezTo>
                  <a:cubicBezTo>
                    <a:pt x="987" y="57"/>
                    <a:pt x="987" y="57"/>
                    <a:pt x="987" y="57"/>
                  </a:cubicBezTo>
                  <a:cubicBezTo>
                    <a:pt x="991" y="70"/>
                    <a:pt x="991" y="70"/>
                    <a:pt x="991" y="70"/>
                  </a:cubicBezTo>
                  <a:cubicBezTo>
                    <a:pt x="991" y="71"/>
                    <a:pt x="991" y="71"/>
                    <a:pt x="991" y="71"/>
                  </a:cubicBezTo>
                  <a:cubicBezTo>
                    <a:pt x="991" y="72"/>
                    <a:pt x="991" y="72"/>
                    <a:pt x="991" y="72"/>
                  </a:cubicBezTo>
                  <a:cubicBezTo>
                    <a:pt x="991" y="72"/>
                    <a:pt x="991" y="72"/>
                    <a:pt x="991" y="72"/>
                  </a:cubicBezTo>
                  <a:cubicBezTo>
                    <a:pt x="968" y="117"/>
                    <a:pt x="968" y="117"/>
                    <a:pt x="968" y="117"/>
                  </a:cubicBezTo>
                  <a:cubicBezTo>
                    <a:pt x="964" y="123"/>
                    <a:pt x="962" y="140"/>
                    <a:pt x="961" y="165"/>
                  </a:cubicBezTo>
                  <a:cubicBezTo>
                    <a:pt x="961" y="167"/>
                    <a:pt x="961" y="167"/>
                    <a:pt x="961" y="167"/>
                  </a:cubicBezTo>
                  <a:cubicBezTo>
                    <a:pt x="952" y="184"/>
                    <a:pt x="952" y="184"/>
                    <a:pt x="952" y="184"/>
                  </a:cubicBezTo>
                  <a:cubicBezTo>
                    <a:pt x="958" y="191"/>
                    <a:pt x="958" y="191"/>
                    <a:pt x="958" y="191"/>
                  </a:cubicBezTo>
                  <a:cubicBezTo>
                    <a:pt x="958" y="192"/>
                    <a:pt x="958" y="192"/>
                    <a:pt x="958" y="192"/>
                  </a:cubicBezTo>
                  <a:cubicBezTo>
                    <a:pt x="959" y="203"/>
                    <a:pt x="958" y="209"/>
                    <a:pt x="955" y="210"/>
                  </a:cubicBezTo>
                  <a:cubicBezTo>
                    <a:pt x="953" y="211"/>
                    <a:pt x="953" y="211"/>
                    <a:pt x="953" y="211"/>
                  </a:cubicBezTo>
                  <a:cubicBezTo>
                    <a:pt x="948" y="214"/>
                    <a:pt x="932" y="230"/>
                    <a:pt x="907" y="261"/>
                  </a:cubicBezTo>
                  <a:cubicBezTo>
                    <a:pt x="905" y="263"/>
                    <a:pt x="905" y="263"/>
                    <a:pt x="905" y="263"/>
                  </a:cubicBezTo>
                  <a:cubicBezTo>
                    <a:pt x="903" y="263"/>
                    <a:pt x="903" y="263"/>
                    <a:pt x="903" y="263"/>
                  </a:cubicBezTo>
                  <a:cubicBezTo>
                    <a:pt x="901" y="261"/>
                    <a:pt x="901" y="261"/>
                    <a:pt x="901" y="261"/>
                  </a:cubicBezTo>
                  <a:cubicBezTo>
                    <a:pt x="892" y="255"/>
                    <a:pt x="884" y="250"/>
                    <a:pt x="879" y="244"/>
                  </a:cubicBezTo>
                  <a:cubicBezTo>
                    <a:pt x="875" y="241"/>
                    <a:pt x="865" y="239"/>
                    <a:pt x="848" y="239"/>
                  </a:cubicBezTo>
                  <a:cubicBezTo>
                    <a:pt x="847" y="271"/>
                    <a:pt x="847" y="271"/>
                    <a:pt x="847" y="271"/>
                  </a:cubicBezTo>
                  <a:cubicBezTo>
                    <a:pt x="846" y="272"/>
                    <a:pt x="846" y="272"/>
                    <a:pt x="846" y="272"/>
                  </a:cubicBezTo>
                  <a:cubicBezTo>
                    <a:pt x="834" y="332"/>
                    <a:pt x="834" y="332"/>
                    <a:pt x="834" y="332"/>
                  </a:cubicBezTo>
                  <a:cubicBezTo>
                    <a:pt x="831" y="339"/>
                    <a:pt x="830" y="353"/>
                    <a:pt x="830" y="374"/>
                  </a:cubicBezTo>
                  <a:cubicBezTo>
                    <a:pt x="835" y="380"/>
                    <a:pt x="835" y="380"/>
                    <a:pt x="835" y="380"/>
                  </a:cubicBezTo>
                  <a:cubicBezTo>
                    <a:pt x="839" y="372"/>
                    <a:pt x="839" y="372"/>
                    <a:pt x="839" y="372"/>
                  </a:cubicBezTo>
                  <a:cubicBezTo>
                    <a:pt x="840" y="372"/>
                    <a:pt x="840" y="372"/>
                    <a:pt x="840" y="372"/>
                  </a:cubicBezTo>
                  <a:cubicBezTo>
                    <a:pt x="841" y="370"/>
                    <a:pt x="841" y="370"/>
                    <a:pt x="841" y="370"/>
                  </a:cubicBezTo>
                  <a:cubicBezTo>
                    <a:pt x="856" y="362"/>
                    <a:pt x="856" y="362"/>
                    <a:pt x="856" y="362"/>
                  </a:cubicBezTo>
                  <a:cubicBezTo>
                    <a:pt x="901" y="369"/>
                    <a:pt x="901" y="369"/>
                    <a:pt x="901" y="369"/>
                  </a:cubicBezTo>
                  <a:cubicBezTo>
                    <a:pt x="905" y="363"/>
                    <a:pt x="905" y="363"/>
                    <a:pt x="905" y="363"/>
                  </a:cubicBezTo>
                  <a:cubicBezTo>
                    <a:pt x="912" y="352"/>
                    <a:pt x="912" y="352"/>
                    <a:pt x="912" y="352"/>
                  </a:cubicBezTo>
                  <a:cubicBezTo>
                    <a:pt x="913" y="352"/>
                    <a:pt x="913" y="352"/>
                    <a:pt x="913" y="352"/>
                  </a:cubicBezTo>
                  <a:cubicBezTo>
                    <a:pt x="914" y="351"/>
                    <a:pt x="914" y="351"/>
                    <a:pt x="914" y="351"/>
                  </a:cubicBezTo>
                  <a:cubicBezTo>
                    <a:pt x="931" y="348"/>
                    <a:pt x="931" y="348"/>
                    <a:pt x="931" y="348"/>
                  </a:cubicBezTo>
                  <a:cubicBezTo>
                    <a:pt x="954" y="346"/>
                    <a:pt x="954" y="346"/>
                    <a:pt x="954" y="346"/>
                  </a:cubicBezTo>
                  <a:cubicBezTo>
                    <a:pt x="961" y="348"/>
                    <a:pt x="969" y="357"/>
                    <a:pt x="979" y="370"/>
                  </a:cubicBezTo>
                  <a:cubicBezTo>
                    <a:pt x="1007" y="384"/>
                    <a:pt x="1022" y="397"/>
                    <a:pt x="1025" y="408"/>
                  </a:cubicBezTo>
                  <a:cubicBezTo>
                    <a:pt x="1027" y="413"/>
                    <a:pt x="1027" y="417"/>
                    <a:pt x="1025" y="422"/>
                  </a:cubicBezTo>
                  <a:cubicBezTo>
                    <a:pt x="1023" y="427"/>
                    <a:pt x="1019" y="430"/>
                    <a:pt x="1012" y="430"/>
                  </a:cubicBezTo>
                  <a:cubicBezTo>
                    <a:pt x="1011" y="430"/>
                    <a:pt x="1011" y="430"/>
                    <a:pt x="1011" y="430"/>
                  </a:cubicBezTo>
                  <a:cubicBezTo>
                    <a:pt x="977" y="429"/>
                    <a:pt x="958" y="429"/>
                    <a:pt x="951" y="431"/>
                  </a:cubicBezTo>
                  <a:cubicBezTo>
                    <a:pt x="934" y="442"/>
                    <a:pt x="934" y="442"/>
                    <a:pt x="934" y="442"/>
                  </a:cubicBezTo>
                  <a:cubicBezTo>
                    <a:pt x="914" y="457"/>
                    <a:pt x="900" y="465"/>
                    <a:pt x="892" y="465"/>
                  </a:cubicBezTo>
                  <a:cubicBezTo>
                    <a:pt x="879" y="467"/>
                    <a:pt x="879" y="467"/>
                    <a:pt x="879" y="467"/>
                  </a:cubicBezTo>
                  <a:cubicBezTo>
                    <a:pt x="870" y="501"/>
                    <a:pt x="870" y="501"/>
                    <a:pt x="870" y="501"/>
                  </a:cubicBezTo>
                  <a:cubicBezTo>
                    <a:pt x="868" y="512"/>
                    <a:pt x="865" y="519"/>
                    <a:pt x="859" y="523"/>
                  </a:cubicBezTo>
                  <a:cubicBezTo>
                    <a:pt x="853" y="529"/>
                    <a:pt x="845" y="532"/>
                    <a:pt x="834" y="534"/>
                  </a:cubicBezTo>
                  <a:cubicBezTo>
                    <a:pt x="821" y="537"/>
                    <a:pt x="810" y="541"/>
                    <a:pt x="799" y="548"/>
                  </a:cubicBezTo>
                  <a:cubicBezTo>
                    <a:pt x="788" y="572"/>
                    <a:pt x="788" y="572"/>
                    <a:pt x="788" y="572"/>
                  </a:cubicBezTo>
                  <a:cubicBezTo>
                    <a:pt x="787" y="573"/>
                    <a:pt x="787" y="573"/>
                    <a:pt x="787" y="573"/>
                  </a:cubicBezTo>
                  <a:cubicBezTo>
                    <a:pt x="786" y="573"/>
                    <a:pt x="786" y="573"/>
                    <a:pt x="786" y="573"/>
                  </a:cubicBezTo>
                  <a:cubicBezTo>
                    <a:pt x="785" y="573"/>
                    <a:pt x="785" y="573"/>
                    <a:pt x="785" y="573"/>
                  </a:cubicBezTo>
                  <a:cubicBezTo>
                    <a:pt x="754" y="586"/>
                    <a:pt x="754" y="586"/>
                    <a:pt x="754" y="586"/>
                  </a:cubicBezTo>
                  <a:cubicBezTo>
                    <a:pt x="752" y="586"/>
                    <a:pt x="752" y="586"/>
                    <a:pt x="752" y="586"/>
                  </a:cubicBezTo>
                  <a:cubicBezTo>
                    <a:pt x="736" y="583"/>
                    <a:pt x="736" y="583"/>
                    <a:pt x="736" y="583"/>
                  </a:cubicBezTo>
                  <a:cubicBezTo>
                    <a:pt x="723" y="581"/>
                    <a:pt x="714" y="577"/>
                    <a:pt x="708" y="573"/>
                  </a:cubicBezTo>
                  <a:cubicBezTo>
                    <a:pt x="699" y="569"/>
                    <a:pt x="690" y="568"/>
                    <a:pt x="681" y="571"/>
                  </a:cubicBezTo>
                  <a:cubicBezTo>
                    <a:pt x="672" y="583"/>
                    <a:pt x="668" y="597"/>
                    <a:pt x="669" y="613"/>
                  </a:cubicBezTo>
                  <a:cubicBezTo>
                    <a:pt x="670" y="621"/>
                    <a:pt x="672" y="627"/>
                    <a:pt x="674" y="628"/>
                  </a:cubicBezTo>
                  <a:cubicBezTo>
                    <a:pt x="679" y="628"/>
                    <a:pt x="679" y="628"/>
                    <a:pt x="679" y="628"/>
                  </a:cubicBezTo>
                  <a:cubicBezTo>
                    <a:pt x="684" y="624"/>
                    <a:pt x="684" y="624"/>
                    <a:pt x="684" y="624"/>
                  </a:cubicBezTo>
                  <a:cubicBezTo>
                    <a:pt x="685" y="646"/>
                    <a:pt x="685" y="646"/>
                    <a:pt x="685" y="646"/>
                  </a:cubicBezTo>
                  <a:cubicBezTo>
                    <a:pt x="685" y="654"/>
                    <a:pt x="683" y="659"/>
                    <a:pt x="677" y="663"/>
                  </a:cubicBezTo>
                  <a:cubicBezTo>
                    <a:pt x="674" y="666"/>
                    <a:pt x="668" y="669"/>
                    <a:pt x="659" y="672"/>
                  </a:cubicBezTo>
                  <a:cubicBezTo>
                    <a:pt x="653" y="673"/>
                    <a:pt x="653" y="673"/>
                    <a:pt x="653" y="673"/>
                  </a:cubicBezTo>
                  <a:cubicBezTo>
                    <a:pt x="646" y="676"/>
                    <a:pt x="632" y="694"/>
                    <a:pt x="610" y="728"/>
                  </a:cubicBezTo>
                  <a:cubicBezTo>
                    <a:pt x="610" y="729"/>
                    <a:pt x="610" y="729"/>
                    <a:pt x="610" y="729"/>
                  </a:cubicBezTo>
                  <a:cubicBezTo>
                    <a:pt x="610" y="729"/>
                    <a:pt x="610" y="729"/>
                    <a:pt x="610" y="729"/>
                  </a:cubicBezTo>
                  <a:cubicBezTo>
                    <a:pt x="589" y="741"/>
                    <a:pt x="589" y="741"/>
                    <a:pt x="589" y="741"/>
                  </a:cubicBezTo>
                  <a:cubicBezTo>
                    <a:pt x="592" y="741"/>
                    <a:pt x="594" y="743"/>
                    <a:pt x="594" y="745"/>
                  </a:cubicBezTo>
                  <a:cubicBezTo>
                    <a:pt x="593" y="748"/>
                    <a:pt x="591" y="749"/>
                    <a:pt x="585" y="750"/>
                  </a:cubicBezTo>
                  <a:cubicBezTo>
                    <a:pt x="527" y="748"/>
                    <a:pt x="527" y="748"/>
                    <a:pt x="527" y="748"/>
                  </a:cubicBezTo>
                  <a:cubicBezTo>
                    <a:pt x="461" y="746"/>
                    <a:pt x="410" y="764"/>
                    <a:pt x="374" y="801"/>
                  </a:cubicBezTo>
                  <a:cubicBezTo>
                    <a:pt x="373" y="802"/>
                    <a:pt x="373" y="802"/>
                    <a:pt x="373" y="802"/>
                  </a:cubicBezTo>
                  <a:cubicBezTo>
                    <a:pt x="372" y="803"/>
                    <a:pt x="372" y="803"/>
                    <a:pt x="372" y="803"/>
                  </a:cubicBezTo>
                  <a:cubicBezTo>
                    <a:pt x="371" y="803"/>
                    <a:pt x="371" y="803"/>
                    <a:pt x="371" y="803"/>
                  </a:cubicBezTo>
                  <a:cubicBezTo>
                    <a:pt x="347" y="805"/>
                    <a:pt x="347" y="805"/>
                    <a:pt x="347" y="805"/>
                  </a:cubicBezTo>
                  <a:cubicBezTo>
                    <a:pt x="345" y="806"/>
                    <a:pt x="345" y="806"/>
                    <a:pt x="345" y="806"/>
                  </a:cubicBezTo>
                  <a:cubicBezTo>
                    <a:pt x="344" y="806"/>
                    <a:pt x="344" y="806"/>
                    <a:pt x="344" y="806"/>
                  </a:cubicBezTo>
                  <a:cubicBezTo>
                    <a:pt x="337" y="790"/>
                    <a:pt x="337" y="790"/>
                    <a:pt x="337" y="790"/>
                  </a:cubicBezTo>
                  <a:cubicBezTo>
                    <a:pt x="312" y="796"/>
                    <a:pt x="312" y="796"/>
                    <a:pt x="312" y="796"/>
                  </a:cubicBezTo>
                  <a:cubicBezTo>
                    <a:pt x="299" y="797"/>
                    <a:pt x="282" y="793"/>
                    <a:pt x="263" y="783"/>
                  </a:cubicBezTo>
                  <a:cubicBezTo>
                    <a:pt x="245" y="776"/>
                    <a:pt x="229" y="765"/>
                    <a:pt x="213" y="753"/>
                  </a:cubicBezTo>
                  <a:cubicBezTo>
                    <a:pt x="203" y="745"/>
                    <a:pt x="190" y="739"/>
                    <a:pt x="174" y="737"/>
                  </a:cubicBezTo>
                  <a:cubicBezTo>
                    <a:pt x="152" y="734"/>
                    <a:pt x="152" y="734"/>
                    <a:pt x="152" y="734"/>
                  </a:cubicBezTo>
                  <a:cubicBezTo>
                    <a:pt x="128" y="738"/>
                    <a:pt x="128" y="738"/>
                    <a:pt x="128" y="738"/>
                  </a:cubicBezTo>
                  <a:cubicBezTo>
                    <a:pt x="110" y="741"/>
                    <a:pt x="92" y="741"/>
                    <a:pt x="75" y="739"/>
                  </a:cubicBezTo>
                  <a:cubicBezTo>
                    <a:pt x="55" y="738"/>
                    <a:pt x="31" y="732"/>
                    <a:pt x="2" y="723"/>
                  </a:cubicBezTo>
                  <a:cubicBezTo>
                    <a:pt x="0" y="728"/>
                    <a:pt x="0" y="728"/>
                    <a:pt x="0" y="728"/>
                  </a:cubicBezTo>
                  <a:cubicBezTo>
                    <a:pt x="1" y="728"/>
                    <a:pt x="1" y="728"/>
                    <a:pt x="1" y="728"/>
                  </a:cubicBezTo>
                  <a:cubicBezTo>
                    <a:pt x="1" y="728"/>
                    <a:pt x="1" y="728"/>
                    <a:pt x="1" y="728"/>
                  </a:cubicBezTo>
                  <a:cubicBezTo>
                    <a:pt x="2" y="728"/>
                    <a:pt x="2" y="728"/>
                    <a:pt x="2" y="728"/>
                  </a:cubicBezTo>
                  <a:cubicBezTo>
                    <a:pt x="2" y="729"/>
                    <a:pt x="2" y="729"/>
                    <a:pt x="2" y="729"/>
                  </a:cubicBezTo>
                  <a:cubicBezTo>
                    <a:pt x="3" y="736"/>
                    <a:pt x="3" y="736"/>
                    <a:pt x="3" y="736"/>
                  </a:cubicBezTo>
                  <a:cubicBezTo>
                    <a:pt x="9" y="749"/>
                    <a:pt x="9" y="749"/>
                    <a:pt x="9" y="749"/>
                  </a:cubicBezTo>
                  <a:cubicBezTo>
                    <a:pt x="23" y="767"/>
                    <a:pt x="23" y="767"/>
                    <a:pt x="23" y="767"/>
                  </a:cubicBezTo>
                  <a:cubicBezTo>
                    <a:pt x="24" y="769"/>
                    <a:pt x="24" y="769"/>
                    <a:pt x="24" y="769"/>
                  </a:cubicBezTo>
                  <a:cubicBezTo>
                    <a:pt x="21" y="782"/>
                    <a:pt x="21" y="782"/>
                    <a:pt x="21" y="782"/>
                  </a:cubicBezTo>
                  <a:cubicBezTo>
                    <a:pt x="21" y="783"/>
                    <a:pt x="21" y="783"/>
                    <a:pt x="21" y="783"/>
                  </a:cubicBezTo>
                  <a:cubicBezTo>
                    <a:pt x="21" y="783"/>
                    <a:pt x="21" y="783"/>
                    <a:pt x="21" y="783"/>
                  </a:cubicBezTo>
                  <a:cubicBezTo>
                    <a:pt x="12" y="794"/>
                    <a:pt x="12" y="794"/>
                    <a:pt x="12" y="794"/>
                  </a:cubicBezTo>
                  <a:cubicBezTo>
                    <a:pt x="21" y="803"/>
                    <a:pt x="21" y="803"/>
                    <a:pt x="21" y="803"/>
                  </a:cubicBezTo>
                  <a:cubicBezTo>
                    <a:pt x="25" y="806"/>
                    <a:pt x="27" y="809"/>
                    <a:pt x="27" y="812"/>
                  </a:cubicBezTo>
                  <a:cubicBezTo>
                    <a:pt x="29" y="825"/>
                    <a:pt x="29" y="825"/>
                    <a:pt x="29" y="825"/>
                  </a:cubicBezTo>
                  <a:cubicBezTo>
                    <a:pt x="39" y="835"/>
                    <a:pt x="39" y="835"/>
                    <a:pt x="39" y="835"/>
                  </a:cubicBezTo>
                  <a:cubicBezTo>
                    <a:pt x="39" y="837"/>
                    <a:pt x="39" y="837"/>
                    <a:pt x="39" y="837"/>
                  </a:cubicBezTo>
                  <a:cubicBezTo>
                    <a:pt x="41" y="845"/>
                    <a:pt x="41" y="845"/>
                    <a:pt x="41" y="845"/>
                  </a:cubicBezTo>
                  <a:cubicBezTo>
                    <a:pt x="41" y="852"/>
                    <a:pt x="41" y="852"/>
                    <a:pt x="41" y="852"/>
                  </a:cubicBezTo>
                  <a:cubicBezTo>
                    <a:pt x="47" y="857"/>
                    <a:pt x="47" y="857"/>
                    <a:pt x="47" y="857"/>
                  </a:cubicBezTo>
                  <a:cubicBezTo>
                    <a:pt x="51" y="856"/>
                    <a:pt x="51" y="856"/>
                    <a:pt x="51" y="856"/>
                  </a:cubicBezTo>
                  <a:cubicBezTo>
                    <a:pt x="52" y="854"/>
                    <a:pt x="52" y="854"/>
                    <a:pt x="52" y="854"/>
                  </a:cubicBezTo>
                  <a:cubicBezTo>
                    <a:pt x="54" y="848"/>
                    <a:pt x="57" y="845"/>
                    <a:pt x="62" y="845"/>
                  </a:cubicBezTo>
                  <a:cubicBezTo>
                    <a:pt x="68" y="843"/>
                    <a:pt x="68" y="843"/>
                    <a:pt x="68" y="843"/>
                  </a:cubicBezTo>
                  <a:cubicBezTo>
                    <a:pt x="104" y="839"/>
                    <a:pt x="104" y="839"/>
                    <a:pt x="104" y="839"/>
                  </a:cubicBezTo>
                  <a:cubicBezTo>
                    <a:pt x="119" y="834"/>
                    <a:pt x="119" y="834"/>
                    <a:pt x="119" y="834"/>
                  </a:cubicBezTo>
                  <a:cubicBezTo>
                    <a:pt x="120" y="833"/>
                    <a:pt x="120" y="833"/>
                    <a:pt x="120" y="833"/>
                  </a:cubicBezTo>
                  <a:cubicBezTo>
                    <a:pt x="122" y="832"/>
                    <a:pt x="122" y="832"/>
                    <a:pt x="122" y="832"/>
                  </a:cubicBezTo>
                  <a:cubicBezTo>
                    <a:pt x="130" y="848"/>
                    <a:pt x="130" y="848"/>
                    <a:pt x="130" y="848"/>
                  </a:cubicBezTo>
                  <a:cubicBezTo>
                    <a:pt x="130" y="848"/>
                    <a:pt x="130" y="848"/>
                    <a:pt x="130" y="848"/>
                  </a:cubicBezTo>
                  <a:cubicBezTo>
                    <a:pt x="131" y="852"/>
                    <a:pt x="130" y="856"/>
                    <a:pt x="128" y="859"/>
                  </a:cubicBezTo>
                  <a:cubicBezTo>
                    <a:pt x="108" y="888"/>
                    <a:pt x="108" y="888"/>
                    <a:pt x="108" y="888"/>
                  </a:cubicBezTo>
                  <a:cubicBezTo>
                    <a:pt x="110" y="892"/>
                    <a:pt x="110" y="892"/>
                    <a:pt x="110" y="892"/>
                  </a:cubicBezTo>
                  <a:cubicBezTo>
                    <a:pt x="119" y="901"/>
                    <a:pt x="119" y="901"/>
                    <a:pt x="119" y="901"/>
                  </a:cubicBezTo>
                  <a:cubicBezTo>
                    <a:pt x="128" y="907"/>
                    <a:pt x="128" y="907"/>
                    <a:pt x="128" y="907"/>
                  </a:cubicBezTo>
                  <a:cubicBezTo>
                    <a:pt x="128" y="907"/>
                    <a:pt x="128" y="907"/>
                    <a:pt x="128" y="907"/>
                  </a:cubicBezTo>
                  <a:cubicBezTo>
                    <a:pt x="132" y="912"/>
                    <a:pt x="136" y="916"/>
                    <a:pt x="140" y="917"/>
                  </a:cubicBezTo>
                  <a:cubicBezTo>
                    <a:pt x="145" y="919"/>
                    <a:pt x="150" y="923"/>
                    <a:pt x="154" y="928"/>
                  </a:cubicBezTo>
                  <a:cubicBezTo>
                    <a:pt x="154" y="930"/>
                    <a:pt x="154" y="930"/>
                    <a:pt x="154" y="930"/>
                  </a:cubicBezTo>
                  <a:cubicBezTo>
                    <a:pt x="161" y="933"/>
                    <a:pt x="161" y="933"/>
                    <a:pt x="161" y="933"/>
                  </a:cubicBezTo>
                  <a:cubicBezTo>
                    <a:pt x="163" y="934"/>
                    <a:pt x="163" y="934"/>
                    <a:pt x="163" y="934"/>
                  </a:cubicBezTo>
                  <a:cubicBezTo>
                    <a:pt x="164" y="934"/>
                    <a:pt x="164" y="934"/>
                    <a:pt x="164" y="934"/>
                  </a:cubicBezTo>
                  <a:cubicBezTo>
                    <a:pt x="166" y="941"/>
                    <a:pt x="166" y="941"/>
                    <a:pt x="166" y="941"/>
                  </a:cubicBezTo>
                  <a:cubicBezTo>
                    <a:pt x="167" y="949"/>
                    <a:pt x="167" y="949"/>
                    <a:pt x="167" y="949"/>
                  </a:cubicBezTo>
                  <a:cubicBezTo>
                    <a:pt x="170" y="960"/>
                    <a:pt x="170" y="960"/>
                    <a:pt x="170" y="960"/>
                  </a:cubicBezTo>
                  <a:cubicBezTo>
                    <a:pt x="187" y="963"/>
                    <a:pt x="187" y="963"/>
                    <a:pt x="187" y="963"/>
                  </a:cubicBezTo>
                  <a:cubicBezTo>
                    <a:pt x="188" y="963"/>
                    <a:pt x="188" y="963"/>
                    <a:pt x="188" y="963"/>
                  </a:cubicBezTo>
                  <a:cubicBezTo>
                    <a:pt x="189" y="963"/>
                    <a:pt x="189" y="963"/>
                    <a:pt x="189" y="963"/>
                  </a:cubicBezTo>
                  <a:cubicBezTo>
                    <a:pt x="189" y="964"/>
                    <a:pt x="189" y="964"/>
                    <a:pt x="189" y="964"/>
                  </a:cubicBezTo>
                  <a:cubicBezTo>
                    <a:pt x="190" y="965"/>
                    <a:pt x="190" y="965"/>
                    <a:pt x="190" y="965"/>
                  </a:cubicBezTo>
                  <a:cubicBezTo>
                    <a:pt x="194" y="975"/>
                    <a:pt x="194" y="975"/>
                    <a:pt x="194" y="975"/>
                  </a:cubicBezTo>
                  <a:cubicBezTo>
                    <a:pt x="208" y="980"/>
                    <a:pt x="208" y="980"/>
                    <a:pt x="208" y="980"/>
                  </a:cubicBezTo>
                  <a:cubicBezTo>
                    <a:pt x="218" y="975"/>
                    <a:pt x="218" y="975"/>
                    <a:pt x="218" y="975"/>
                  </a:cubicBezTo>
                  <a:cubicBezTo>
                    <a:pt x="217" y="970"/>
                    <a:pt x="217" y="970"/>
                    <a:pt x="217" y="970"/>
                  </a:cubicBezTo>
                  <a:cubicBezTo>
                    <a:pt x="208" y="961"/>
                    <a:pt x="208" y="961"/>
                    <a:pt x="208" y="961"/>
                  </a:cubicBezTo>
                  <a:cubicBezTo>
                    <a:pt x="209" y="960"/>
                    <a:pt x="209" y="960"/>
                    <a:pt x="209" y="960"/>
                  </a:cubicBezTo>
                  <a:cubicBezTo>
                    <a:pt x="209" y="959"/>
                    <a:pt x="209" y="959"/>
                    <a:pt x="209" y="959"/>
                  </a:cubicBezTo>
                  <a:cubicBezTo>
                    <a:pt x="217" y="944"/>
                    <a:pt x="217" y="944"/>
                    <a:pt x="217" y="944"/>
                  </a:cubicBezTo>
                  <a:cubicBezTo>
                    <a:pt x="233" y="944"/>
                    <a:pt x="233" y="944"/>
                    <a:pt x="233" y="944"/>
                  </a:cubicBezTo>
                  <a:cubicBezTo>
                    <a:pt x="234" y="945"/>
                    <a:pt x="234" y="945"/>
                    <a:pt x="234" y="945"/>
                  </a:cubicBezTo>
                  <a:cubicBezTo>
                    <a:pt x="257" y="953"/>
                    <a:pt x="257" y="953"/>
                    <a:pt x="257" y="953"/>
                  </a:cubicBezTo>
                  <a:cubicBezTo>
                    <a:pt x="270" y="951"/>
                    <a:pt x="270" y="951"/>
                    <a:pt x="270" y="951"/>
                  </a:cubicBezTo>
                  <a:cubicBezTo>
                    <a:pt x="281" y="941"/>
                    <a:pt x="281" y="941"/>
                    <a:pt x="281" y="941"/>
                  </a:cubicBezTo>
                  <a:cubicBezTo>
                    <a:pt x="292" y="927"/>
                    <a:pt x="300" y="921"/>
                    <a:pt x="305" y="924"/>
                  </a:cubicBezTo>
                  <a:cubicBezTo>
                    <a:pt x="310" y="923"/>
                    <a:pt x="310" y="923"/>
                    <a:pt x="310" y="923"/>
                  </a:cubicBezTo>
                  <a:cubicBezTo>
                    <a:pt x="317" y="923"/>
                    <a:pt x="320" y="924"/>
                    <a:pt x="322" y="925"/>
                  </a:cubicBezTo>
                  <a:cubicBezTo>
                    <a:pt x="323" y="926"/>
                    <a:pt x="323" y="928"/>
                    <a:pt x="323" y="929"/>
                  </a:cubicBezTo>
                  <a:cubicBezTo>
                    <a:pt x="323" y="932"/>
                    <a:pt x="326" y="937"/>
                    <a:pt x="330" y="945"/>
                  </a:cubicBezTo>
                  <a:cubicBezTo>
                    <a:pt x="330" y="945"/>
                    <a:pt x="330" y="945"/>
                    <a:pt x="330" y="945"/>
                  </a:cubicBezTo>
                  <a:cubicBezTo>
                    <a:pt x="330" y="946"/>
                    <a:pt x="330" y="946"/>
                    <a:pt x="330" y="946"/>
                  </a:cubicBezTo>
                  <a:cubicBezTo>
                    <a:pt x="332" y="956"/>
                    <a:pt x="332" y="956"/>
                    <a:pt x="332" y="956"/>
                  </a:cubicBezTo>
                  <a:cubicBezTo>
                    <a:pt x="332" y="958"/>
                    <a:pt x="332" y="958"/>
                    <a:pt x="332" y="958"/>
                  </a:cubicBezTo>
                  <a:cubicBezTo>
                    <a:pt x="330" y="969"/>
                    <a:pt x="330" y="969"/>
                    <a:pt x="330" y="969"/>
                  </a:cubicBezTo>
                  <a:cubicBezTo>
                    <a:pt x="330" y="970"/>
                    <a:pt x="330" y="970"/>
                    <a:pt x="330" y="970"/>
                  </a:cubicBezTo>
                  <a:cubicBezTo>
                    <a:pt x="329" y="970"/>
                    <a:pt x="329" y="970"/>
                    <a:pt x="329" y="970"/>
                  </a:cubicBezTo>
                  <a:cubicBezTo>
                    <a:pt x="317" y="984"/>
                    <a:pt x="317" y="984"/>
                    <a:pt x="317" y="984"/>
                  </a:cubicBezTo>
                  <a:cubicBezTo>
                    <a:pt x="317" y="985"/>
                    <a:pt x="317" y="985"/>
                    <a:pt x="317" y="985"/>
                  </a:cubicBezTo>
                  <a:cubicBezTo>
                    <a:pt x="292" y="996"/>
                    <a:pt x="292" y="996"/>
                    <a:pt x="292" y="996"/>
                  </a:cubicBezTo>
                  <a:cubicBezTo>
                    <a:pt x="288" y="1003"/>
                    <a:pt x="288" y="1003"/>
                    <a:pt x="288" y="1003"/>
                  </a:cubicBezTo>
                  <a:cubicBezTo>
                    <a:pt x="285" y="1023"/>
                    <a:pt x="285" y="1023"/>
                    <a:pt x="285" y="1023"/>
                  </a:cubicBezTo>
                  <a:cubicBezTo>
                    <a:pt x="287" y="1032"/>
                    <a:pt x="287" y="1032"/>
                    <a:pt x="287" y="1032"/>
                  </a:cubicBezTo>
                  <a:cubicBezTo>
                    <a:pt x="293" y="1043"/>
                    <a:pt x="293" y="1043"/>
                    <a:pt x="293" y="1043"/>
                  </a:cubicBezTo>
                  <a:cubicBezTo>
                    <a:pt x="296" y="1045"/>
                    <a:pt x="296" y="1045"/>
                    <a:pt x="296" y="1045"/>
                  </a:cubicBezTo>
                  <a:cubicBezTo>
                    <a:pt x="304" y="1050"/>
                    <a:pt x="304" y="1050"/>
                    <a:pt x="304" y="1050"/>
                  </a:cubicBezTo>
                  <a:cubicBezTo>
                    <a:pt x="333" y="1050"/>
                    <a:pt x="333" y="1050"/>
                    <a:pt x="333" y="1050"/>
                  </a:cubicBezTo>
                  <a:cubicBezTo>
                    <a:pt x="357" y="1047"/>
                    <a:pt x="357" y="1047"/>
                    <a:pt x="357" y="1047"/>
                  </a:cubicBezTo>
                  <a:cubicBezTo>
                    <a:pt x="361" y="1043"/>
                    <a:pt x="361" y="1043"/>
                    <a:pt x="361" y="1043"/>
                  </a:cubicBezTo>
                  <a:cubicBezTo>
                    <a:pt x="364" y="1039"/>
                    <a:pt x="368" y="1038"/>
                    <a:pt x="370" y="1038"/>
                  </a:cubicBezTo>
                  <a:cubicBezTo>
                    <a:pt x="386" y="1041"/>
                    <a:pt x="386" y="1041"/>
                    <a:pt x="386" y="1041"/>
                  </a:cubicBezTo>
                  <a:cubicBezTo>
                    <a:pt x="388" y="1038"/>
                    <a:pt x="388" y="1038"/>
                    <a:pt x="388" y="1038"/>
                  </a:cubicBezTo>
                  <a:cubicBezTo>
                    <a:pt x="386" y="1033"/>
                    <a:pt x="386" y="1029"/>
                    <a:pt x="389" y="1025"/>
                  </a:cubicBezTo>
                  <a:cubicBezTo>
                    <a:pt x="396" y="1013"/>
                    <a:pt x="396" y="1013"/>
                    <a:pt x="396" y="1013"/>
                  </a:cubicBezTo>
                  <a:cubicBezTo>
                    <a:pt x="396" y="991"/>
                    <a:pt x="396" y="991"/>
                    <a:pt x="396" y="991"/>
                  </a:cubicBezTo>
                  <a:cubicBezTo>
                    <a:pt x="396" y="990"/>
                    <a:pt x="396" y="990"/>
                    <a:pt x="396" y="990"/>
                  </a:cubicBezTo>
                  <a:cubicBezTo>
                    <a:pt x="408" y="954"/>
                    <a:pt x="408" y="954"/>
                    <a:pt x="408" y="954"/>
                  </a:cubicBezTo>
                  <a:cubicBezTo>
                    <a:pt x="409" y="954"/>
                    <a:pt x="409" y="954"/>
                    <a:pt x="409" y="954"/>
                  </a:cubicBezTo>
                  <a:cubicBezTo>
                    <a:pt x="409" y="953"/>
                    <a:pt x="409" y="953"/>
                    <a:pt x="409" y="953"/>
                  </a:cubicBezTo>
                  <a:cubicBezTo>
                    <a:pt x="410" y="953"/>
                    <a:pt x="410" y="953"/>
                    <a:pt x="410" y="953"/>
                  </a:cubicBezTo>
                  <a:cubicBezTo>
                    <a:pt x="410" y="952"/>
                    <a:pt x="410" y="952"/>
                    <a:pt x="410" y="952"/>
                  </a:cubicBezTo>
                  <a:cubicBezTo>
                    <a:pt x="431" y="935"/>
                    <a:pt x="431" y="935"/>
                    <a:pt x="431" y="935"/>
                  </a:cubicBezTo>
                  <a:cubicBezTo>
                    <a:pt x="432" y="934"/>
                    <a:pt x="432" y="934"/>
                    <a:pt x="432" y="934"/>
                  </a:cubicBezTo>
                  <a:cubicBezTo>
                    <a:pt x="451" y="942"/>
                    <a:pt x="451" y="942"/>
                    <a:pt x="451" y="942"/>
                  </a:cubicBezTo>
                  <a:cubicBezTo>
                    <a:pt x="461" y="949"/>
                    <a:pt x="465" y="954"/>
                    <a:pt x="465" y="958"/>
                  </a:cubicBezTo>
                  <a:cubicBezTo>
                    <a:pt x="464" y="973"/>
                    <a:pt x="464" y="973"/>
                    <a:pt x="464" y="973"/>
                  </a:cubicBezTo>
                  <a:cubicBezTo>
                    <a:pt x="458" y="983"/>
                    <a:pt x="458" y="983"/>
                    <a:pt x="458" y="983"/>
                  </a:cubicBezTo>
                  <a:cubicBezTo>
                    <a:pt x="453" y="996"/>
                    <a:pt x="453" y="996"/>
                    <a:pt x="453" y="996"/>
                  </a:cubicBezTo>
                  <a:cubicBezTo>
                    <a:pt x="453" y="1012"/>
                    <a:pt x="453" y="1012"/>
                    <a:pt x="453" y="1012"/>
                  </a:cubicBezTo>
                  <a:cubicBezTo>
                    <a:pt x="458" y="1019"/>
                    <a:pt x="458" y="1019"/>
                    <a:pt x="458" y="1019"/>
                  </a:cubicBezTo>
                  <a:cubicBezTo>
                    <a:pt x="464" y="1018"/>
                    <a:pt x="464" y="1018"/>
                    <a:pt x="464" y="1018"/>
                  </a:cubicBezTo>
                  <a:cubicBezTo>
                    <a:pt x="465" y="1017"/>
                    <a:pt x="465" y="1017"/>
                    <a:pt x="465" y="1017"/>
                  </a:cubicBezTo>
                  <a:cubicBezTo>
                    <a:pt x="476" y="1018"/>
                    <a:pt x="476" y="1018"/>
                    <a:pt x="476" y="1018"/>
                  </a:cubicBezTo>
                  <a:cubicBezTo>
                    <a:pt x="481" y="1021"/>
                    <a:pt x="485" y="1025"/>
                    <a:pt x="488" y="1032"/>
                  </a:cubicBezTo>
                  <a:cubicBezTo>
                    <a:pt x="494" y="1034"/>
                    <a:pt x="494" y="1034"/>
                    <a:pt x="494" y="1034"/>
                  </a:cubicBezTo>
                  <a:cubicBezTo>
                    <a:pt x="494" y="1034"/>
                    <a:pt x="494" y="1034"/>
                    <a:pt x="494" y="1034"/>
                  </a:cubicBezTo>
                  <a:cubicBezTo>
                    <a:pt x="495" y="1034"/>
                    <a:pt x="495" y="1034"/>
                    <a:pt x="495" y="1034"/>
                  </a:cubicBezTo>
                  <a:cubicBezTo>
                    <a:pt x="519" y="1045"/>
                    <a:pt x="519" y="1045"/>
                    <a:pt x="519" y="1045"/>
                  </a:cubicBezTo>
                  <a:cubicBezTo>
                    <a:pt x="529" y="1049"/>
                    <a:pt x="529" y="1049"/>
                    <a:pt x="529" y="1049"/>
                  </a:cubicBezTo>
                  <a:cubicBezTo>
                    <a:pt x="543" y="1047"/>
                    <a:pt x="543" y="1047"/>
                    <a:pt x="543" y="1047"/>
                  </a:cubicBezTo>
                  <a:cubicBezTo>
                    <a:pt x="550" y="1039"/>
                    <a:pt x="550" y="1039"/>
                    <a:pt x="550" y="1039"/>
                  </a:cubicBezTo>
                  <a:cubicBezTo>
                    <a:pt x="558" y="1005"/>
                    <a:pt x="558" y="1005"/>
                    <a:pt x="558" y="1005"/>
                  </a:cubicBezTo>
                  <a:cubicBezTo>
                    <a:pt x="559" y="986"/>
                    <a:pt x="559" y="986"/>
                    <a:pt x="559" y="986"/>
                  </a:cubicBezTo>
                  <a:cubicBezTo>
                    <a:pt x="559" y="985"/>
                    <a:pt x="559" y="985"/>
                    <a:pt x="559" y="985"/>
                  </a:cubicBezTo>
                  <a:cubicBezTo>
                    <a:pt x="560" y="984"/>
                    <a:pt x="560" y="984"/>
                    <a:pt x="560" y="984"/>
                  </a:cubicBezTo>
                  <a:cubicBezTo>
                    <a:pt x="561" y="983"/>
                    <a:pt x="561" y="983"/>
                    <a:pt x="561" y="983"/>
                  </a:cubicBezTo>
                  <a:cubicBezTo>
                    <a:pt x="574" y="972"/>
                    <a:pt x="574" y="972"/>
                    <a:pt x="574" y="972"/>
                  </a:cubicBezTo>
                  <a:cubicBezTo>
                    <a:pt x="581" y="963"/>
                    <a:pt x="581" y="963"/>
                    <a:pt x="581" y="963"/>
                  </a:cubicBezTo>
                  <a:cubicBezTo>
                    <a:pt x="582" y="962"/>
                    <a:pt x="582" y="962"/>
                    <a:pt x="582" y="962"/>
                  </a:cubicBezTo>
                  <a:cubicBezTo>
                    <a:pt x="596" y="956"/>
                    <a:pt x="596" y="956"/>
                    <a:pt x="596" y="956"/>
                  </a:cubicBezTo>
                  <a:cubicBezTo>
                    <a:pt x="604" y="951"/>
                    <a:pt x="604" y="951"/>
                    <a:pt x="604" y="951"/>
                  </a:cubicBezTo>
                  <a:cubicBezTo>
                    <a:pt x="614" y="947"/>
                    <a:pt x="614" y="947"/>
                    <a:pt x="614" y="947"/>
                  </a:cubicBezTo>
                  <a:cubicBezTo>
                    <a:pt x="609" y="926"/>
                    <a:pt x="609" y="926"/>
                    <a:pt x="609" y="926"/>
                  </a:cubicBezTo>
                  <a:cubicBezTo>
                    <a:pt x="632" y="929"/>
                    <a:pt x="632" y="929"/>
                    <a:pt x="632" y="929"/>
                  </a:cubicBezTo>
                  <a:cubicBezTo>
                    <a:pt x="632" y="930"/>
                    <a:pt x="632" y="930"/>
                    <a:pt x="632" y="930"/>
                  </a:cubicBezTo>
                  <a:cubicBezTo>
                    <a:pt x="645" y="934"/>
                    <a:pt x="645" y="934"/>
                    <a:pt x="645" y="934"/>
                  </a:cubicBezTo>
                  <a:cubicBezTo>
                    <a:pt x="645" y="934"/>
                    <a:pt x="645" y="934"/>
                    <a:pt x="645" y="934"/>
                  </a:cubicBezTo>
                  <a:cubicBezTo>
                    <a:pt x="648" y="921"/>
                    <a:pt x="648" y="921"/>
                    <a:pt x="648" y="921"/>
                  </a:cubicBezTo>
                  <a:cubicBezTo>
                    <a:pt x="648" y="919"/>
                    <a:pt x="648" y="919"/>
                    <a:pt x="648" y="919"/>
                  </a:cubicBezTo>
                  <a:cubicBezTo>
                    <a:pt x="650" y="919"/>
                    <a:pt x="650" y="919"/>
                    <a:pt x="650" y="919"/>
                  </a:cubicBezTo>
                  <a:cubicBezTo>
                    <a:pt x="652" y="919"/>
                    <a:pt x="652" y="919"/>
                    <a:pt x="652" y="919"/>
                  </a:cubicBezTo>
                  <a:cubicBezTo>
                    <a:pt x="663" y="922"/>
                    <a:pt x="663" y="922"/>
                    <a:pt x="663" y="922"/>
                  </a:cubicBezTo>
                  <a:cubicBezTo>
                    <a:pt x="668" y="922"/>
                    <a:pt x="668" y="922"/>
                    <a:pt x="668" y="922"/>
                  </a:cubicBezTo>
                  <a:cubicBezTo>
                    <a:pt x="679" y="910"/>
                    <a:pt x="679" y="910"/>
                    <a:pt x="679" y="910"/>
                  </a:cubicBezTo>
                  <a:cubicBezTo>
                    <a:pt x="679" y="910"/>
                    <a:pt x="679" y="910"/>
                    <a:pt x="679" y="910"/>
                  </a:cubicBezTo>
                  <a:cubicBezTo>
                    <a:pt x="680" y="910"/>
                    <a:pt x="680" y="910"/>
                    <a:pt x="680" y="910"/>
                  </a:cubicBezTo>
                  <a:cubicBezTo>
                    <a:pt x="681" y="910"/>
                    <a:pt x="681" y="910"/>
                    <a:pt x="681" y="910"/>
                  </a:cubicBezTo>
                  <a:cubicBezTo>
                    <a:pt x="694" y="907"/>
                    <a:pt x="694" y="907"/>
                    <a:pt x="694" y="907"/>
                  </a:cubicBezTo>
                  <a:cubicBezTo>
                    <a:pt x="706" y="896"/>
                    <a:pt x="706" y="896"/>
                    <a:pt x="706" y="896"/>
                  </a:cubicBezTo>
                  <a:cubicBezTo>
                    <a:pt x="712" y="887"/>
                    <a:pt x="712" y="887"/>
                    <a:pt x="712" y="887"/>
                  </a:cubicBezTo>
                  <a:cubicBezTo>
                    <a:pt x="712" y="876"/>
                    <a:pt x="712" y="876"/>
                    <a:pt x="712" y="876"/>
                  </a:cubicBezTo>
                  <a:cubicBezTo>
                    <a:pt x="712" y="872"/>
                    <a:pt x="714" y="869"/>
                    <a:pt x="719" y="867"/>
                  </a:cubicBezTo>
                  <a:cubicBezTo>
                    <a:pt x="720" y="867"/>
                    <a:pt x="720" y="867"/>
                    <a:pt x="720" y="867"/>
                  </a:cubicBezTo>
                  <a:cubicBezTo>
                    <a:pt x="721" y="867"/>
                    <a:pt x="721" y="867"/>
                    <a:pt x="721" y="867"/>
                  </a:cubicBezTo>
                  <a:cubicBezTo>
                    <a:pt x="734" y="868"/>
                    <a:pt x="734" y="868"/>
                    <a:pt x="734" y="868"/>
                  </a:cubicBezTo>
                  <a:cubicBezTo>
                    <a:pt x="739" y="865"/>
                    <a:pt x="739" y="865"/>
                    <a:pt x="739" y="865"/>
                  </a:cubicBezTo>
                  <a:cubicBezTo>
                    <a:pt x="741" y="855"/>
                    <a:pt x="741" y="855"/>
                    <a:pt x="741" y="855"/>
                  </a:cubicBezTo>
                  <a:cubicBezTo>
                    <a:pt x="755" y="851"/>
                    <a:pt x="755" y="851"/>
                    <a:pt x="755" y="851"/>
                  </a:cubicBezTo>
                  <a:cubicBezTo>
                    <a:pt x="756" y="851"/>
                    <a:pt x="756" y="851"/>
                    <a:pt x="756" y="851"/>
                  </a:cubicBezTo>
                  <a:cubicBezTo>
                    <a:pt x="756" y="851"/>
                    <a:pt x="756" y="851"/>
                    <a:pt x="756" y="851"/>
                  </a:cubicBezTo>
                  <a:cubicBezTo>
                    <a:pt x="774" y="853"/>
                    <a:pt x="774" y="853"/>
                    <a:pt x="774" y="853"/>
                  </a:cubicBezTo>
                  <a:cubicBezTo>
                    <a:pt x="788" y="850"/>
                    <a:pt x="788" y="850"/>
                    <a:pt x="788" y="850"/>
                  </a:cubicBezTo>
                  <a:cubicBezTo>
                    <a:pt x="796" y="841"/>
                    <a:pt x="796" y="841"/>
                    <a:pt x="796" y="841"/>
                  </a:cubicBezTo>
                  <a:cubicBezTo>
                    <a:pt x="801" y="830"/>
                    <a:pt x="801" y="830"/>
                    <a:pt x="801" y="830"/>
                  </a:cubicBezTo>
                  <a:cubicBezTo>
                    <a:pt x="791" y="819"/>
                    <a:pt x="791" y="819"/>
                    <a:pt x="791" y="819"/>
                  </a:cubicBezTo>
                  <a:cubicBezTo>
                    <a:pt x="791" y="819"/>
                    <a:pt x="791" y="819"/>
                    <a:pt x="791" y="819"/>
                  </a:cubicBezTo>
                  <a:cubicBezTo>
                    <a:pt x="789" y="810"/>
                    <a:pt x="789" y="810"/>
                    <a:pt x="789" y="810"/>
                  </a:cubicBezTo>
                  <a:cubicBezTo>
                    <a:pt x="786" y="798"/>
                    <a:pt x="786" y="798"/>
                    <a:pt x="786" y="798"/>
                  </a:cubicBezTo>
                  <a:cubicBezTo>
                    <a:pt x="786" y="797"/>
                    <a:pt x="786" y="797"/>
                    <a:pt x="786" y="797"/>
                  </a:cubicBezTo>
                  <a:cubicBezTo>
                    <a:pt x="792" y="786"/>
                    <a:pt x="792" y="786"/>
                    <a:pt x="792" y="786"/>
                  </a:cubicBezTo>
                  <a:cubicBezTo>
                    <a:pt x="792" y="783"/>
                    <a:pt x="794" y="778"/>
                    <a:pt x="800" y="772"/>
                  </a:cubicBezTo>
                  <a:cubicBezTo>
                    <a:pt x="808" y="757"/>
                    <a:pt x="808" y="757"/>
                    <a:pt x="808" y="757"/>
                  </a:cubicBezTo>
                  <a:cubicBezTo>
                    <a:pt x="808" y="757"/>
                    <a:pt x="808" y="757"/>
                    <a:pt x="808" y="757"/>
                  </a:cubicBezTo>
                  <a:cubicBezTo>
                    <a:pt x="808" y="757"/>
                    <a:pt x="808" y="757"/>
                    <a:pt x="808" y="757"/>
                  </a:cubicBezTo>
                  <a:cubicBezTo>
                    <a:pt x="815" y="745"/>
                    <a:pt x="815" y="745"/>
                    <a:pt x="815" y="745"/>
                  </a:cubicBezTo>
                  <a:cubicBezTo>
                    <a:pt x="825" y="725"/>
                    <a:pt x="825" y="725"/>
                    <a:pt x="825" y="725"/>
                  </a:cubicBezTo>
                  <a:cubicBezTo>
                    <a:pt x="835" y="739"/>
                    <a:pt x="835" y="739"/>
                    <a:pt x="835" y="739"/>
                  </a:cubicBezTo>
                  <a:cubicBezTo>
                    <a:pt x="836" y="739"/>
                    <a:pt x="836" y="739"/>
                    <a:pt x="836" y="739"/>
                  </a:cubicBezTo>
                  <a:cubicBezTo>
                    <a:pt x="836" y="740"/>
                    <a:pt x="836" y="740"/>
                    <a:pt x="836" y="740"/>
                  </a:cubicBezTo>
                  <a:cubicBezTo>
                    <a:pt x="839" y="754"/>
                    <a:pt x="839" y="754"/>
                    <a:pt x="839" y="754"/>
                  </a:cubicBezTo>
                  <a:cubicBezTo>
                    <a:pt x="839" y="754"/>
                    <a:pt x="839" y="754"/>
                    <a:pt x="839" y="754"/>
                  </a:cubicBezTo>
                  <a:cubicBezTo>
                    <a:pt x="841" y="768"/>
                    <a:pt x="841" y="768"/>
                    <a:pt x="841" y="768"/>
                  </a:cubicBezTo>
                  <a:cubicBezTo>
                    <a:pt x="851" y="772"/>
                    <a:pt x="851" y="772"/>
                    <a:pt x="851" y="772"/>
                  </a:cubicBezTo>
                  <a:cubicBezTo>
                    <a:pt x="852" y="772"/>
                    <a:pt x="852" y="772"/>
                    <a:pt x="852" y="772"/>
                  </a:cubicBezTo>
                  <a:cubicBezTo>
                    <a:pt x="854" y="774"/>
                    <a:pt x="854" y="774"/>
                    <a:pt x="854" y="774"/>
                  </a:cubicBezTo>
                  <a:cubicBezTo>
                    <a:pt x="855" y="773"/>
                    <a:pt x="855" y="773"/>
                    <a:pt x="855" y="773"/>
                  </a:cubicBezTo>
                  <a:cubicBezTo>
                    <a:pt x="863" y="759"/>
                    <a:pt x="863" y="759"/>
                    <a:pt x="863" y="759"/>
                  </a:cubicBezTo>
                  <a:cubicBezTo>
                    <a:pt x="868" y="745"/>
                    <a:pt x="868" y="745"/>
                    <a:pt x="868" y="745"/>
                  </a:cubicBezTo>
                  <a:cubicBezTo>
                    <a:pt x="870" y="745"/>
                    <a:pt x="870" y="745"/>
                    <a:pt x="870" y="745"/>
                  </a:cubicBezTo>
                  <a:cubicBezTo>
                    <a:pt x="872" y="746"/>
                    <a:pt x="872" y="746"/>
                    <a:pt x="872" y="746"/>
                  </a:cubicBezTo>
                  <a:cubicBezTo>
                    <a:pt x="892" y="753"/>
                    <a:pt x="892" y="753"/>
                    <a:pt x="892" y="753"/>
                  </a:cubicBezTo>
                  <a:cubicBezTo>
                    <a:pt x="902" y="745"/>
                    <a:pt x="902" y="745"/>
                    <a:pt x="902" y="745"/>
                  </a:cubicBezTo>
                  <a:cubicBezTo>
                    <a:pt x="903" y="745"/>
                    <a:pt x="903" y="745"/>
                    <a:pt x="903" y="745"/>
                  </a:cubicBezTo>
                  <a:cubicBezTo>
                    <a:pt x="904" y="745"/>
                    <a:pt x="904" y="745"/>
                    <a:pt x="904" y="745"/>
                  </a:cubicBezTo>
                  <a:cubicBezTo>
                    <a:pt x="914" y="744"/>
                    <a:pt x="914" y="744"/>
                    <a:pt x="914" y="744"/>
                  </a:cubicBezTo>
                  <a:cubicBezTo>
                    <a:pt x="921" y="732"/>
                    <a:pt x="921" y="732"/>
                    <a:pt x="921" y="732"/>
                  </a:cubicBezTo>
                  <a:cubicBezTo>
                    <a:pt x="921" y="718"/>
                    <a:pt x="921" y="718"/>
                    <a:pt x="921" y="718"/>
                  </a:cubicBezTo>
                  <a:cubicBezTo>
                    <a:pt x="925" y="696"/>
                    <a:pt x="925" y="696"/>
                    <a:pt x="925" y="696"/>
                  </a:cubicBezTo>
                  <a:cubicBezTo>
                    <a:pt x="927" y="697"/>
                    <a:pt x="927" y="697"/>
                    <a:pt x="927" y="697"/>
                  </a:cubicBezTo>
                  <a:cubicBezTo>
                    <a:pt x="929" y="697"/>
                    <a:pt x="929" y="697"/>
                    <a:pt x="929" y="697"/>
                  </a:cubicBezTo>
                  <a:cubicBezTo>
                    <a:pt x="944" y="700"/>
                    <a:pt x="944" y="700"/>
                    <a:pt x="944" y="700"/>
                  </a:cubicBezTo>
                  <a:cubicBezTo>
                    <a:pt x="951" y="688"/>
                    <a:pt x="951" y="688"/>
                    <a:pt x="951" y="688"/>
                  </a:cubicBezTo>
                  <a:cubicBezTo>
                    <a:pt x="952" y="688"/>
                    <a:pt x="952" y="688"/>
                    <a:pt x="952" y="688"/>
                  </a:cubicBezTo>
                  <a:cubicBezTo>
                    <a:pt x="953" y="688"/>
                    <a:pt x="953" y="688"/>
                    <a:pt x="953" y="688"/>
                  </a:cubicBezTo>
                  <a:cubicBezTo>
                    <a:pt x="967" y="686"/>
                    <a:pt x="967" y="686"/>
                    <a:pt x="967" y="686"/>
                  </a:cubicBezTo>
                  <a:cubicBezTo>
                    <a:pt x="969" y="686"/>
                    <a:pt x="969" y="686"/>
                    <a:pt x="969" y="686"/>
                  </a:cubicBezTo>
                  <a:cubicBezTo>
                    <a:pt x="969" y="687"/>
                    <a:pt x="969" y="687"/>
                    <a:pt x="969" y="687"/>
                  </a:cubicBezTo>
                  <a:cubicBezTo>
                    <a:pt x="970" y="688"/>
                    <a:pt x="970" y="688"/>
                    <a:pt x="970" y="688"/>
                  </a:cubicBezTo>
                  <a:cubicBezTo>
                    <a:pt x="977" y="697"/>
                    <a:pt x="977" y="697"/>
                    <a:pt x="977" y="697"/>
                  </a:cubicBezTo>
                  <a:cubicBezTo>
                    <a:pt x="977" y="698"/>
                    <a:pt x="977" y="698"/>
                    <a:pt x="977" y="698"/>
                  </a:cubicBezTo>
                  <a:cubicBezTo>
                    <a:pt x="978" y="699"/>
                    <a:pt x="978" y="699"/>
                    <a:pt x="978" y="699"/>
                  </a:cubicBezTo>
                  <a:cubicBezTo>
                    <a:pt x="978" y="700"/>
                    <a:pt x="978" y="700"/>
                    <a:pt x="978" y="700"/>
                  </a:cubicBezTo>
                  <a:cubicBezTo>
                    <a:pt x="979" y="714"/>
                    <a:pt x="979" y="714"/>
                    <a:pt x="979" y="714"/>
                  </a:cubicBezTo>
                  <a:cubicBezTo>
                    <a:pt x="986" y="720"/>
                    <a:pt x="986" y="720"/>
                    <a:pt x="986" y="720"/>
                  </a:cubicBezTo>
                  <a:cubicBezTo>
                    <a:pt x="996" y="711"/>
                    <a:pt x="996" y="711"/>
                    <a:pt x="996" y="711"/>
                  </a:cubicBezTo>
                  <a:cubicBezTo>
                    <a:pt x="998" y="714"/>
                    <a:pt x="998" y="714"/>
                    <a:pt x="998" y="714"/>
                  </a:cubicBezTo>
                  <a:cubicBezTo>
                    <a:pt x="1001" y="717"/>
                    <a:pt x="1003" y="721"/>
                    <a:pt x="1003" y="725"/>
                  </a:cubicBezTo>
                  <a:cubicBezTo>
                    <a:pt x="1003" y="737"/>
                    <a:pt x="1003" y="737"/>
                    <a:pt x="1003" y="737"/>
                  </a:cubicBezTo>
                  <a:cubicBezTo>
                    <a:pt x="998" y="750"/>
                    <a:pt x="998" y="750"/>
                    <a:pt x="998" y="750"/>
                  </a:cubicBezTo>
                  <a:cubicBezTo>
                    <a:pt x="1001" y="755"/>
                    <a:pt x="1001" y="755"/>
                    <a:pt x="1001" y="755"/>
                  </a:cubicBezTo>
                  <a:cubicBezTo>
                    <a:pt x="1008" y="763"/>
                    <a:pt x="1008" y="763"/>
                    <a:pt x="1008" y="763"/>
                  </a:cubicBezTo>
                  <a:cubicBezTo>
                    <a:pt x="1037" y="767"/>
                    <a:pt x="1037" y="767"/>
                    <a:pt x="1037" y="767"/>
                  </a:cubicBezTo>
                  <a:cubicBezTo>
                    <a:pt x="1038" y="768"/>
                    <a:pt x="1038" y="768"/>
                    <a:pt x="1038" y="768"/>
                  </a:cubicBezTo>
                  <a:cubicBezTo>
                    <a:pt x="1039" y="768"/>
                    <a:pt x="1039" y="768"/>
                    <a:pt x="1039" y="768"/>
                  </a:cubicBezTo>
                  <a:cubicBezTo>
                    <a:pt x="1041" y="770"/>
                    <a:pt x="1041" y="770"/>
                    <a:pt x="1041" y="770"/>
                  </a:cubicBezTo>
                  <a:cubicBezTo>
                    <a:pt x="1050" y="759"/>
                    <a:pt x="1050" y="759"/>
                    <a:pt x="1050" y="759"/>
                  </a:cubicBezTo>
                  <a:cubicBezTo>
                    <a:pt x="1050" y="759"/>
                    <a:pt x="1050" y="759"/>
                    <a:pt x="1050" y="759"/>
                  </a:cubicBezTo>
                  <a:cubicBezTo>
                    <a:pt x="1057" y="752"/>
                    <a:pt x="1057" y="752"/>
                    <a:pt x="1057" y="752"/>
                  </a:cubicBezTo>
                  <a:cubicBezTo>
                    <a:pt x="1054" y="741"/>
                    <a:pt x="1054" y="741"/>
                    <a:pt x="1054" y="741"/>
                  </a:cubicBezTo>
                  <a:cubicBezTo>
                    <a:pt x="1047" y="697"/>
                    <a:pt x="1047" y="697"/>
                    <a:pt x="1047" y="697"/>
                  </a:cubicBezTo>
                  <a:cubicBezTo>
                    <a:pt x="1067" y="707"/>
                    <a:pt x="1067" y="707"/>
                    <a:pt x="1067" y="707"/>
                  </a:cubicBezTo>
                  <a:cubicBezTo>
                    <a:pt x="1067" y="707"/>
                    <a:pt x="1067" y="707"/>
                    <a:pt x="1067" y="707"/>
                  </a:cubicBezTo>
                  <a:cubicBezTo>
                    <a:pt x="1068" y="707"/>
                    <a:pt x="1068" y="707"/>
                    <a:pt x="1068" y="707"/>
                  </a:cubicBezTo>
                  <a:cubicBezTo>
                    <a:pt x="1077" y="718"/>
                    <a:pt x="1077" y="718"/>
                    <a:pt x="1077" y="718"/>
                  </a:cubicBezTo>
                  <a:cubicBezTo>
                    <a:pt x="1083" y="723"/>
                    <a:pt x="1083" y="723"/>
                    <a:pt x="1083" y="723"/>
                  </a:cubicBezTo>
                  <a:cubicBezTo>
                    <a:pt x="1091" y="718"/>
                    <a:pt x="1091" y="718"/>
                    <a:pt x="1091" y="718"/>
                  </a:cubicBezTo>
                  <a:cubicBezTo>
                    <a:pt x="1120" y="686"/>
                    <a:pt x="1120" y="686"/>
                    <a:pt x="1120" y="686"/>
                  </a:cubicBezTo>
                  <a:cubicBezTo>
                    <a:pt x="1121" y="686"/>
                    <a:pt x="1121" y="686"/>
                    <a:pt x="1121" y="686"/>
                  </a:cubicBezTo>
                  <a:cubicBezTo>
                    <a:pt x="1131" y="679"/>
                    <a:pt x="1131" y="679"/>
                    <a:pt x="1131" y="679"/>
                  </a:cubicBezTo>
                  <a:cubicBezTo>
                    <a:pt x="1143" y="662"/>
                    <a:pt x="1143" y="662"/>
                    <a:pt x="1143" y="662"/>
                  </a:cubicBezTo>
                  <a:cubicBezTo>
                    <a:pt x="1143" y="661"/>
                    <a:pt x="1143" y="661"/>
                    <a:pt x="1143" y="661"/>
                  </a:cubicBezTo>
                  <a:cubicBezTo>
                    <a:pt x="1159" y="665"/>
                    <a:pt x="1159" y="665"/>
                    <a:pt x="1159" y="665"/>
                  </a:cubicBezTo>
                  <a:cubicBezTo>
                    <a:pt x="1167" y="665"/>
                    <a:pt x="1167" y="665"/>
                    <a:pt x="1167" y="665"/>
                  </a:cubicBezTo>
                  <a:cubicBezTo>
                    <a:pt x="1167" y="659"/>
                    <a:pt x="1168" y="654"/>
                    <a:pt x="1169" y="652"/>
                  </a:cubicBezTo>
                  <a:cubicBezTo>
                    <a:pt x="1181" y="638"/>
                    <a:pt x="1181" y="638"/>
                    <a:pt x="1181" y="638"/>
                  </a:cubicBezTo>
                  <a:cubicBezTo>
                    <a:pt x="1184" y="636"/>
                    <a:pt x="1184" y="636"/>
                    <a:pt x="1184" y="636"/>
                  </a:cubicBezTo>
                  <a:cubicBezTo>
                    <a:pt x="1198" y="641"/>
                    <a:pt x="1198" y="641"/>
                    <a:pt x="1198" y="641"/>
                  </a:cubicBezTo>
                  <a:cubicBezTo>
                    <a:pt x="1214" y="639"/>
                    <a:pt x="1214" y="639"/>
                    <a:pt x="1214" y="639"/>
                  </a:cubicBezTo>
                  <a:cubicBezTo>
                    <a:pt x="1225" y="627"/>
                    <a:pt x="1225" y="627"/>
                    <a:pt x="1225" y="627"/>
                  </a:cubicBezTo>
                  <a:cubicBezTo>
                    <a:pt x="1231" y="617"/>
                    <a:pt x="1231" y="617"/>
                    <a:pt x="1231" y="617"/>
                  </a:cubicBezTo>
                  <a:cubicBezTo>
                    <a:pt x="1227" y="611"/>
                    <a:pt x="1227" y="611"/>
                    <a:pt x="1227" y="611"/>
                  </a:cubicBezTo>
                  <a:cubicBezTo>
                    <a:pt x="1218" y="616"/>
                    <a:pt x="1218" y="616"/>
                    <a:pt x="1218" y="616"/>
                  </a:cubicBezTo>
                  <a:cubicBezTo>
                    <a:pt x="1217" y="615"/>
                    <a:pt x="1217" y="615"/>
                    <a:pt x="1217" y="615"/>
                  </a:cubicBezTo>
                  <a:cubicBezTo>
                    <a:pt x="1216" y="614"/>
                    <a:pt x="1216" y="614"/>
                    <a:pt x="1216" y="614"/>
                  </a:cubicBezTo>
                  <a:cubicBezTo>
                    <a:pt x="1204" y="603"/>
                    <a:pt x="1204" y="603"/>
                    <a:pt x="1204" y="603"/>
                  </a:cubicBezTo>
                  <a:cubicBezTo>
                    <a:pt x="1203" y="603"/>
                    <a:pt x="1203" y="603"/>
                    <a:pt x="1203" y="603"/>
                  </a:cubicBezTo>
                  <a:cubicBezTo>
                    <a:pt x="1208" y="584"/>
                    <a:pt x="1208" y="584"/>
                    <a:pt x="1208" y="584"/>
                  </a:cubicBezTo>
                  <a:cubicBezTo>
                    <a:pt x="1210" y="570"/>
                    <a:pt x="1210" y="570"/>
                    <a:pt x="1210" y="570"/>
                  </a:cubicBezTo>
                  <a:cubicBezTo>
                    <a:pt x="1206" y="559"/>
                    <a:pt x="1206" y="559"/>
                    <a:pt x="1206" y="559"/>
                  </a:cubicBezTo>
                  <a:cubicBezTo>
                    <a:pt x="1196" y="555"/>
                    <a:pt x="1196" y="555"/>
                    <a:pt x="1196" y="555"/>
                  </a:cubicBezTo>
                  <a:cubicBezTo>
                    <a:pt x="1196" y="554"/>
                    <a:pt x="1196" y="554"/>
                    <a:pt x="1196" y="554"/>
                  </a:cubicBezTo>
                  <a:cubicBezTo>
                    <a:pt x="1196" y="554"/>
                    <a:pt x="1196" y="554"/>
                    <a:pt x="1196" y="554"/>
                  </a:cubicBezTo>
                  <a:cubicBezTo>
                    <a:pt x="1195" y="553"/>
                    <a:pt x="1195" y="553"/>
                    <a:pt x="1195" y="553"/>
                  </a:cubicBezTo>
                  <a:cubicBezTo>
                    <a:pt x="1187" y="537"/>
                    <a:pt x="1187" y="537"/>
                    <a:pt x="1187" y="537"/>
                  </a:cubicBezTo>
                  <a:cubicBezTo>
                    <a:pt x="1185" y="534"/>
                    <a:pt x="1185" y="534"/>
                    <a:pt x="1185" y="534"/>
                  </a:cubicBezTo>
                  <a:cubicBezTo>
                    <a:pt x="1174" y="548"/>
                    <a:pt x="1174" y="548"/>
                    <a:pt x="1174" y="548"/>
                  </a:cubicBezTo>
                  <a:cubicBezTo>
                    <a:pt x="1162" y="556"/>
                    <a:pt x="1162" y="556"/>
                    <a:pt x="1162" y="556"/>
                  </a:cubicBezTo>
                  <a:cubicBezTo>
                    <a:pt x="1159" y="557"/>
                    <a:pt x="1159" y="557"/>
                    <a:pt x="1159" y="557"/>
                  </a:cubicBezTo>
                  <a:cubicBezTo>
                    <a:pt x="1159" y="557"/>
                    <a:pt x="1159" y="557"/>
                    <a:pt x="1159" y="557"/>
                  </a:cubicBezTo>
                  <a:cubicBezTo>
                    <a:pt x="1158" y="555"/>
                    <a:pt x="1158" y="555"/>
                    <a:pt x="1158" y="555"/>
                  </a:cubicBezTo>
                  <a:cubicBezTo>
                    <a:pt x="1145" y="543"/>
                    <a:pt x="1145" y="543"/>
                    <a:pt x="1145" y="543"/>
                  </a:cubicBezTo>
                  <a:cubicBezTo>
                    <a:pt x="1145" y="543"/>
                    <a:pt x="1145" y="543"/>
                    <a:pt x="1145" y="543"/>
                  </a:cubicBezTo>
                  <a:cubicBezTo>
                    <a:pt x="1136" y="523"/>
                    <a:pt x="1136" y="523"/>
                    <a:pt x="1136" y="523"/>
                  </a:cubicBezTo>
                  <a:cubicBezTo>
                    <a:pt x="1136" y="523"/>
                    <a:pt x="1136" y="523"/>
                    <a:pt x="1136" y="523"/>
                  </a:cubicBezTo>
                  <a:cubicBezTo>
                    <a:pt x="1132" y="509"/>
                    <a:pt x="1132" y="509"/>
                    <a:pt x="1132" y="509"/>
                  </a:cubicBezTo>
                  <a:cubicBezTo>
                    <a:pt x="1132" y="508"/>
                    <a:pt x="1132" y="508"/>
                    <a:pt x="1132" y="508"/>
                  </a:cubicBezTo>
                  <a:cubicBezTo>
                    <a:pt x="1132" y="488"/>
                    <a:pt x="1132" y="488"/>
                    <a:pt x="1132" y="488"/>
                  </a:cubicBezTo>
                  <a:cubicBezTo>
                    <a:pt x="1131" y="475"/>
                    <a:pt x="1131" y="475"/>
                    <a:pt x="1131" y="475"/>
                  </a:cubicBezTo>
                  <a:cubicBezTo>
                    <a:pt x="1121" y="472"/>
                    <a:pt x="1121" y="472"/>
                    <a:pt x="1121" y="472"/>
                  </a:cubicBezTo>
                  <a:cubicBezTo>
                    <a:pt x="1121" y="472"/>
                    <a:pt x="1121" y="472"/>
                    <a:pt x="1121" y="472"/>
                  </a:cubicBezTo>
                  <a:cubicBezTo>
                    <a:pt x="1121" y="471"/>
                    <a:pt x="1121" y="471"/>
                    <a:pt x="1121" y="471"/>
                  </a:cubicBezTo>
                  <a:cubicBezTo>
                    <a:pt x="1099" y="454"/>
                    <a:pt x="1099" y="454"/>
                    <a:pt x="1099" y="454"/>
                  </a:cubicBezTo>
                  <a:cubicBezTo>
                    <a:pt x="1100" y="452"/>
                    <a:pt x="1100" y="452"/>
                    <a:pt x="1100" y="452"/>
                  </a:cubicBezTo>
                  <a:cubicBezTo>
                    <a:pt x="1110" y="441"/>
                    <a:pt x="1110" y="441"/>
                    <a:pt x="1110" y="441"/>
                  </a:cubicBezTo>
                  <a:cubicBezTo>
                    <a:pt x="1110" y="440"/>
                    <a:pt x="1110" y="440"/>
                    <a:pt x="1110" y="440"/>
                  </a:cubicBezTo>
                  <a:cubicBezTo>
                    <a:pt x="1110" y="439"/>
                    <a:pt x="1110" y="439"/>
                    <a:pt x="1110" y="439"/>
                  </a:cubicBezTo>
                  <a:cubicBezTo>
                    <a:pt x="1112" y="439"/>
                    <a:pt x="1112" y="439"/>
                    <a:pt x="1112" y="439"/>
                  </a:cubicBezTo>
                  <a:cubicBezTo>
                    <a:pt x="1123" y="438"/>
                    <a:pt x="1123" y="438"/>
                    <a:pt x="1123" y="438"/>
                  </a:cubicBezTo>
                  <a:cubicBezTo>
                    <a:pt x="1124" y="438"/>
                    <a:pt x="1124" y="438"/>
                    <a:pt x="1124" y="438"/>
                  </a:cubicBezTo>
                  <a:cubicBezTo>
                    <a:pt x="1127" y="438"/>
                    <a:pt x="1131" y="440"/>
                    <a:pt x="1134" y="443"/>
                  </a:cubicBezTo>
                  <a:cubicBezTo>
                    <a:pt x="1143" y="451"/>
                    <a:pt x="1143" y="451"/>
                    <a:pt x="1143" y="451"/>
                  </a:cubicBezTo>
                  <a:cubicBezTo>
                    <a:pt x="1154" y="443"/>
                    <a:pt x="1154" y="443"/>
                    <a:pt x="1154" y="443"/>
                  </a:cubicBezTo>
                  <a:cubicBezTo>
                    <a:pt x="1161" y="432"/>
                    <a:pt x="1161" y="432"/>
                    <a:pt x="1161" y="432"/>
                  </a:cubicBezTo>
                  <a:cubicBezTo>
                    <a:pt x="1161" y="423"/>
                    <a:pt x="1161" y="423"/>
                    <a:pt x="1161" y="423"/>
                  </a:cubicBezTo>
                  <a:cubicBezTo>
                    <a:pt x="1159" y="401"/>
                    <a:pt x="1159" y="401"/>
                    <a:pt x="1159" y="401"/>
                  </a:cubicBezTo>
                  <a:cubicBezTo>
                    <a:pt x="1156" y="392"/>
                    <a:pt x="1156" y="392"/>
                    <a:pt x="1156" y="392"/>
                  </a:cubicBezTo>
                  <a:cubicBezTo>
                    <a:pt x="1141" y="390"/>
                    <a:pt x="1141" y="390"/>
                    <a:pt x="1141" y="390"/>
                  </a:cubicBezTo>
                  <a:cubicBezTo>
                    <a:pt x="1141" y="381"/>
                    <a:pt x="1141" y="381"/>
                    <a:pt x="1141" y="381"/>
                  </a:cubicBezTo>
                  <a:cubicBezTo>
                    <a:pt x="1127" y="363"/>
                    <a:pt x="1127" y="363"/>
                    <a:pt x="1127" y="363"/>
                  </a:cubicBezTo>
                  <a:cubicBezTo>
                    <a:pt x="1127" y="363"/>
                    <a:pt x="1127" y="363"/>
                    <a:pt x="1127" y="363"/>
                  </a:cubicBezTo>
                  <a:cubicBezTo>
                    <a:pt x="1120" y="350"/>
                    <a:pt x="1120" y="350"/>
                    <a:pt x="1120" y="350"/>
                  </a:cubicBezTo>
                  <a:cubicBezTo>
                    <a:pt x="1119" y="349"/>
                    <a:pt x="1119" y="349"/>
                    <a:pt x="1119" y="349"/>
                  </a:cubicBezTo>
                  <a:cubicBezTo>
                    <a:pt x="1119" y="348"/>
                    <a:pt x="1119" y="348"/>
                    <a:pt x="1119" y="348"/>
                  </a:cubicBezTo>
                  <a:cubicBezTo>
                    <a:pt x="1134" y="328"/>
                    <a:pt x="1134" y="328"/>
                    <a:pt x="1134" y="328"/>
                  </a:cubicBezTo>
                  <a:cubicBezTo>
                    <a:pt x="1134" y="327"/>
                    <a:pt x="1134" y="327"/>
                    <a:pt x="1134" y="327"/>
                  </a:cubicBezTo>
                  <a:cubicBezTo>
                    <a:pt x="1134" y="326"/>
                    <a:pt x="1134" y="326"/>
                    <a:pt x="1134" y="326"/>
                  </a:cubicBezTo>
                  <a:cubicBezTo>
                    <a:pt x="1134" y="326"/>
                    <a:pt x="1134" y="326"/>
                    <a:pt x="1134" y="326"/>
                  </a:cubicBezTo>
                  <a:cubicBezTo>
                    <a:pt x="1136" y="326"/>
                    <a:pt x="1136" y="326"/>
                    <a:pt x="1136" y="326"/>
                  </a:cubicBezTo>
                  <a:cubicBezTo>
                    <a:pt x="1142" y="325"/>
                    <a:pt x="1142" y="325"/>
                    <a:pt x="1142" y="325"/>
                  </a:cubicBezTo>
                  <a:cubicBezTo>
                    <a:pt x="1150" y="319"/>
                    <a:pt x="1150" y="319"/>
                    <a:pt x="1150" y="319"/>
                  </a:cubicBezTo>
                  <a:cubicBezTo>
                    <a:pt x="1159" y="291"/>
                    <a:pt x="1159" y="291"/>
                    <a:pt x="1159" y="291"/>
                  </a:cubicBezTo>
                  <a:cubicBezTo>
                    <a:pt x="1159" y="291"/>
                    <a:pt x="1159" y="291"/>
                    <a:pt x="1159" y="291"/>
                  </a:cubicBezTo>
                  <a:cubicBezTo>
                    <a:pt x="1159" y="290"/>
                    <a:pt x="1159" y="290"/>
                    <a:pt x="1159" y="290"/>
                  </a:cubicBezTo>
                  <a:cubicBezTo>
                    <a:pt x="1170" y="278"/>
                    <a:pt x="1170" y="278"/>
                    <a:pt x="1170" y="278"/>
                  </a:cubicBezTo>
                  <a:cubicBezTo>
                    <a:pt x="1170" y="277"/>
                    <a:pt x="1170" y="277"/>
                    <a:pt x="1170" y="277"/>
                  </a:cubicBezTo>
                  <a:cubicBezTo>
                    <a:pt x="1171" y="277"/>
                    <a:pt x="1171" y="277"/>
                    <a:pt x="1171" y="277"/>
                  </a:cubicBezTo>
                  <a:cubicBezTo>
                    <a:pt x="1172" y="277"/>
                    <a:pt x="1172" y="277"/>
                    <a:pt x="1172" y="277"/>
                  </a:cubicBezTo>
                  <a:cubicBezTo>
                    <a:pt x="1184" y="274"/>
                    <a:pt x="1184" y="274"/>
                    <a:pt x="1184" y="274"/>
                  </a:cubicBezTo>
                  <a:cubicBezTo>
                    <a:pt x="1184" y="275"/>
                    <a:pt x="1184" y="275"/>
                    <a:pt x="1184" y="275"/>
                  </a:cubicBezTo>
                  <a:cubicBezTo>
                    <a:pt x="1192" y="282"/>
                    <a:pt x="1192" y="282"/>
                    <a:pt x="1192" y="282"/>
                  </a:cubicBezTo>
                  <a:cubicBezTo>
                    <a:pt x="1195" y="283"/>
                    <a:pt x="1195" y="283"/>
                    <a:pt x="1195" y="283"/>
                  </a:cubicBezTo>
                  <a:cubicBezTo>
                    <a:pt x="1200" y="261"/>
                    <a:pt x="1200" y="261"/>
                    <a:pt x="1200" y="261"/>
                  </a:cubicBezTo>
                  <a:cubicBezTo>
                    <a:pt x="1195" y="246"/>
                    <a:pt x="1195" y="246"/>
                    <a:pt x="1195" y="246"/>
                  </a:cubicBezTo>
                  <a:cubicBezTo>
                    <a:pt x="1194" y="246"/>
                    <a:pt x="1194" y="246"/>
                    <a:pt x="1194" y="246"/>
                  </a:cubicBezTo>
                  <a:cubicBezTo>
                    <a:pt x="1194" y="244"/>
                    <a:pt x="1194" y="244"/>
                    <a:pt x="1194" y="244"/>
                  </a:cubicBezTo>
                  <a:cubicBezTo>
                    <a:pt x="1196" y="227"/>
                    <a:pt x="1196" y="227"/>
                    <a:pt x="1196" y="227"/>
                  </a:cubicBezTo>
                  <a:cubicBezTo>
                    <a:pt x="1196" y="226"/>
                    <a:pt x="1196" y="226"/>
                    <a:pt x="1196" y="226"/>
                  </a:cubicBezTo>
                  <a:cubicBezTo>
                    <a:pt x="1205" y="217"/>
                    <a:pt x="1205" y="217"/>
                    <a:pt x="1205" y="217"/>
                  </a:cubicBezTo>
                  <a:cubicBezTo>
                    <a:pt x="1210" y="207"/>
                    <a:pt x="1210" y="207"/>
                    <a:pt x="1210" y="207"/>
                  </a:cubicBezTo>
                  <a:cubicBezTo>
                    <a:pt x="1211" y="199"/>
                    <a:pt x="1211" y="199"/>
                    <a:pt x="1211" y="199"/>
                  </a:cubicBezTo>
                  <a:cubicBezTo>
                    <a:pt x="1211" y="194"/>
                    <a:pt x="1209" y="188"/>
                    <a:pt x="1205" y="177"/>
                  </a:cubicBezTo>
                  <a:cubicBezTo>
                    <a:pt x="1205" y="161"/>
                    <a:pt x="1205" y="161"/>
                    <a:pt x="1205" y="161"/>
                  </a:cubicBezTo>
                  <a:cubicBezTo>
                    <a:pt x="1205" y="160"/>
                    <a:pt x="1205" y="160"/>
                    <a:pt x="1205" y="160"/>
                  </a:cubicBezTo>
                  <a:cubicBezTo>
                    <a:pt x="1208" y="146"/>
                    <a:pt x="1208" y="146"/>
                    <a:pt x="1208" y="146"/>
                  </a:cubicBezTo>
                  <a:cubicBezTo>
                    <a:pt x="1205" y="139"/>
                    <a:pt x="1203" y="134"/>
                    <a:pt x="1203" y="131"/>
                  </a:cubicBezTo>
                  <a:lnTo>
                    <a:pt x="1206" y="112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683568" y="1692008"/>
              <a:ext cx="1671244" cy="1266355"/>
            </a:xfrm>
            <a:custGeom>
              <a:avLst/>
              <a:gdLst>
                <a:gd name="T0" fmla="*/ 1124 w 1124"/>
                <a:gd name="T1" fmla="*/ 456 h 851"/>
                <a:gd name="T2" fmla="*/ 1084 w 1124"/>
                <a:gd name="T3" fmla="*/ 356 h 851"/>
                <a:gd name="T4" fmla="*/ 1053 w 1124"/>
                <a:gd name="T5" fmla="*/ 351 h 851"/>
                <a:gd name="T6" fmla="*/ 1005 w 1124"/>
                <a:gd name="T7" fmla="*/ 306 h 851"/>
                <a:gd name="T8" fmla="*/ 889 w 1124"/>
                <a:gd name="T9" fmla="*/ 276 h 851"/>
                <a:gd name="T10" fmla="*/ 892 w 1124"/>
                <a:gd name="T11" fmla="*/ 107 h 851"/>
                <a:gd name="T12" fmla="*/ 809 w 1124"/>
                <a:gd name="T13" fmla="*/ 44 h 851"/>
                <a:gd name="T14" fmla="*/ 766 w 1124"/>
                <a:gd name="T15" fmla="*/ 3 h 851"/>
                <a:gd name="T16" fmla="*/ 703 w 1124"/>
                <a:gd name="T17" fmla="*/ 57 h 851"/>
                <a:gd name="T18" fmla="*/ 580 w 1124"/>
                <a:gd name="T19" fmla="*/ 91 h 851"/>
                <a:gd name="T20" fmla="*/ 532 w 1124"/>
                <a:gd name="T21" fmla="*/ 194 h 851"/>
                <a:gd name="T22" fmla="*/ 502 w 1124"/>
                <a:gd name="T23" fmla="*/ 198 h 851"/>
                <a:gd name="T24" fmla="*/ 407 w 1124"/>
                <a:gd name="T25" fmla="*/ 191 h 851"/>
                <a:gd name="T26" fmla="*/ 420 w 1124"/>
                <a:gd name="T27" fmla="*/ 289 h 851"/>
                <a:gd name="T28" fmla="*/ 406 w 1124"/>
                <a:gd name="T29" fmla="*/ 336 h 851"/>
                <a:gd name="T30" fmla="*/ 399 w 1124"/>
                <a:gd name="T31" fmla="*/ 336 h 851"/>
                <a:gd name="T32" fmla="*/ 355 w 1124"/>
                <a:gd name="T33" fmla="*/ 382 h 851"/>
                <a:gd name="T34" fmla="*/ 286 w 1124"/>
                <a:gd name="T35" fmla="*/ 403 h 851"/>
                <a:gd name="T36" fmla="*/ 235 w 1124"/>
                <a:gd name="T37" fmla="*/ 396 h 851"/>
                <a:gd name="T38" fmla="*/ 157 w 1124"/>
                <a:gd name="T39" fmla="*/ 437 h 851"/>
                <a:gd name="T40" fmla="*/ 104 w 1124"/>
                <a:gd name="T41" fmla="*/ 423 h 851"/>
                <a:gd name="T42" fmla="*/ 87 w 1124"/>
                <a:gd name="T43" fmla="*/ 426 h 851"/>
                <a:gd name="T44" fmla="*/ 11 w 1124"/>
                <a:gd name="T45" fmla="*/ 463 h 851"/>
                <a:gd name="T46" fmla="*/ 11 w 1124"/>
                <a:gd name="T47" fmla="*/ 516 h 851"/>
                <a:gd name="T48" fmla="*/ 49 w 1124"/>
                <a:gd name="T49" fmla="*/ 561 h 851"/>
                <a:gd name="T50" fmla="*/ 35 w 1124"/>
                <a:gd name="T51" fmla="*/ 614 h 851"/>
                <a:gd name="T52" fmla="*/ 35 w 1124"/>
                <a:gd name="T53" fmla="*/ 633 h 851"/>
                <a:gd name="T54" fmla="*/ 59 w 1124"/>
                <a:gd name="T55" fmla="*/ 717 h 851"/>
                <a:gd name="T56" fmla="*/ 95 w 1124"/>
                <a:gd name="T57" fmla="*/ 741 h 851"/>
                <a:gd name="T58" fmla="*/ 148 w 1124"/>
                <a:gd name="T59" fmla="*/ 765 h 851"/>
                <a:gd name="T60" fmla="*/ 181 w 1124"/>
                <a:gd name="T61" fmla="*/ 845 h 851"/>
                <a:gd name="T62" fmla="*/ 223 w 1124"/>
                <a:gd name="T63" fmla="*/ 850 h 851"/>
                <a:gd name="T64" fmla="*/ 238 w 1124"/>
                <a:gd name="T65" fmla="*/ 817 h 851"/>
                <a:gd name="T66" fmla="*/ 271 w 1124"/>
                <a:gd name="T67" fmla="*/ 800 h 851"/>
                <a:gd name="T68" fmla="*/ 374 w 1124"/>
                <a:gd name="T69" fmla="*/ 805 h 851"/>
                <a:gd name="T70" fmla="*/ 406 w 1124"/>
                <a:gd name="T71" fmla="*/ 818 h 851"/>
                <a:gd name="T72" fmla="*/ 433 w 1124"/>
                <a:gd name="T73" fmla="*/ 828 h 851"/>
                <a:gd name="T74" fmla="*/ 490 w 1124"/>
                <a:gd name="T75" fmla="*/ 827 h 851"/>
                <a:gd name="T76" fmla="*/ 582 w 1124"/>
                <a:gd name="T77" fmla="*/ 811 h 851"/>
                <a:gd name="T78" fmla="*/ 670 w 1124"/>
                <a:gd name="T79" fmla="*/ 800 h 851"/>
                <a:gd name="T80" fmla="*/ 738 w 1124"/>
                <a:gd name="T81" fmla="*/ 832 h 851"/>
                <a:gd name="T82" fmla="*/ 781 w 1124"/>
                <a:gd name="T83" fmla="*/ 841 h 851"/>
                <a:gd name="T84" fmla="*/ 818 w 1124"/>
                <a:gd name="T85" fmla="*/ 838 h 851"/>
                <a:gd name="T86" fmla="*/ 808 w 1124"/>
                <a:gd name="T87" fmla="*/ 810 h 851"/>
                <a:gd name="T88" fmla="*/ 821 w 1124"/>
                <a:gd name="T89" fmla="*/ 794 h 851"/>
                <a:gd name="T90" fmla="*/ 824 w 1124"/>
                <a:gd name="T91" fmla="*/ 769 h 851"/>
                <a:gd name="T92" fmla="*/ 794 w 1124"/>
                <a:gd name="T93" fmla="*/ 739 h 851"/>
                <a:gd name="T94" fmla="*/ 795 w 1124"/>
                <a:gd name="T95" fmla="*/ 723 h 851"/>
                <a:gd name="T96" fmla="*/ 813 w 1124"/>
                <a:gd name="T97" fmla="*/ 686 h 851"/>
                <a:gd name="T98" fmla="*/ 865 w 1124"/>
                <a:gd name="T99" fmla="*/ 684 h 851"/>
                <a:gd name="T100" fmla="*/ 909 w 1124"/>
                <a:gd name="T101" fmla="*/ 672 h 851"/>
                <a:gd name="T102" fmla="*/ 937 w 1124"/>
                <a:gd name="T103" fmla="*/ 647 h 851"/>
                <a:gd name="T104" fmla="*/ 937 w 1124"/>
                <a:gd name="T105" fmla="*/ 634 h 851"/>
                <a:gd name="T106" fmla="*/ 935 w 1124"/>
                <a:gd name="T107" fmla="*/ 606 h 851"/>
                <a:gd name="T108" fmla="*/ 980 w 1124"/>
                <a:gd name="T109" fmla="*/ 580 h 851"/>
                <a:gd name="T110" fmla="*/ 1022 w 1124"/>
                <a:gd name="T111" fmla="*/ 530 h 851"/>
                <a:gd name="T112" fmla="*/ 1050 w 1124"/>
                <a:gd name="T113" fmla="*/ 511 h 851"/>
                <a:gd name="T114" fmla="*/ 1095 w 1124"/>
                <a:gd name="T115" fmla="*/ 507 h 851"/>
                <a:gd name="T116" fmla="*/ 1119 w 1124"/>
                <a:gd name="T117" fmla="*/ 465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24" h="851">
                  <a:moveTo>
                    <a:pt x="1122" y="458"/>
                  </a:moveTo>
                  <a:cubicBezTo>
                    <a:pt x="1123" y="457"/>
                    <a:pt x="1123" y="457"/>
                    <a:pt x="1123" y="457"/>
                  </a:cubicBezTo>
                  <a:cubicBezTo>
                    <a:pt x="1124" y="457"/>
                    <a:pt x="1124" y="457"/>
                    <a:pt x="1124" y="457"/>
                  </a:cubicBezTo>
                  <a:cubicBezTo>
                    <a:pt x="1124" y="456"/>
                    <a:pt x="1124" y="456"/>
                    <a:pt x="1124" y="456"/>
                  </a:cubicBezTo>
                  <a:cubicBezTo>
                    <a:pt x="1101" y="393"/>
                    <a:pt x="1101" y="393"/>
                    <a:pt x="1101" y="393"/>
                  </a:cubicBezTo>
                  <a:cubicBezTo>
                    <a:pt x="1088" y="382"/>
                    <a:pt x="1088" y="382"/>
                    <a:pt x="1088" y="382"/>
                  </a:cubicBezTo>
                  <a:cubicBezTo>
                    <a:pt x="1088" y="381"/>
                    <a:pt x="1088" y="381"/>
                    <a:pt x="1088" y="381"/>
                  </a:cubicBezTo>
                  <a:cubicBezTo>
                    <a:pt x="1084" y="356"/>
                    <a:pt x="1084" y="356"/>
                    <a:pt x="1084" y="356"/>
                  </a:cubicBezTo>
                  <a:cubicBezTo>
                    <a:pt x="1055" y="351"/>
                    <a:pt x="1055" y="351"/>
                    <a:pt x="1055" y="351"/>
                  </a:cubicBezTo>
                  <a:cubicBezTo>
                    <a:pt x="1055" y="351"/>
                    <a:pt x="1055" y="351"/>
                    <a:pt x="1055" y="351"/>
                  </a:cubicBezTo>
                  <a:cubicBezTo>
                    <a:pt x="1053" y="351"/>
                    <a:pt x="1053" y="351"/>
                    <a:pt x="1053" y="351"/>
                  </a:cubicBezTo>
                  <a:cubicBezTo>
                    <a:pt x="1053" y="351"/>
                    <a:pt x="1053" y="351"/>
                    <a:pt x="1053" y="351"/>
                  </a:cubicBezTo>
                  <a:cubicBezTo>
                    <a:pt x="1053" y="349"/>
                    <a:pt x="1053" y="349"/>
                    <a:pt x="1053" y="349"/>
                  </a:cubicBezTo>
                  <a:cubicBezTo>
                    <a:pt x="1053" y="349"/>
                    <a:pt x="1053" y="349"/>
                    <a:pt x="1053" y="349"/>
                  </a:cubicBezTo>
                  <a:cubicBezTo>
                    <a:pt x="1049" y="339"/>
                    <a:pt x="1040" y="329"/>
                    <a:pt x="1026" y="318"/>
                  </a:cubicBezTo>
                  <a:cubicBezTo>
                    <a:pt x="1019" y="311"/>
                    <a:pt x="1011" y="307"/>
                    <a:pt x="1005" y="306"/>
                  </a:cubicBezTo>
                  <a:cubicBezTo>
                    <a:pt x="1000" y="303"/>
                    <a:pt x="995" y="301"/>
                    <a:pt x="992" y="298"/>
                  </a:cubicBezTo>
                  <a:cubicBezTo>
                    <a:pt x="983" y="292"/>
                    <a:pt x="952" y="287"/>
                    <a:pt x="897" y="286"/>
                  </a:cubicBezTo>
                  <a:cubicBezTo>
                    <a:pt x="895" y="286"/>
                    <a:pt x="895" y="286"/>
                    <a:pt x="895" y="286"/>
                  </a:cubicBezTo>
                  <a:cubicBezTo>
                    <a:pt x="889" y="276"/>
                    <a:pt x="889" y="276"/>
                    <a:pt x="889" y="276"/>
                  </a:cubicBezTo>
                  <a:cubicBezTo>
                    <a:pt x="886" y="270"/>
                    <a:pt x="884" y="265"/>
                    <a:pt x="884" y="258"/>
                  </a:cubicBezTo>
                  <a:cubicBezTo>
                    <a:pt x="884" y="251"/>
                    <a:pt x="893" y="226"/>
                    <a:pt x="912" y="185"/>
                  </a:cubicBezTo>
                  <a:cubicBezTo>
                    <a:pt x="902" y="155"/>
                    <a:pt x="902" y="155"/>
                    <a:pt x="902" y="155"/>
                  </a:cubicBezTo>
                  <a:cubicBezTo>
                    <a:pt x="892" y="107"/>
                    <a:pt x="892" y="107"/>
                    <a:pt x="892" y="107"/>
                  </a:cubicBezTo>
                  <a:cubicBezTo>
                    <a:pt x="890" y="100"/>
                    <a:pt x="879" y="94"/>
                    <a:pt x="858" y="87"/>
                  </a:cubicBezTo>
                  <a:cubicBezTo>
                    <a:pt x="854" y="86"/>
                    <a:pt x="850" y="85"/>
                    <a:pt x="846" y="82"/>
                  </a:cubicBezTo>
                  <a:cubicBezTo>
                    <a:pt x="838" y="78"/>
                    <a:pt x="833" y="72"/>
                    <a:pt x="830" y="65"/>
                  </a:cubicBezTo>
                  <a:cubicBezTo>
                    <a:pt x="826" y="56"/>
                    <a:pt x="819" y="48"/>
                    <a:pt x="809" y="44"/>
                  </a:cubicBezTo>
                  <a:cubicBezTo>
                    <a:pt x="808" y="43"/>
                    <a:pt x="808" y="43"/>
                    <a:pt x="808" y="43"/>
                  </a:cubicBezTo>
                  <a:cubicBezTo>
                    <a:pt x="808" y="42"/>
                    <a:pt x="808" y="42"/>
                    <a:pt x="808" y="42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66" y="3"/>
                    <a:pt x="766" y="3"/>
                    <a:pt x="766" y="3"/>
                  </a:cubicBezTo>
                  <a:cubicBezTo>
                    <a:pt x="763" y="12"/>
                    <a:pt x="763" y="12"/>
                    <a:pt x="763" y="12"/>
                  </a:cubicBezTo>
                  <a:cubicBezTo>
                    <a:pt x="759" y="27"/>
                    <a:pt x="755" y="34"/>
                    <a:pt x="750" y="34"/>
                  </a:cubicBezTo>
                  <a:cubicBezTo>
                    <a:pt x="728" y="40"/>
                    <a:pt x="728" y="40"/>
                    <a:pt x="728" y="40"/>
                  </a:cubicBezTo>
                  <a:cubicBezTo>
                    <a:pt x="715" y="45"/>
                    <a:pt x="707" y="51"/>
                    <a:pt x="703" y="57"/>
                  </a:cubicBezTo>
                  <a:cubicBezTo>
                    <a:pt x="701" y="60"/>
                    <a:pt x="699" y="68"/>
                    <a:pt x="697" y="79"/>
                  </a:cubicBezTo>
                  <a:cubicBezTo>
                    <a:pt x="695" y="91"/>
                    <a:pt x="693" y="100"/>
                    <a:pt x="690" y="106"/>
                  </a:cubicBezTo>
                  <a:cubicBezTo>
                    <a:pt x="686" y="115"/>
                    <a:pt x="680" y="122"/>
                    <a:pt x="670" y="125"/>
                  </a:cubicBezTo>
                  <a:cubicBezTo>
                    <a:pt x="653" y="132"/>
                    <a:pt x="622" y="120"/>
                    <a:pt x="580" y="91"/>
                  </a:cubicBezTo>
                  <a:cubicBezTo>
                    <a:pt x="524" y="163"/>
                    <a:pt x="524" y="163"/>
                    <a:pt x="524" y="163"/>
                  </a:cubicBezTo>
                  <a:cubicBezTo>
                    <a:pt x="530" y="193"/>
                    <a:pt x="530" y="193"/>
                    <a:pt x="530" y="193"/>
                  </a:cubicBezTo>
                  <a:cubicBezTo>
                    <a:pt x="531" y="193"/>
                    <a:pt x="531" y="193"/>
                    <a:pt x="531" y="193"/>
                  </a:cubicBezTo>
                  <a:cubicBezTo>
                    <a:pt x="532" y="194"/>
                    <a:pt x="532" y="194"/>
                    <a:pt x="532" y="194"/>
                  </a:cubicBezTo>
                  <a:cubicBezTo>
                    <a:pt x="530" y="195"/>
                    <a:pt x="530" y="195"/>
                    <a:pt x="530" y="195"/>
                  </a:cubicBezTo>
                  <a:cubicBezTo>
                    <a:pt x="530" y="196"/>
                    <a:pt x="530" y="196"/>
                    <a:pt x="530" y="196"/>
                  </a:cubicBezTo>
                  <a:cubicBezTo>
                    <a:pt x="528" y="200"/>
                    <a:pt x="524" y="202"/>
                    <a:pt x="519" y="203"/>
                  </a:cubicBezTo>
                  <a:cubicBezTo>
                    <a:pt x="513" y="205"/>
                    <a:pt x="508" y="202"/>
                    <a:pt x="502" y="198"/>
                  </a:cubicBezTo>
                  <a:cubicBezTo>
                    <a:pt x="496" y="194"/>
                    <a:pt x="480" y="191"/>
                    <a:pt x="455" y="189"/>
                  </a:cubicBezTo>
                  <a:cubicBezTo>
                    <a:pt x="443" y="189"/>
                    <a:pt x="443" y="189"/>
                    <a:pt x="443" y="189"/>
                  </a:cubicBezTo>
                  <a:cubicBezTo>
                    <a:pt x="426" y="187"/>
                    <a:pt x="426" y="187"/>
                    <a:pt x="426" y="187"/>
                  </a:cubicBezTo>
                  <a:cubicBezTo>
                    <a:pt x="407" y="191"/>
                    <a:pt x="407" y="191"/>
                    <a:pt x="407" y="191"/>
                  </a:cubicBezTo>
                  <a:cubicBezTo>
                    <a:pt x="415" y="202"/>
                    <a:pt x="415" y="202"/>
                    <a:pt x="415" y="202"/>
                  </a:cubicBezTo>
                  <a:cubicBezTo>
                    <a:pt x="422" y="211"/>
                    <a:pt x="425" y="217"/>
                    <a:pt x="424" y="220"/>
                  </a:cubicBezTo>
                  <a:cubicBezTo>
                    <a:pt x="417" y="265"/>
                    <a:pt x="417" y="265"/>
                    <a:pt x="417" y="265"/>
                  </a:cubicBezTo>
                  <a:cubicBezTo>
                    <a:pt x="420" y="289"/>
                    <a:pt x="420" y="289"/>
                    <a:pt x="420" y="289"/>
                  </a:cubicBezTo>
                  <a:cubicBezTo>
                    <a:pt x="421" y="289"/>
                    <a:pt x="421" y="289"/>
                    <a:pt x="421" y="289"/>
                  </a:cubicBezTo>
                  <a:cubicBezTo>
                    <a:pt x="421" y="290"/>
                    <a:pt x="421" y="290"/>
                    <a:pt x="421" y="290"/>
                  </a:cubicBezTo>
                  <a:cubicBezTo>
                    <a:pt x="420" y="291"/>
                    <a:pt x="420" y="291"/>
                    <a:pt x="420" y="291"/>
                  </a:cubicBezTo>
                  <a:cubicBezTo>
                    <a:pt x="406" y="336"/>
                    <a:pt x="406" y="336"/>
                    <a:pt x="406" y="336"/>
                  </a:cubicBezTo>
                  <a:cubicBezTo>
                    <a:pt x="406" y="340"/>
                    <a:pt x="404" y="342"/>
                    <a:pt x="403" y="341"/>
                  </a:cubicBezTo>
                  <a:cubicBezTo>
                    <a:pt x="402" y="341"/>
                    <a:pt x="402" y="341"/>
                    <a:pt x="402" y="341"/>
                  </a:cubicBezTo>
                  <a:cubicBezTo>
                    <a:pt x="402" y="340"/>
                    <a:pt x="402" y="340"/>
                    <a:pt x="402" y="340"/>
                  </a:cubicBezTo>
                  <a:cubicBezTo>
                    <a:pt x="399" y="336"/>
                    <a:pt x="399" y="336"/>
                    <a:pt x="399" y="336"/>
                  </a:cubicBezTo>
                  <a:cubicBezTo>
                    <a:pt x="397" y="331"/>
                    <a:pt x="395" y="329"/>
                    <a:pt x="393" y="329"/>
                  </a:cubicBezTo>
                  <a:cubicBezTo>
                    <a:pt x="392" y="330"/>
                    <a:pt x="390" y="333"/>
                    <a:pt x="389" y="339"/>
                  </a:cubicBezTo>
                  <a:cubicBezTo>
                    <a:pt x="386" y="351"/>
                    <a:pt x="379" y="362"/>
                    <a:pt x="367" y="373"/>
                  </a:cubicBezTo>
                  <a:cubicBezTo>
                    <a:pt x="355" y="382"/>
                    <a:pt x="355" y="382"/>
                    <a:pt x="355" y="382"/>
                  </a:cubicBezTo>
                  <a:cubicBezTo>
                    <a:pt x="348" y="386"/>
                    <a:pt x="348" y="386"/>
                    <a:pt x="348" y="386"/>
                  </a:cubicBezTo>
                  <a:cubicBezTo>
                    <a:pt x="348" y="386"/>
                    <a:pt x="348" y="386"/>
                    <a:pt x="348" y="386"/>
                  </a:cubicBezTo>
                  <a:cubicBezTo>
                    <a:pt x="303" y="387"/>
                    <a:pt x="303" y="387"/>
                    <a:pt x="303" y="387"/>
                  </a:cubicBezTo>
                  <a:cubicBezTo>
                    <a:pt x="286" y="403"/>
                    <a:pt x="286" y="403"/>
                    <a:pt x="286" y="403"/>
                  </a:cubicBezTo>
                  <a:cubicBezTo>
                    <a:pt x="285" y="403"/>
                    <a:pt x="285" y="403"/>
                    <a:pt x="285" y="403"/>
                  </a:cubicBezTo>
                  <a:cubicBezTo>
                    <a:pt x="284" y="403"/>
                    <a:pt x="284" y="403"/>
                    <a:pt x="284" y="403"/>
                  </a:cubicBezTo>
                  <a:cubicBezTo>
                    <a:pt x="283" y="403"/>
                    <a:pt x="283" y="403"/>
                    <a:pt x="283" y="403"/>
                  </a:cubicBezTo>
                  <a:cubicBezTo>
                    <a:pt x="235" y="396"/>
                    <a:pt x="235" y="396"/>
                    <a:pt x="235" y="396"/>
                  </a:cubicBezTo>
                  <a:cubicBezTo>
                    <a:pt x="228" y="405"/>
                    <a:pt x="220" y="407"/>
                    <a:pt x="213" y="406"/>
                  </a:cubicBezTo>
                  <a:cubicBezTo>
                    <a:pt x="206" y="404"/>
                    <a:pt x="194" y="407"/>
                    <a:pt x="177" y="413"/>
                  </a:cubicBezTo>
                  <a:cubicBezTo>
                    <a:pt x="158" y="436"/>
                    <a:pt x="158" y="436"/>
                    <a:pt x="158" y="436"/>
                  </a:cubicBezTo>
                  <a:cubicBezTo>
                    <a:pt x="157" y="437"/>
                    <a:pt x="157" y="437"/>
                    <a:pt x="157" y="437"/>
                  </a:cubicBezTo>
                  <a:cubicBezTo>
                    <a:pt x="127" y="438"/>
                    <a:pt x="127" y="438"/>
                    <a:pt x="127" y="438"/>
                  </a:cubicBezTo>
                  <a:cubicBezTo>
                    <a:pt x="127" y="412"/>
                    <a:pt x="127" y="412"/>
                    <a:pt x="127" y="412"/>
                  </a:cubicBezTo>
                  <a:cubicBezTo>
                    <a:pt x="108" y="412"/>
                    <a:pt x="108" y="412"/>
                    <a:pt x="108" y="412"/>
                  </a:cubicBezTo>
                  <a:cubicBezTo>
                    <a:pt x="104" y="423"/>
                    <a:pt x="104" y="423"/>
                    <a:pt x="104" y="423"/>
                  </a:cubicBezTo>
                  <a:cubicBezTo>
                    <a:pt x="90" y="427"/>
                    <a:pt x="90" y="427"/>
                    <a:pt x="90" y="427"/>
                  </a:cubicBezTo>
                  <a:cubicBezTo>
                    <a:pt x="88" y="427"/>
                    <a:pt x="88" y="427"/>
                    <a:pt x="88" y="427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7" y="426"/>
                    <a:pt x="87" y="426"/>
                    <a:pt x="87" y="426"/>
                  </a:cubicBezTo>
                  <a:cubicBezTo>
                    <a:pt x="78" y="420"/>
                    <a:pt x="67" y="416"/>
                    <a:pt x="56" y="415"/>
                  </a:cubicBezTo>
                  <a:cubicBezTo>
                    <a:pt x="50" y="414"/>
                    <a:pt x="42" y="418"/>
                    <a:pt x="31" y="428"/>
                  </a:cubicBezTo>
                  <a:cubicBezTo>
                    <a:pt x="20" y="438"/>
                    <a:pt x="11" y="447"/>
                    <a:pt x="7" y="455"/>
                  </a:cubicBezTo>
                  <a:cubicBezTo>
                    <a:pt x="9" y="456"/>
                    <a:pt x="11" y="459"/>
                    <a:pt x="11" y="463"/>
                  </a:cubicBezTo>
                  <a:cubicBezTo>
                    <a:pt x="12" y="468"/>
                    <a:pt x="13" y="472"/>
                    <a:pt x="13" y="478"/>
                  </a:cubicBezTo>
                  <a:cubicBezTo>
                    <a:pt x="12" y="483"/>
                    <a:pt x="10" y="487"/>
                    <a:pt x="7" y="489"/>
                  </a:cubicBezTo>
                  <a:cubicBezTo>
                    <a:pt x="4" y="491"/>
                    <a:pt x="2" y="498"/>
                    <a:pt x="0" y="509"/>
                  </a:cubicBezTo>
                  <a:cubicBezTo>
                    <a:pt x="11" y="516"/>
                    <a:pt x="11" y="516"/>
                    <a:pt x="11" y="516"/>
                  </a:cubicBezTo>
                  <a:cubicBezTo>
                    <a:pt x="26" y="500"/>
                    <a:pt x="26" y="500"/>
                    <a:pt x="26" y="500"/>
                  </a:cubicBezTo>
                  <a:cubicBezTo>
                    <a:pt x="45" y="522"/>
                    <a:pt x="45" y="522"/>
                    <a:pt x="45" y="522"/>
                  </a:cubicBezTo>
                  <a:cubicBezTo>
                    <a:pt x="45" y="523"/>
                    <a:pt x="45" y="523"/>
                    <a:pt x="45" y="523"/>
                  </a:cubicBezTo>
                  <a:cubicBezTo>
                    <a:pt x="49" y="561"/>
                    <a:pt x="49" y="561"/>
                    <a:pt x="49" y="561"/>
                  </a:cubicBezTo>
                  <a:cubicBezTo>
                    <a:pt x="49" y="562"/>
                    <a:pt x="49" y="562"/>
                    <a:pt x="49" y="562"/>
                  </a:cubicBezTo>
                  <a:cubicBezTo>
                    <a:pt x="48" y="562"/>
                    <a:pt x="48" y="562"/>
                    <a:pt x="48" y="562"/>
                  </a:cubicBezTo>
                  <a:cubicBezTo>
                    <a:pt x="37" y="614"/>
                    <a:pt x="37" y="614"/>
                    <a:pt x="37" y="614"/>
                  </a:cubicBezTo>
                  <a:cubicBezTo>
                    <a:pt x="35" y="614"/>
                    <a:pt x="35" y="614"/>
                    <a:pt x="35" y="614"/>
                  </a:cubicBezTo>
                  <a:cubicBezTo>
                    <a:pt x="19" y="614"/>
                    <a:pt x="8" y="615"/>
                    <a:pt x="4" y="618"/>
                  </a:cubicBezTo>
                  <a:cubicBezTo>
                    <a:pt x="5" y="621"/>
                    <a:pt x="12" y="627"/>
                    <a:pt x="24" y="634"/>
                  </a:cubicBezTo>
                  <a:cubicBezTo>
                    <a:pt x="33" y="633"/>
                    <a:pt x="33" y="633"/>
                    <a:pt x="33" y="633"/>
                  </a:cubicBezTo>
                  <a:cubicBezTo>
                    <a:pt x="35" y="633"/>
                    <a:pt x="35" y="633"/>
                    <a:pt x="35" y="633"/>
                  </a:cubicBezTo>
                  <a:cubicBezTo>
                    <a:pt x="36" y="633"/>
                    <a:pt x="36" y="633"/>
                    <a:pt x="36" y="633"/>
                  </a:cubicBezTo>
                  <a:cubicBezTo>
                    <a:pt x="59" y="656"/>
                    <a:pt x="59" y="656"/>
                    <a:pt x="59" y="656"/>
                  </a:cubicBezTo>
                  <a:cubicBezTo>
                    <a:pt x="68" y="663"/>
                    <a:pt x="67" y="676"/>
                    <a:pt x="55" y="696"/>
                  </a:cubicBezTo>
                  <a:cubicBezTo>
                    <a:pt x="59" y="717"/>
                    <a:pt x="59" y="717"/>
                    <a:pt x="59" y="717"/>
                  </a:cubicBezTo>
                  <a:cubicBezTo>
                    <a:pt x="68" y="719"/>
                    <a:pt x="68" y="719"/>
                    <a:pt x="68" y="719"/>
                  </a:cubicBezTo>
                  <a:cubicBezTo>
                    <a:pt x="103" y="719"/>
                    <a:pt x="103" y="719"/>
                    <a:pt x="103" y="719"/>
                  </a:cubicBezTo>
                  <a:cubicBezTo>
                    <a:pt x="85" y="736"/>
                    <a:pt x="85" y="736"/>
                    <a:pt x="85" y="736"/>
                  </a:cubicBezTo>
                  <a:cubicBezTo>
                    <a:pt x="95" y="741"/>
                    <a:pt x="95" y="741"/>
                    <a:pt x="95" y="741"/>
                  </a:cubicBezTo>
                  <a:cubicBezTo>
                    <a:pt x="109" y="749"/>
                    <a:pt x="109" y="749"/>
                    <a:pt x="109" y="749"/>
                  </a:cubicBezTo>
                  <a:cubicBezTo>
                    <a:pt x="146" y="764"/>
                    <a:pt x="146" y="764"/>
                    <a:pt x="146" y="764"/>
                  </a:cubicBezTo>
                  <a:cubicBezTo>
                    <a:pt x="147" y="765"/>
                    <a:pt x="147" y="765"/>
                    <a:pt x="147" y="765"/>
                  </a:cubicBezTo>
                  <a:cubicBezTo>
                    <a:pt x="148" y="765"/>
                    <a:pt x="148" y="765"/>
                    <a:pt x="148" y="765"/>
                  </a:cubicBezTo>
                  <a:cubicBezTo>
                    <a:pt x="152" y="822"/>
                    <a:pt x="152" y="822"/>
                    <a:pt x="152" y="822"/>
                  </a:cubicBezTo>
                  <a:cubicBezTo>
                    <a:pt x="153" y="833"/>
                    <a:pt x="161" y="841"/>
                    <a:pt x="177" y="847"/>
                  </a:cubicBezTo>
                  <a:cubicBezTo>
                    <a:pt x="180" y="845"/>
                    <a:pt x="180" y="845"/>
                    <a:pt x="180" y="845"/>
                  </a:cubicBezTo>
                  <a:cubicBezTo>
                    <a:pt x="181" y="845"/>
                    <a:pt x="181" y="845"/>
                    <a:pt x="181" y="845"/>
                  </a:cubicBezTo>
                  <a:cubicBezTo>
                    <a:pt x="182" y="845"/>
                    <a:pt x="182" y="845"/>
                    <a:pt x="182" y="845"/>
                  </a:cubicBezTo>
                  <a:cubicBezTo>
                    <a:pt x="220" y="851"/>
                    <a:pt x="220" y="851"/>
                    <a:pt x="220" y="851"/>
                  </a:cubicBezTo>
                  <a:cubicBezTo>
                    <a:pt x="223" y="851"/>
                    <a:pt x="223" y="851"/>
                    <a:pt x="223" y="851"/>
                  </a:cubicBezTo>
                  <a:cubicBezTo>
                    <a:pt x="223" y="850"/>
                    <a:pt x="223" y="850"/>
                    <a:pt x="223" y="850"/>
                  </a:cubicBezTo>
                  <a:cubicBezTo>
                    <a:pt x="224" y="849"/>
                    <a:pt x="224" y="849"/>
                    <a:pt x="224" y="849"/>
                  </a:cubicBezTo>
                  <a:cubicBezTo>
                    <a:pt x="228" y="841"/>
                    <a:pt x="231" y="836"/>
                    <a:pt x="231" y="834"/>
                  </a:cubicBezTo>
                  <a:cubicBezTo>
                    <a:pt x="231" y="833"/>
                    <a:pt x="231" y="833"/>
                    <a:pt x="231" y="833"/>
                  </a:cubicBezTo>
                  <a:cubicBezTo>
                    <a:pt x="230" y="827"/>
                    <a:pt x="233" y="821"/>
                    <a:pt x="238" y="817"/>
                  </a:cubicBezTo>
                  <a:cubicBezTo>
                    <a:pt x="244" y="813"/>
                    <a:pt x="247" y="809"/>
                    <a:pt x="249" y="804"/>
                  </a:cubicBezTo>
                  <a:cubicBezTo>
                    <a:pt x="250" y="803"/>
                    <a:pt x="250" y="803"/>
                    <a:pt x="250" y="803"/>
                  </a:cubicBezTo>
                  <a:cubicBezTo>
                    <a:pt x="252" y="798"/>
                    <a:pt x="259" y="796"/>
                    <a:pt x="271" y="800"/>
                  </a:cubicBezTo>
                  <a:cubicBezTo>
                    <a:pt x="271" y="800"/>
                    <a:pt x="271" y="800"/>
                    <a:pt x="271" y="800"/>
                  </a:cubicBezTo>
                  <a:cubicBezTo>
                    <a:pt x="284" y="807"/>
                    <a:pt x="284" y="807"/>
                    <a:pt x="284" y="807"/>
                  </a:cubicBezTo>
                  <a:cubicBezTo>
                    <a:pt x="328" y="816"/>
                    <a:pt x="328" y="816"/>
                    <a:pt x="328" y="816"/>
                  </a:cubicBezTo>
                  <a:cubicBezTo>
                    <a:pt x="355" y="813"/>
                    <a:pt x="355" y="813"/>
                    <a:pt x="355" y="813"/>
                  </a:cubicBezTo>
                  <a:cubicBezTo>
                    <a:pt x="374" y="805"/>
                    <a:pt x="374" y="805"/>
                    <a:pt x="374" y="805"/>
                  </a:cubicBezTo>
                  <a:cubicBezTo>
                    <a:pt x="377" y="800"/>
                    <a:pt x="380" y="798"/>
                    <a:pt x="382" y="797"/>
                  </a:cubicBezTo>
                  <a:cubicBezTo>
                    <a:pt x="386" y="796"/>
                    <a:pt x="391" y="798"/>
                    <a:pt x="396" y="802"/>
                  </a:cubicBezTo>
                  <a:cubicBezTo>
                    <a:pt x="399" y="804"/>
                    <a:pt x="399" y="804"/>
                    <a:pt x="399" y="804"/>
                  </a:cubicBezTo>
                  <a:cubicBezTo>
                    <a:pt x="402" y="806"/>
                    <a:pt x="404" y="810"/>
                    <a:pt x="406" y="818"/>
                  </a:cubicBezTo>
                  <a:cubicBezTo>
                    <a:pt x="420" y="828"/>
                    <a:pt x="420" y="828"/>
                    <a:pt x="420" y="828"/>
                  </a:cubicBezTo>
                  <a:cubicBezTo>
                    <a:pt x="430" y="828"/>
                    <a:pt x="430" y="828"/>
                    <a:pt x="430" y="828"/>
                  </a:cubicBezTo>
                  <a:cubicBezTo>
                    <a:pt x="431" y="828"/>
                    <a:pt x="431" y="828"/>
                    <a:pt x="431" y="828"/>
                  </a:cubicBezTo>
                  <a:cubicBezTo>
                    <a:pt x="433" y="828"/>
                    <a:pt x="433" y="828"/>
                    <a:pt x="433" y="828"/>
                  </a:cubicBezTo>
                  <a:cubicBezTo>
                    <a:pt x="433" y="828"/>
                    <a:pt x="433" y="828"/>
                    <a:pt x="433" y="828"/>
                  </a:cubicBezTo>
                  <a:cubicBezTo>
                    <a:pt x="448" y="834"/>
                    <a:pt x="448" y="834"/>
                    <a:pt x="448" y="834"/>
                  </a:cubicBezTo>
                  <a:cubicBezTo>
                    <a:pt x="475" y="832"/>
                    <a:pt x="475" y="832"/>
                    <a:pt x="475" y="832"/>
                  </a:cubicBezTo>
                  <a:cubicBezTo>
                    <a:pt x="490" y="827"/>
                    <a:pt x="490" y="827"/>
                    <a:pt x="490" y="827"/>
                  </a:cubicBezTo>
                  <a:cubicBezTo>
                    <a:pt x="529" y="831"/>
                    <a:pt x="529" y="831"/>
                    <a:pt x="529" y="831"/>
                  </a:cubicBezTo>
                  <a:cubicBezTo>
                    <a:pt x="546" y="826"/>
                    <a:pt x="546" y="826"/>
                    <a:pt x="546" y="826"/>
                  </a:cubicBezTo>
                  <a:cubicBezTo>
                    <a:pt x="566" y="818"/>
                    <a:pt x="566" y="818"/>
                    <a:pt x="566" y="818"/>
                  </a:cubicBezTo>
                  <a:cubicBezTo>
                    <a:pt x="570" y="815"/>
                    <a:pt x="575" y="813"/>
                    <a:pt x="582" y="811"/>
                  </a:cubicBezTo>
                  <a:cubicBezTo>
                    <a:pt x="620" y="811"/>
                    <a:pt x="620" y="811"/>
                    <a:pt x="620" y="811"/>
                  </a:cubicBezTo>
                  <a:cubicBezTo>
                    <a:pt x="634" y="806"/>
                    <a:pt x="634" y="806"/>
                    <a:pt x="634" y="806"/>
                  </a:cubicBezTo>
                  <a:cubicBezTo>
                    <a:pt x="639" y="802"/>
                    <a:pt x="644" y="800"/>
                    <a:pt x="648" y="800"/>
                  </a:cubicBezTo>
                  <a:cubicBezTo>
                    <a:pt x="670" y="800"/>
                    <a:pt x="670" y="800"/>
                    <a:pt x="670" y="800"/>
                  </a:cubicBezTo>
                  <a:cubicBezTo>
                    <a:pt x="681" y="808"/>
                    <a:pt x="681" y="808"/>
                    <a:pt x="681" y="808"/>
                  </a:cubicBezTo>
                  <a:cubicBezTo>
                    <a:pt x="710" y="814"/>
                    <a:pt x="710" y="814"/>
                    <a:pt x="710" y="814"/>
                  </a:cubicBezTo>
                  <a:cubicBezTo>
                    <a:pt x="715" y="814"/>
                    <a:pt x="719" y="818"/>
                    <a:pt x="726" y="824"/>
                  </a:cubicBezTo>
                  <a:cubicBezTo>
                    <a:pt x="738" y="832"/>
                    <a:pt x="738" y="832"/>
                    <a:pt x="738" y="832"/>
                  </a:cubicBezTo>
                  <a:cubicBezTo>
                    <a:pt x="739" y="833"/>
                    <a:pt x="739" y="833"/>
                    <a:pt x="739" y="833"/>
                  </a:cubicBezTo>
                  <a:cubicBezTo>
                    <a:pt x="768" y="834"/>
                    <a:pt x="768" y="834"/>
                    <a:pt x="768" y="834"/>
                  </a:cubicBezTo>
                  <a:cubicBezTo>
                    <a:pt x="768" y="834"/>
                    <a:pt x="768" y="834"/>
                    <a:pt x="768" y="834"/>
                  </a:cubicBezTo>
                  <a:cubicBezTo>
                    <a:pt x="781" y="841"/>
                    <a:pt x="781" y="841"/>
                    <a:pt x="781" y="841"/>
                  </a:cubicBezTo>
                  <a:cubicBezTo>
                    <a:pt x="799" y="844"/>
                    <a:pt x="799" y="844"/>
                    <a:pt x="799" y="844"/>
                  </a:cubicBezTo>
                  <a:cubicBezTo>
                    <a:pt x="799" y="844"/>
                    <a:pt x="799" y="844"/>
                    <a:pt x="799" y="844"/>
                  </a:cubicBezTo>
                  <a:cubicBezTo>
                    <a:pt x="814" y="847"/>
                    <a:pt x="814" y="847"/>
                    <a:pt x="814" y="847"/>
                  </a:cubicBezTo>
                  <a:cubicBezTo>
                    <a:pt x="818" y="838"/>
                    <a:pt x="818" y="838"/>
                    <a:pt x="818" y="838"/>
                  </a:cubicBezTo>
                  <a:cubicBezTo>
                    <a:pt x="812" y="824"/>
                    <a:pt x="812" y="824"/>
                    <a:pt x="812" y="824"/>
                  </a:cubicBezTo>
                  <a:cubicBezTo>
                    <a:pt x="809" y="811"/>
                    <a:pt x="809" y="811"/>
                    <a:pt x="809" y="811"/>
                  </a:cubicBezTo>
                  <a:cubicBezTo>
                    <a:pt x="809" y="810"/>
                    <a:pt x="809" y="810"/>
                    <a:pt x="809" y="810"/>
                  </a:cubicBezTo>
                  <a:cubicBezTo>
                    <a:pt x="808" y="810"/>
                    <a:pt x="808" y="810"/>
                    <a:pt x="808" y="810"/>
                  </a:cubicBezTo>
                  <a:cubicBezTo>
                    <a:pt x="810" y="808"/>
                    <a:pt x="810" y="808"/>
                    <a:pt x="810" y="808"/>
                  </a:cubicBezTo>
                  <a:cubicBezTo>
                    <a:pt x="820" y="795"/>
                    <a:pt x="820" y="795"/>
                    <a:pt x="820" y="795"/>
                  </a:cubicBezTo>
                  <a:cubicBezTo>
                    <a:pt x="820" y="794"/>
                    <a:pt x="820" y="794"/>
                    <a:pt x="820" y="794"/>
                  </a:cubicBezTo>
                  <a:cubicBezTo>
                    <a:pt x="821" y="794"/>
                    <a:pt x="821" y="794"/>
                    <a:pt x="821" y="794"/>
                  </a:cubicBezTo>
                  <a:cubicBezTo>
                    <a:pt x="821" y="793"/>
                    <a:pt x="821" y="793"/>
                    <a:pt x="821" y="793"/>
                  </a:cubicBezTo>
                  <a:cubicBezTo>
                    <a:pt x="830" y="787"/>
                    <a:pt x="830" y="787"/>
                    <a:pt x="830" y="787"/>
                  </a:cubicBezTo>
                  <a:cubicBezTo>
                    <a:pt x="828" y="782"/>
                    <a:pt x="828" y="782"/>
                    <a:pt x="828" y="782"/>
                  </a:cubicBezTo>
                  <a:cubicBezTo>
                    <a:pt x="824" y="769"/>
                    <a:pt x="824" y="769"/>
                    <a:pt x="824" y="769"/>
                  </a:cubicBezTo>
                  <a:cubicBezTo>
                    <a:pt x="824" y="767"/>
                    <a:pt x="822" y="765"/>
                    <a:pt x="818" y="762"/>
                  </a:cubicBezTo>
                  <a:cubicBezTo>
                    <a:pt x="808" y="751"/>
                    <a:pt x="808" y="751"/>
                    <a:pt x="808" y="751"/>
                  </a:cubicBezTo>
                  <a:cubicBezTo>
                    <a:pt x="795" y="740"/>
                    <a:pt x="795" y="740"/>
                    <a:pt x="795" y="740"/>
                  </a:cubicBezTo>
                  <a:cubicBezTo>
                    <a:pt x="794" y="739"/>
                    <a:pt x="794" y="739"/>
                    <a:pt x="794" y="739"/>
                  </a:cubicBezTo>
                  <a:cubicBezTo>
                    <a:pt x="793" y="738"/>
                    <a:pt x="793" y="738"/>
                    <a:pt x="793" y="738"/>
                  </a:cubicBezTo>
                  <a:cubicBezTo>
                    <a:pt x="793" y="738"/>
                    <a:pt x="793" y="738"/>
                    <a:pt x="793" y="738"/>
                  </a:cubicBezTo>
                  <a:cubicBezTo>
                    <a:pt x="793" y="736"/>
                    <a:pt x="793" y="736"/>
                    <a:pt x="793" y="736"/>
                  </a:cubicBezTo>
                  <a:cubicBezTo>
                    <a:pt x="795" y="723"/>
                    <a:pt x="795" y="723"/>
                    <a:pt x="795" y="723"/>
                  </a:cubicBezTo>
                  <a:cubicBezTo>
                    <a:pt x="795" y="713"/>
                    <a:pt x="795" y="713"/>
                    <a:pt x="795" y="713"/>
                  </a:cubicBezTo>
                  <a:cubicBezTo>
                    <a:pt x="789" y="697"/>
                    <a:pt x="789" y="697"/>
                    <a:pt x="789" y="697"/>
                  </a:cubicBezTo>
                  <a:cubicBezTo>
                    <a:pt x="805" y="693"/>
                    <a:pt x="805" y="693"/>
                    <a:pt x="805" y="693"/>
                  </a:cubicBezTo>
                  <a:cubicBezTo>
                    <a:pt x="813" y="686"/>
                    <a:pt x="813" y="686"/>
                    <a:pt x="813" y="686"/>
                  </a:cubicBezTo>
                  <a:cubicBezTo>
                    <a:pt x="832" y="686"/>
                    <a:pt x="832" y="686"/>
                    <a:pt x="832" y="686"/>
                  </a:cubicBezTo>
                  <a:cubicBezTo>
                    <a:pt x="851" y="683"/>
                    <a:pt x="851" y="683"/>
                    <a:pt x="851" y="683"/>
                  </a:cubicBezTo>
                  <a:cubicBezTo>
                    <a:pt x="852" y="683"/>
                    <a:pt x="852" y="683"/>
                    <a:pt x="852" y="683"/>
                  </a:cubicBezTo>
                  <a:cubicBezTo>
                    <a:pt x="865" y="684"/>
                    <a:pt x="865" y="684"/>
                    <a:pt x="865" y="684"/>
                  </a:cubicBezTo>
                  <a:cubicBezTo>
                    <a:pt x="880" y="679"/>
                    <a:pt x="880" y="679"/>
                    <a:pt x="880" y="679"/>
                  </a:cubicBezTo>
                  <a:cubicBezTo>
                    <a:pt x="897" y="677"/>
                    <a:pt x="897" y="677"/>
                    <a:pt x="897" y="677"/>
                  </a:cubicBezTo>
                  <a:cubicBezTo>
                    <a:pt x="908" y="672"/>
                    <a:pt x="908" y="672"/>
                    <a:pt x="908" y="672"/>
                  </a:cubicBezTo>
                  <a:cubicBezTo>
                    <a:pt x="909" y="672"/>
                    <a:pt x="909" y="672"/>
                    <a:pt x="909" y="672"/>
                  </a:cubicBezTo>
                  <a:cubicBezTo>
                    <a:pt x="939" y="667"/>
                    <a:pt x="939" y="667"/>
                    <a:pt x="939" y="667"/>
                  </a:cubicBezTo>
                  <a:cubicBezTo>
                    <a:pt x="944" y="662"/>
                    <a:pt x="944" y="662"/>
                    <a:pt x="944" y="662"/>
                  </a:cubicBezTo>
                  <a:cubicBezTo>
                    <a:pt x="942" y="656"/>
                    <a:pt x="942" y="656"/>
                    <a:pt x="942" y="656"/>
                  </a:cubicBezTo>
                  <a:cubicBezTo>
                    <a:pt x="937" y="647"/>
                    <a:pt x="937" y="647"/>
                    <a:pt x="937" y="647"/>
                  </a:cubicBezTo>
                  <a:cubicBezTo>
                    <a:pt x="937" y="646"/>
                    <a:pt x="937" y="646"/>
                    <a:pt x="937" y="646"/>
                  </a:cubicBezTo>
                  <a:cubicBezTo>
                    <a:pt x="936" y="645"/>
                    <a:pt x="936" y="645"/>
                    <a:pt x="936" y="645"/>
                  </a:cubicBezTo>
                  <a:cubicBezTo>
                    <a:pt x="936" y="645"/>
                    <a:pt x="936" y="645"/>
                    <a:pt x="936" y="645"/>
                  </a:cubicBezTo>
                  <a:cubicBezTo>
                    <a:pt x="937" y="634"/>
                    <a:pt x="937" y="634"/>
                    <a:pt x="937" y="634"/>
                  </a:cubicBezTo>
                  <a:cubicBezTo>
                    <a:pt x="938" y="633"/>
                    <a:pt x="938" y="633"/>
                    <a:pt x="938" y="633"/>
                  </a:cubicBezTo>
                  <a:cubicBezTo>
                    <a:pt x="938" y="619"/>
                    <a:pt x="938" y="619"/>
                    <a:pt x="938" y="619"/>
                  </a:cubicBezTo>
                  <a:cubicBezTo>
                    <a:pt x="935" y="607"/>
                    <a:pt x="935" y="607"/>
                    <a:pt x="935" y="607"/>
                  </a:cubicBezTo>
                  <a:cubicBezTo>
                    <a:pt x="935" y="606"/>
                    <a:pt x="935" y="606"/>
                    <a:pt x="935" y="606"/>
                  </a:cubicBezTo>
                  <a:cubicBezTo>
                    <a:pt x="942" y="592"/>
                    <a:pt x="942" y="592"/>
                    <a:pt x="942" y="592"/>
                  </a:cubicBezTo>
                  <a:cubicBezTo>
                    <a:pt x="945" y="586"/>
                    <a:pt x="948" y="582"/>
                    <a:pt x="953" y="582"/>
                  </a:cubicBezTo>
                  <a:cubicBezTo>
                    <a:pt x="970" y="584"/>
                    <a:pt x="970" y="584"/>
                    <a:pt x="970" y="584"/>
                  </a:cubicBezTo>
                  <a:cubicBezTo>
                    <a:pt x="973" y="584"/>
                    <a:pt x="977" y="582"/>
                    <a:pt x="980" y="580"/>
                  </a:cubicBezTo>
                  <a:cubicBezTo>
                    <a:pt x="1007" y="543"/>
                    <a:pt x="1007" y="543"/>
                    <a:pt x="1007" y="543"/>
                  </a:cubicBezTo>
                  <a:cubicBezTo>
                    <a:pt x="1007" y="542"/>
                    <a:pt x="1007" y="542"/>
                    <a:pt x="1007" y="542"/>
                  </a:cubicBezTo>
                  <a:cubicBezTo>
                    <a:pt x="1008" y="542"/>
                    <a:pt x="1008" y="542"/>
                    <a:pt x="1008" y="542"/>
                  </a:cubicBezTo>
                  <a:cubicBezTo>
                    <a:pt x="1022" y="530"/>
                    <a:pt x="1022" y="530"/>
                    <a:pt x="1022" y="530"/>
                  </a:cubicBezTo>
                  <a:cubicBezTo>
                    <a:pt x="1024" y="529"/>
                    <a:pt x="1024" y="529"/>
                    <a:pt x="1024" y="529"/>
                  </a:cubicBezTo>
                  <a:cubicBezTo>
                    <a:pt x="1029" y="527"/>
                    <a:pt x="1032" y="525"/>
                    <a:pt x="1035" y="524"/>
                  </a:cubicBezTo>
                  <a:cubicBezTo>
                    <a:pt x="1038" y="520"/>
                    <a:pt x="1038" y="520"/>
                    <a:pt x="1038" y="520"/>
                  </a:cubicBezTo>
                  <a:cubicBezTo>
                    <a:pt x="1043" y="514"/>
                    <a:pt x="1047" y="511"/>
                    <a:pt x="1050" y="511"/>
                  </a:cubicBezTo>
                  <a:cubicBezTo>
                    <a:pt x="1073" y="516"/>
                    <a:pt x="1073" y="516"/>
                    <a:pt x="1073" y="516"/>
                  </a:cubicBezTo>
                  <a:cubicBezTo>
                    <a:pt x="1093" y="507"/>
                    <a:pt x="1093" y="507"/>
                    <a:pt x="1093" y="507"/>
                  </a:cubicBezTo>
                  <a:cubicBezTo>
                    <a:pt x="1094" y="507"/>
                    <a:pt x="1094" y="507"/>
                    <a:pt x="1094" y="507"/>
                  </a:cubicBezTo>
                  <a:cubicBezTo>
                    <a:pt x="1095" y="507"/>
                    <a:pt x="1095" y="507"/>
                    <a:pt x="1095" y="507"/>
                  </a:cubicBezTo>
                  <a:cubicBezTo>
                    <a:pt x="1106" y="505"/>
                    <a:pt x="1106" y="505"/>
                    <a:pt x="1106" y="505"/>
                  </a:cubicBezTo>
                  <a:cubicBezTo>
                    <a:pt x="1116" y="501"/>
                    <a:pt x="1116" y="501"/>
                    <a:pt x="1116" y="501"/>
                  </a:cubicBezTo>
                  <a:cubicBezTo>
                    <a:pt x="1116" y="485"/>
                    <a:pt x="1116" y="485"/>
                    <a:pt x="1116" y="485"/>
                  </a:cubicBezTo>
                  <a:cubicBezTo>
                    <a:pt x="1119" y="465"/>
                    <a:pt x="1119" y="465"/>
                    <a:pt x="1119" y="465"/>
                  </a:cubicBezTo>
                  <a:cubicBezTo>
                    <a:pt x="1119" y="465"/>
                    <a:pt x="1119" y="465"/>
                    <a:pt x="1119" y="465"/>
                  </a:cubicBezTo>
                  <a:cubicBezTo>
                    <a:pt x="1119" y="464"/>
                    <a:pt x="1119" y="464"/>
                    <a:pt x="1119" y="464"/>
                  </a:cubicBezTo>
                  <a:cubicBezTo>
                    <a:pt x="1122" y="458"/>
                    <a:pt x="1122" y="458"/>
                    <a:pt x="1122" y="458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2085296" y="2375027"/>
              <a:ext cx="1169132" cy="990686"/>
            </a:xfrm>
            <a:custGeom>
              <a:avLst/>
              <a:gdLst>
                <a:gd name="T0" fmla="*/ 458 w 786"/>
                <a:gd name="T1" fmla="*/ 256 h 665"/>
                <a:gd name="T2" fmla="*/ 445 w 786"/>
                <a:gd name="T3" fmla="*/ 277 h 665"/>
                <a:gd name="T4" fmla="*/ 393 w 786"/>
                <a:gd name="T5" fmla="*/ 228 h 665"/>
                <a:gd name="T6" fmla="*/ 349 w 786"/>
                <a:gd name="T7" fmla="*/ 196 h 665"/>
                <a:gd name="T8" fmla="*/ 354 w 786"/>
                <a:gd name="T9" fmla="*/ 130 h 665"/>
                <a:gd name="T10" fmla="*/ 298 w 786"/>
                <a:gd name="T11" fmla="*/ 141 h 665"/>
                <a:gd name="T12" fmla="*/ 267 w 786"/>
                <a:gd name="T13" fmla="*/ 128 h 665"/>
                <a:gd name="T14" fmla="*/ 249 w 786"/>
                <a:gd name="T15" fmla="*/ 68 h 665"/>
                <a:gd name="T16" fmla="*/ 231 w 786"/>
                <a:gd name="T17" fmla="*/ 27 h 665"/>
                <a:gd name="T18" fmla="*/ 185 w 786"/>
                <a:gd name="T19" fmla="*/ 4 h 665"/>
                <a:gd name="T20" fmla="*/ 165 w 786"/>
                <a:gd name="T21" fmla="*/ 54 h 665"/>
                <a:gd name="T22" fmla="*/ 97 w 786"/>
                <a:gd name="T23" fmla="*/ 70 h 665"/>
                <a:gd name="T24" fmla="*/ 51 w 786"/>
                <a:gd name="T25" fmla="*/ 114 h 665"/>
                <a:gd name="T26" fmla="*/ 10 w 786"/>
                <a:gd name="T27" fmla="*/ 130 h 665"/>
                <a:gd name="T28" fmla="*/ 6 w 786"/>
                <a:gd name="T29" fmla="*/ 194 h 665"/>
                <a:gd name="T30" fmla="*/ 67 w 786"/>
                <a:gd name="T31" fmla="*/ 204 h 665"/>
                <a:gd name="T32" fmla="*/ 118 w 786"/>
                <a:gd name="T33" fmla="*/ 226 h 665"/>
                <a:gd name="T34" fmla="*/ 189 w 786"/>
                <a:gd name="T35" fmla="*/ 239 h 665"/>
                <a:gd name="T36" fmla="*/ 261 w 786"/>
                <a:gd name="T37" fmla="*/ 244 h 665"/>
                <a:gd name="T38" fmla="*/ 304 w 786"/>
                <a:gd name="T39" fmla="*/ 257 h 665"/>
                <a:gd name="T40" fmla="*/ 369 w 786"/>
                <a:gd name="T41" fmla="*/ 289 h 665"/>
                <a:gd name="T42" fmla="*/ 449 w 786"/>
                <a:gd name="T43" fmla="*/ 330 h 665"/>
                <a:gd name="T44" fmla="*/ 472 w 786"/>
                <a:gd name="T45" fmla="*/ 378 h 665"/>
                <a:gd name="T46" fmla="*/ 467 w 786"/>
                <a:gd name="T47" fmla="*/ 485 h 665"/>
                <a:gd name="T48" fmla="*/ 420 w 786"/>
                <a:gd name="T49" fmla="*/ 531 h 665"/>
                <a:gd name="T50" fmla="*/ 421 w 786"/>
                <a:gd name="T51" fmla="*/ 568 h 665"/>
                <a:gd name="T52" fmla="*/ 417 w 786"/>
                <a:gd name="T53" fmla="*/ 611 h 665"/>
                <a:gd name="T54" fmla="*/ 431 w 786"/>
                <a:gd name="T55" fmla="*/ 609 h 665"/>
                <a:gd name="T56" fmla="*/ 447 w 786"/>
                <a:gd name="T57" fmla="*/ 585 h 665"/>
                <a:gd name="T58" fmla="*/ 454 w 786"/>
                <a:gd name="T59" fmla="*/ 575 h 665"/>
                <a:gd name="T60" fmla="*/ 476 w 786"/>
                <a:gd name="T61" fmla="*/ 554 h 665"/>
                <a:gd name="T62" fmla="*/ 514 w 786"/>
                <a:gd name="T63" fmla="*/ 589 h 665"/>
                <a:gd name="T64" fmla="*/ 554 w 786"/>
                <a:gd name="T65" fmla="*/ 608 h 665"/>
                <a:gd name="T66" fmla="*/ 575 w 786"/>
                <a:gd name="T67" fmla="*/ 631 h 665"/>
                <a:gd name="T68" fmla="*/ 617 w 786"/>
                <a:gd name="T69" fmla="*/ 658 h 665"/>
                <a:gd name="T70" fmla="*/ 632 w 786"/>
                <a:gd name="T71" fmla="*/ 637 h 665"/>
                <a:gd name="T72" fmla="*/ 627 w 786"/>
                <a:gd name="T73" fmla="*/ 612 h 665"/>
                <a:gd name="T74" fmla="*/ 672 w 786"/>
                <a:gd name="T75" fmla="*/ 594 h 665"/>
                <a:gd name="T76" fmla="*/ 659 w 786"/>
                <a:gd name="T77" fmla="*/ 541 h 665"/>
                <a:gd name="T78" fmla="*/ 684 w 786"/>
                <a:gd name="T79" fmla="*/ 501 h 665"/>
                <a:gd name="T80" fmla="*/ 724 w 786"/>
                <a:gd name="T81" fmla="*/ 508 h 665"/>
                <a:gd name="T82" fmla="*/ 741 w 786"/>
                <a:gd name="T83" fmla="*/ 483 h 665"/>
                <a:gd name="T84" fmla="*/ 779 w 786"/>
                <a:gd name="T85" fmla="*/ 451 h 665"/>
                <a:gd name="T86" fmla="*/ 734 w 786"/>
                <a:gd name="T87" fmla="*/ 397 h 665"/>
                <a:gd name="T88" fmla="*/ 698 w 786"/>
                <a:gd name="T89" fmla="*/ 376 h 665"/>
                <a:gd name="T90" fmla="*/ 686 w 786"/>
                <a:gd name="T91" fmla="*/ 423 h 665"/>
                <a:gd name="T92" fmla="*/ 702 w 786"/>
                <a:gd name="T93" fmla="*/ 440 h 665"/>
                <a:gd name="T94" fmla="*/ 698 w 786"/>
                <a:gd name="T95" fmla="*/ 465 h 665"/>
                <a:gd name="T96" fmla="*/ 670 w 786"/>
                <a:gd name="T97" fmla="*/ 474 h 665"/>
                <a:gd name="T98" fmla="*/ 660 w 786"/>
                <a:gd name="T99" fmla="*/ 500 h 665"/>
                <a:gd name="T100" fmla="*/ 638 w 786"/>
                <a:gd name="T101" fmla="*/ 477 h 665"/>
                <a:gd name="T102" fmla="*/ 614 w 786"/>
                <a:gd name="T103" fmla="*/ 463 h 665"/>
                <a:gd name="T104" fmla="*/ 617 w 786"/>
                <a:gd name="T105" fmla="*/ 433 h 665"/>
                <a:gd name="T106" fmla="*/ 593 w 786"/>
                <a:gd name="T107" fmla="*/ 375 h 665"/>
                <a:gd name="T108" fmla="*/ 525 w 786"/>
                <a:gd name="T109" fmla="*/ 338 h 665"/>
                <a:gd name="T110" fmla="*/ 512 w 786"/>
                <a:gd name="T111" fmla="*/ 311 h 665"/>
                <a:gd name="T112" fmla="*/ 521 w 786"/>
                <a:gd name="T113" fmla="*/ 279 h 665"/>
                <a:gd name="T114" fmla="*/ 546 w 786"/>
                <a:gd name="T115" fmla="*/ 220 h 665"/>
                <a:gd name="T116" fmla="*/ 489 w 786"/>
                <a:gd name="T117" fmla="*/ 24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6" h="665">
                  <a:moveTo>
                    <a:pt x="467" y="241"/>
                  </a:moveTo>
                  <a:cubicBezTo>
                    <a:pt x="456" y="241"/>
                    <a:pt x="456" y="241"/>
                    <a:pt x="456" y="241"/>
                  </a:cubicBezTo>
                  <a:cubicBezTo>
                    <a:pt x="452" y="248"/>
                    <a:pt x="452" y="248"/>
                    <a:pt x="452" y="248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58" y="255"/>
                    <a:pt x="458" y="255"/>
                    <a:pt x="458" y="255"/>
                  </a:cubicBezTo>
                  <a:cubicBezTo>
                    <a:pt x="458" y="256"/>
                    <a:pt x="458" y="256"/>
                    <a:pt x="458" y="256"/>
                  </a:cubicBezTo>
                  <a:cubicBezTo>
                    <a:pt x="461" y="265"/>
                    <a:pt x="461" y="265"/>
                    <a:pt x="461" y="265"/>
                  </a:cubicBezTo>
                  <a:cubicBezTo>
                    <a:pt x="462" y="265"/>
                    <a:pt x="462" y="265"/>
                    <a:pt x="462" y="265"/>
                  </a:cubicBezTo>
                  <a:cubicBezTo>
                    <a:pt x="462" y="268"/>
                    <a:pt x="462" y="268"/>
                    <a:pt x="462" y="268"/>
                  </a:cubicBezTo>
                  <a:cubicBezTo>
                    <a:pt x="461" y="268"/>
                    <a:pt x="461" y="268"/>
                    <a:pt x="461" y="268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7"/>
                    <a:pt x="445" y="277"/>
                    <a:pt x="445" y="277"/>
                  </a:cubicBezTo>
                  <a:cubicBezTo>
                    <a:pt x="444" y="277"/>
                    <a:pt x="444" y="277"/>
                    <a:pt x="444" y="277"/>
                  </a:cubicBezTo>
                  <a:cubicBezTo>
                    <a:pt x="443" y="277"/>
                    <a:pt x="443" y="277"/>
                    <a:pt x="443" y="277"/>
                  </a:cubicBezTo>
                  <a:cubicBezTo>
                    <a:pt x="432" y="275"/>
                    <a:pt x="425" y="272"/>
                    <a:pt x="423" y="267"/>
                  </a:cubicBezTo>
                  <a:cubicBezTo>
                    <a:pt x="419" y="259"/>
                    <a:pt x="419" y="259"/>
                    <a:pt x="419" y="259"/>
                  </a:cubicBezTo>
                  <a:cubicBezTo>
                    <a:pt x="398" y="254"/>
                    <a:pt x="398" y="254"/>
                    <a:pt x="398" y="254"/>
                  </a:cubicBezTo>
                  <a:cubicBezTo>
                    <a:pt x="393" y="228"/>
                    <a:pt x="393" y="228"/>
                    <a:pt x="393" y="228"/>
                  </a:cubicBezTo>
                  <a:cubicBezTo>
                    <a:pt x="389" y="228"/>
                    <a:pt x="385" y="225"/>
                    <a:pt x="383" y="223"/>
                  </a:cubicBezTo>
                  <a:cubicBezTo>
                    <a:pt x="383" y="221"/>
                    <a:pt x="383" y="221"/>
                    <a:pt x="383" y="221"/>
                  </a:cubicBezTo>
                  <a:cubicBezTo>
                    <a:pt x="379" y="217"/>
                    <a:pt x="376" y="214"/>
                    <a:pt x="372" y="213"/>
                  </a:cubicBezTo>
                  <a:cubicBezTo>
                    <a:pt x="367" y="211"/>
                    <a:pt x="362" y="207"/>
                    <a:pt x="358" y="201"/>
                  </a:cubicBezTo>
                  <a:cubicBezTo>
                    <a:pt x="349" y="196"/>
                    <a:pt x="349" y="196"/>
                    <a:pt x="349" y="196"/>
                  </a:cubicBezTo>
                  <a:cubicBezTo>
                    <a:pt x="349" y="196"/>
                    <a:pt x="349" y="196"/>
                    <a:pt x="349" y="196"/>
                  </a:cubicBezTo>
                  <a:cubicBezTo>
                    <a:pt x="338" y="185"/>
                    <a:pt x="338" y="185"/>
                    <a:pt x="338" y="185"/>
                  </a:cubicBezTo>
                  <a:cubicBezTo>
                    <a:pt x="335" y="175"/>
                    <a:pt x="335" y="175"/>
                    <a:pt x="335" y="175"/>
                  </a:cubicBezTo>
                  <a:cubicBezTo>
                    <a:pt x="335" y="174"/>
                    <a:pt x="335" y="174"/>
                    <a:pt x="335" y="174"/>
                  </a:cubicBezTo>
                  <a:cubicBezTo>
                    <a:pt x="357" y="144"/>
                    <a:pt x="357" y="144"/>
                    <a:pt x="357" y="144"/>
                  </a:cubicBezTo>
                  <a:cubicBezTo>
                    <a:pt x="358" y="142"/>
                    <a:pt x="358" y="141"/>
                    <a:pt x="358" y="140"/>
                  </a:cubicBezTo>
                  <a:cubicBezTo>
                    <a:pt x="354" y="130"/>
                    <a:pt x="354" y="130"/>
                    <a:pt x="354" y="130"/>
                  </a:cubicBezTo>
                  <a:cubicBezTo>
                    <a:pt x="342" y="135"/>
                    <a:pt x="342" y="135"/>
                    <a:pt x="342" y="135"/>
                  </a:cubicBezTo>
                  <a:cubicBezTo>
                    <a:pt x="341" y="135"/>
                    <a:pt x="341" y="135"/>
                    <a:pt x="341" y="135"/>
                  </a:cubicBezTo>
                  <a:cubicBezTo>
                    <a:pt x="341" y="136"/>
                    <a:pt x="341" y="136"/>
                    <a:pt x="341" y="136"/>
                  </a:cubicBezTo>
                  <a:cubicBezTo>
                    <a:pt x="341" y="136"/>
                    <a:pt x="341" y="136"/>
                    <a:pt x="341" y="136"/>
                  </a:cubicBezTo>
                  <a:cubicBezTo>
                    <a:pt x="310" y="138"/>
                    <a:pt x="310" y="138"/>
                    <a:pt x="310" y="138"/>
                  </a:cubicBezTo>
                  <a:cubicBezTo>
                    <a:pt x="298" y="141"/>
                    <a:pt x="298" y="141"/>
                    <a:pt x="298" y="141"/>
                  </a:cubicBezTo>
                  <a:cubicBezTo>
                    <a:pt x="294" y="145"/>
                    <a:pt x="294" y="145"/>
                    <a:pt x="294" y="145"/>
                  </a:cubicBezTo>
                  <a:cubicBezTo>
                    <a:pt x="292" y="149"/>
                    <a:pt x="292" y="149"/>
                    <a:pt x="292" y="149"/>
                  </a:cubicBezTo>
                  <a:cubicBezTo>
                    <a:pt x="289" y="152"/>
                    <a:pt x="285" y="154"/>
                    <a:pt x="279" y="153"/>
                  </a:cubicBezTo>
                  <a:cubicBezTo>
                    <a:pt x="278" y="152"/>
                    <a:pt x="278" y="152"/>
                    <a:pt x="278" y="152"/>
                  </a:cubicBezTo>
                  <a:cubicBezTo>
                    <a:pt x="268" y="145"/>
                    <a:pt x="268" y="145"/>
                    <a:pt x="268" y="145"/>
                  </a:cubicBezTo>
                  <a:cubicBezTo>
                    <a:pt x="267" y="128"/>
                    <a:pt x="267" y="128"/>
                    <a:pt x="267" y="128"/>
                  </a:cubicBezTo>
                  <a:cubicBezTo>
                    <a:pt x="262" y="123"/>
                    <a:pt x="258" y="119"/>
                    <a:pt x="257" y="116"/>
                  </a:cubicBezTo>
                  <a:cubicBezTo>
                    <a:pt x="254" y="101"/>
                    <a:pt x="254" y="101"/>
                    <a:pt x="254" y="101"/>
                  </a:cubicBezTo>
                  <a:cubicBezTo>
                    <a:pt x="247" y="92"/>
                    <a:pt x="247" y="92"/>
                    <a:pt x="247" y="92"/>
                  </a:cubicBezTo>
                  <a:cubicBezTo>
                    <a:pt x="240" y="86"/>
                    <a:pt x="240" y="86"/>
                    <a:pt x="240" y="86"/>
                  </a:cubicBezTo>
                  <a:cubicBezTo>
                    <a:pt x="236" y="84"/>
                    <a:pt x="236" y="84"/>
                    <a:pt x="236" y="84"/>
                  </a:cubicBezTo>
                  <a:cubicBezTo>
                    <a:pt x="249" y="68"/>
                    <a:pt x="249" y="68"/>
                    <a:pt x="249" y="68"/>
                  </a:cubicBezTo>
                  <a:cubicBezTo>
                    <a:pt x="252" y="59"/>
                    <a:pt x="252" y="59"/>
                    <a:pt x="252" y="59"/>
                  </a:cubicBezTo>
                  <a:cubicBezTo>
                    <a:pt x="238" y="42"/>
                    <a:pt x="238" y="42"/>
                    <a:pt x="238" y="42"/>
                  </a:cubicBezTo>
                  <a:cubicBezTo>
                    <a:pt x="237" y="42"/>
                    <a:pt x="237" y="42"/>
                    <a:pt x="237" y="42"/>
                  </a:cubicBezTo>
                  <a:cubicBezTo>
                    <a:pt x="237" y="41"/>
                    <a:pt x="237" y="41"/>
                    <a:pt x="237" y="41"/>
                  </a:cubicBezTo>
                  <a:cubicBezTo>
                    <a:pt x="231" y="28"/>
                    <a:pt x="231" y="28"/>
                    <a:pt x="231" y="28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29" y="20"/>
                    <a:pt x="229" y="20"/>
                    <a:pt x="229" y="20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21" y="12"/>
                    <a:pt x="221" y="12"/>
                    <a:pt x="221" y="1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3" y="7"/>
                    <a:pt x="183" y="7"/>
                    <a:pt x="183" y="7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81" y="48"/>
                    <a:pt x="181" y="48"/>
                    <a:pt x="181" y="48"/>
                  </a:cubicBezTo>
                  <a:cubicBezTo>
                    <a:pt x="178" y="48"/>
                    <a:pt x="178" y="48"/>
                    <a:pt x="178" y="48"/>
                  </a:cubicBezTo>
                  <a:cubicBezTo>
                    <a:pt x="165" y="53"/>
                    <a:pt x="165" y="53"/>
                    <a:pt x="165" y="53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53" y="54"/>
                    <a:pt x="153" y="54"/>
                    <a:pt x="153" y="54"/>
                  </a:cubicBezTo>
                  <a:cubicBezTo>
                    <a:pt x="147" y="58"/>
                    <a:pt x="140" y="61"/>
                    <a:pt x="132" y="64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5" y="72"/>
                    <a:pt x="90" y="75"/>
                    <a:pt x="84" y="77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57" y="108"/>
                    <a:pt x="54" y="112"/>
                    <a:pt x="51" y="114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37" y="130"/>
                    <a:pt x="37" y="130"/>
                    <a:pt x="37" y="130"/>
                  </a:cubicBezTo>
                  <a:cubicBezTo>
                    <a:pt x="34" y="131"/>
                    <a:pt x="30" y="132"/>
                    <a:pt x="27" y="132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6" y="137"/>
                    <a:pt x="6" y="137"/>
                    <a:pt x="6" y="137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6" y="194"/>
                    <a:pt x="6" y="194"/>
                    <a:pt x="6" y="194"/>
                  </a:cubicBezTo>
                  <a:cubicBezTo>
                    <a:pt x="6" y="194"/>
                    <a:pt x="6" y="194"/>
                    <a:pt x="6" y="194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18" y="201"/>
                    <a:pt x="18" y="201"/>
                    <a:pt x="18" y="201"/>
                  </a:cubicBezTo>
                  <a:cubicBezTo>
                    <a:pt x="34" y="204"/>
                    <a:pt x="34" y="204"/>
                    <a:pt x="34" y="204"/>
                  </a:cubicBezTo>
                  <a:cubicBezTo>
                    <a:pt x="56" y="205"/>
                    <a:pt x="56" y="205"/>
                    <a:pt x="56" y="205"/>
                  </a:cubicBezTo>
                  <a:cubicBezTo>
                    <a:pt x="65" y="204"/>
                    <a:pt x="65" y="204"/>
                    <a:pt x="65" y="204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86" y="211"/>
                    <a:pt x="86" y="211"/>
                    <a:pt x="86" y="211"/>
                  </a:cubicBezTo>
                  <a:cubicBezTo>
                    <a:pt x="87" y="211"/>
                    <a:pt x="87" y="211"/>
                    <a:pt x="87" y="211"/>
                  </a:cubicBezTo>
                  <a:cubicBezTo>
                    <a:pt x="96" y="219"/>
                    <a:pt x="96" y="219"/>
                    <a:pt x="96" y="219"/>
                  </a:cubicBezTo>
                  <a:cubicBezTo>
                    <a:pt x="117" y="226"/>
                    <a:pt x="117" y="226"/>
                    <a:pt x="117" y="226"/>
                  </a:cubicBezTo>
                  <a:cubicBezTo>
                    <a:pt x="118" y="226"/>
                    <a:pt x="118" y="226"/>
                    <a:pt x="118" y="226"/>
                  </a:cubicBezTo>
                  <a:cubicBezTo>
                    <a:pt x="132" y="234"/>
                    <a:pt x="132" y="234"/>
                    <a:pt x="132" y="234"/>
                  </a:cubicBezTo>
                  <a:cubicBezTo>
                    <a:pt x="165" y="265"/>
                    <a:pt x="165" y="265"/>
                    <a:pt x="165" y="265"/>
                  </a:cubicBezTo>
                  <a:cubicBezTo>
                    <a:pt x="181" y="272"/>
                    <a:pt x="181" y="272"/>
                    <a:pt x="181" y="272"/>
                  </a:cubicBezTo>
                  <a:cubicBezTo>
                    <a:pt x="187" y="270"/>
                    <a:pt x="187" y="270"/>
                    <a:pt x="187" y="270"/>
                  </a:cubicBezTo>
                  <a:cubicBezTo>
                    <a:pt x="193" y="258"/>
                    <a:pt x="193" y="258"/>
                    <a:pt x="193" y="258"/>
                  </a:cubicBezTo>
                  <a:cubicBezTo>
                    <a:pt x="189" y="239"/>
                    <a:pt x="189" y="239"/>
                    <a:pt x="189" y="239"/>
                  </a:cubicBezTo>
                  <a:cubicBezTo>
                    <a:pt x="189" y="234"/>
                    <a:pt x="194" y="230"/>
                    <a:pt x="202" y="227"/>
                  </a:cubicBezTo>
                  <a:cubicBezTo>
                    <a:pt x="203" y="226"/>
                    <a:pt x="203" y="226"/>
                    <a:pt x="203" y="226"/>
                  </a:cubicBezTo>
                  <a:cubicBezTo>
                    <a:pt x="245" y="251"/>
                    <a:pt x="245" y="251"/>
                    <a:pt x="245" y="25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1" y="244"/>
                    <a:pt x="261" y="244"/>
                    <a:pt x="261" y="244"/>
                  </a:cubicBezTo>
                  <a:cubicBezTo>
                    <a:pt x="267" y="245"/>
                    <a:pt x="267" y="245"/>
                    <a:pt x="267" y="245"/>
                  </a:cubicBezTo>
                  <a:cubicBezTo>
                    <a:pt x="275" y="238"/>
                    <a:pt x="275" y="238"/>
                    <a:pt x="275" y="238"/>
                  </a:cubicBezTo>
                  <a:cubicBezTo>
                    <a:pt x="276" y="237"/>
                    <a:pt x="276" y="237"/>
                    <a:pt x="276" y="237"/>
                  </a:cubicBezTo>
                  <a:cubicBezTo>
                    <a:pt x="278" y="239"/>
                    <a:pt x="278" y="239"/>
                    <a:pt x="278" y="239"/>
                  </a:cubicBezTo>
                  <a:cubicBezTo>
                    <a:pt x="303" y="256"/>
                    <a:pt x="303" y="256"/>
                    <a:pt x="303" y="256"/>
                  </a:cubicBezTo>
                  <a:cubicBezTo>
                    <a:pt x="304" y="257"/>
                    <a:pt x="304" y="257"/>
                    <a:pt x="304" y="257"/>
                  </a:cubicBezTo>
                  <a:cubicBezTo>
                    <a:pt x="320" y="270"/>
                    <a:pt x="320" y="270"/>
                    <a:pt x="320" y="270"/>
                  </a:cubicBezTo>
                  <a:cubicBezTo>
                    <a:pt x="324" y="272"/>
                    <a:pt x="329" y="277"/>
                    <a:pt x="334" y="284"/>
                  </a:cubicBezTo>
                  <a:cubicBezTo>
                    <a:pt x="342" y="292"/>
                    <a:pt x="342" y="292"/>
                    <a:pt x="342" y="292"/>
                  </a:cubicBezTo>
                  <a:cubicBezTo>
                    <a:pt x="348" y="292"/>
                    <a:pt x="348" y="292"/>
                    <a:pt x="348" y="292"/>
                  </a:cubicBezTo>
                  <a:cubicBezTo>
                    <a:pt x="355" y="279"/>
                    <a:pt x="355" y="279"/>
                    <a:pt x="355" y="279"/>
                  </a:cubicBezTo>
                  <a:cubicBezTo>
                    <a:pt x="369" y="289"/>
                    <a:pt x="369" y="289"/>
                    <a:pt x="369" y="289"/>
                  </a:cubicBezTo>
                  <a:cubicBezTo>
                    <a:pt x="370" y="289"/>
                    <a:pt x="370" y="289"/>
                    <a:pt x="370" y="289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383" y="303"/>
                    <a:pt x="383" y="303"/>
                    <a:pt x="383" y="303"/>
                  </a:cubicBezTo>
                  <a:cubicBezTo>
                    <a:pt x="414" y="327"/>
                    <a:pt x="414" y="327"/>
                    <a:pt x="414" y="327"/>
                  </a:cubicBezTo>
                  <a:cubicBezTo>
                    <a:pt x="423" y="337"/>
                    <a:pt x="423" y="337"/>
                    <a:pt x="423" y="337"/>
                  </a:cubicBezTo>
                  <a:cubicBezTo>
                    <a:pt x="449" y="330"/>
                    <a:pt x="449" y="330"/>
                    <a:pt x="449" y="330"/>
                  </a:cubicBezTo>
                  <a:cubicBezTo>
                    <a:pt x="451" y="350"/>
                    <a:pt x="451" y="350"/>
                    <a:pt x="451" y="350"/>
                  </a:cubicBezTo>
                  <a:cubicBezTo>
                    <a:pt x="463" y="361"/>
                    <a:pt x="463" y="361"/>
                    <a:pt x="463" y="361"/>
                  </a:cubicBezTo>
                  <a:cubicBezTo>
                    <a:pt x="463" y="362"/>
                    <a:pt x="463" y="362"/>
                    <a:pt x="463" y="362"/>
                  </a:cubicBezTo>
                  <a:cubicBezTo>
                    <a:pt x="472" y="377"/>
                    <a:pt x="472" y="377"/>
                    <a:pt x="472" y="377"/>
                  </a:cubicBezTo>
                  <a:cubicBezTo>
                    <a:pt x="472" y="377"/>
                    <a:pt x="472" y="377"/>
                    <a:pt x="472" y="377"/>
                  </a:cubicBezTo>
                  <a:cubicBezTo>
                    <a:pt x="472" y="378"/>
                    <a:pt x="472" y="378"/>
                    <a:pt x="472" y="378"/>
                  </a:cubicBezTo>
                  <a:cubicBezTo>
                    <a:pt x="472" y="379"/>
                    <a:pt x="472" y="379"/>
                    <a:pt x="472" y="379"/>
                  </a:cubicBezTo>
                  <a:cubicBezTo>
                    <a:pt x="483" y="426"/>
                    <a:pt x="483" y="426"/>
                    <a:pt x="483" y="426"/>
                  </a:cubicBezTo>
                  <a:cubicBezTo>
                    <a:pt x="493" y="445"/>
                    <a:pt x="493" y="445"/>
                    <a:pt x="493" y="445"/>
                  </a:cubicBezTo>
                  <a:cubicBezTo>
                    <a:pt x="479" y="481"/>
                    <a:pt x="479" y="481"/>
                    <a:pt x="479" y="481"/>
                  </a:cubicBezTo>
                  <a:cubicBezTo>
                    <a:pt x="479" y="483"/>
                    <a:pt x="479" y="483"/>
                    <a:pt x="479" y="483"/>
                  </a:cubicBezTo>
                  <a:cubicBezTo>
                    <a:pt x="467" y="485"/>
                    <a:pt x="467" y="485"/>
                    <a:pt x="467" y="485"/>
                  </a:cubicBezTo>
                  <a:cubicBezTo>
                    <a:pt x="467" y="496"/>
                    <a:pt x="467" y="496"/>
                    <a:pt x="467" y="496"/>
                  </a:cubicBezTo>
                  <a:cubicBezTo>
                    <a:pt x="467" y="497"/>
                    <a:pt x="467" y="497"/>
                    <a:pt x="467" y="497"/>
                  </a:cubicBezTo>
                  <a:cubicBezTo>
                    <a:pt x="455" y="516"/>
                    <a:pt x="455" y="516"/>
                    <a:pt x="455" y="516"/>
                  </a:cubicBezTo>
                  <a:cubicBezTo>
                    <a:pt x="454" y="516"/>
                    <a:pt x="454" y="516"/>
                    <a:pt x="454" y="516"/>
                  </a:cubicBezTo>
                  <a:cubicBezTo>
                    <a:pt x="437" y="517"/>
                    <a:pt x="437" y="517"/>
                    <a:pt x="437" y="517"/>
                  </a:cubicBezTo>
                  <a:cubicBezTo>
                    <a:pt x="420" y="531"/>
                    <a:pt x="420" y="531"/>
                    <a:pt x="420" y="531"/>
                  </a:cubicBezTo>
                  <a:cubicBezTo>
                    <a:pt x="423" y="533"/>
                    <a:pt x="425" y="534"/>
                    <a:pt x="430" y="536"/>
                  </a:cubicBezTo>
                  <a:cubicBezTo>
                    <a:pt x="437" y="539"/>
                    <a:pt x="438" y="544"/>
                    <a:pt x="434" y="554"/>
                  </a:cubicBezTo>
                  <a:cubicBezTo>
                    <a:pt x="434" y="554"/>
                    <a:pt x="434" y="554"/>
                    <a:pt x="434" y="554"/>
                  </a:cubicBezTo>
                  <a:cubicBezTo>
                    <a:pt x="423" y="566"/>
                    <a:pt x="423" y="566"/>
                    <a:pt x="423" y="566"/>
                  </a:cubicBezTo>
                  <a:cubicBezTo>
                    <a:pt x="422" y="566"/>
                    <a:pt x="422" y="566"/>
                    <a:pt x="422" y="566"/>
                  </a:cubicBezTo>
                  <a:cubicBezTo>
                    <a:pt x="421" y="568"/>
                    <a:pt x="421" y="568"/>
                    <a:pt x="421" y="568"/>
                  </a:cubicBezTo>
                  <a:cubicBezTo>
                    <a:pt x="420" y="568"/>
                    <a:pt x="420" y="568"/>
                    <a:pt x="420" y="568"/>
                  </a:cubicBezTo>
                  <a:cubicBezTo>
                    <a:pt x="420" y="568"/>
                    <a:pt x="420" y="568"/>
                    <a:pt x="420" y="568"/>
                  </a:cubicBezTo>
                  <a:cubicBezTo>
                    <a:pt x="387" y="563"/>
                    <a:pt x="387" y="563"/>
                    <a:pt x="387" y="563"/>
                  </a:cubicBezTo>
                  <a:cubicBezTo>
                    <a:pt x="386" y="574"/>
                    <a:pt x="386" y="574"/>
                    <a:pt x="386" y="574"/>
                  </a:cubicBezTo>
                  <a:cubicBezTo>
                    <a:pt x="389" y="599"/>
                    <a:pt x="389" y="599"/>
                    <a:pt x="389" y="599"/>
                  </a:cubicBezTo>
                  <a:cubicBezTo>
                    <a:pt x="417" y="611"/>
                    <a:pt x="417" y="611"/>
                    <a:pt x="417" y="611"/>
                  </a:cubicBezTo>
                  <a:cubicBezTo>
                    <a:pt x="417" y="612"/>
                    <a:pt x="417" y="612"/>
                    <a:pt x="417" y="612"/>
                  </a:cubicBezTo>
                  <a:cubicBezTo>
                    <a:pt x="427" y="609"/>
                    <a:pt x="427" y="609"/>
                    <a:pt x="427" y="609"/>
                  </a:cubicBezTo>
                  <a:cubicBezTo>
                    <a:pt x="428" y="608"/>
                    <a:pt x="428" y="608"/>
                    <a:pt x="428" y="608"/>
                  </a:cubicBezTo>
                  <a:cubicBezTo>
                    <a:pt x="429" y="608"/>
                    <a:pt x="429" y="608"/>
                    <a:pt x="429" y="608"/>
                  </a:cubicBezTo>
                  <a:cubicBezTo>
                    <a:pt x="430" y="609"/>
                    <a:pt x="430" y="609"/>
                    <a:pt x="430" y="609"/>
                  </a:cubicBezTo>
                  <a:cubicBezTo>
                    <a:pt x="431" y="609"/>
                    <a:pt x="431" y="609"/>
                    <a:pt x="431" y="609"/>
                  </a:cubicBezTo>
                  <a:cubicBezTo>
                    <a:pt x="438" y="613"/>
                    <a:pt x="438" y="613"/>
                    <a:pt x="438" y="613"/>
                  </a:cubicBezTo>
                  <a:cubicBezTo>
                    <a:pt x="450" y="613"/>
                    <a:pt x="450" y="613"/>
                    <a:pt x="450" y="613"/>
                  </a:cubicBezTo>
                  <a:cubicBezTo>
                    <a:pt x="454" y="612"/>
                    <a:pt x="454" y="612"/>
                    <a:pt x="454" y="612"/>
                  </a:cubicBezTo>
                  <a:cubicBezTo>
                    <a:pt x="450" y="599"/>
                    <a:pt x="450" y="599"/>
                    <a:pt x="450" y="599"/>
                  </a:cubicBezTo>
                  <a:cubicBezTo>
                    <a:pt x="447" y="585"/>
                    <a:pt x="447" y="585"/>
                    <a:pt x="447" y="585"/>
                  </a:cubicBezTo>
                  <a:cubicBezTo>
                    <a:pt x="447" y="585"/>
                    <a:pt x="447" y="585"/>
                    <a:pt x="447" y="585"/>
                  </a:cubicBezTo>
                  <a:cubicBezTo>
                    <a:pt x="447" y="583"/>
                    <a:pt x="447" y="583"/>
                    <a:pt x="447" y="583"/>
                  </a:cubicBezTo>
                  <a:cubicBezTo>
                    <a:pt x="448" y="583"/>
                    <a:pt x="448" y="583"/>
                    <a:pt x="448" y="583"/>
                  </a:cubicBezTo>
                  <a:cubicBezTo>
                    <a:pt x="448" y="582"/>
                    <a:pt x="448" y="582"/>
                    <a:pt x="448" y="582"/>
                  </a:cubicBezTo>
                  <a:cubicBezTo>
                    <a:pt x="452" y="577"/>
                    <a:pt x="452" y="577"/>
                    <a:pt x="452" y="577"/>
                  </a:cubicBezTo>
                  <a:cubicBezTo>
                    <a:pt x="454" y="576"/>
                    <a:pt x="454" y="576"/>
                    <a:pt x="454" y="576"/>
                  </a:cubicBezTo>
                  <a:cubicBezTo>
                    <a:pt x="454" y="575"/>
                    <a:pt x="454" y="575"/>
                    <a:pt x="454" y="575"/>
                  </a:cubicBezTo>
                  <a:cubicBezTo>
                    <a:pt x="462" y="565"/>
                    <a:pt x="462" y="565"/>
                    <a:pt x="462" y="565"/>
                  </a:cubicBezTo>
                  <a:cubicBezTo>
                    <a:pt x="463" y="564"/>
                    <a:pt x="463" y="564"/>
                    <a:pt x="463" y="564"/>
                  </a:cubicBezTo>
                  <a:cubicBezTo>
                    <a:pt x="475" y="554"/>
                    <a:pt x="475" y="554"/>
                    <a:pt x="475" y="554"/>
                  </a:cubicBezTo>
                  <a:cubicBezTo>
                    <a:pt x="476" y="554"/>
                    <a:pt x="476" y="554"/>
                    <a:pt x="476" y="554"/>
                  </a:cubicBezTo>
                  <a:cubicBezTo>
                    <a:pt x="476" y="554"/>
                    <a:pt x="476" y="554"/>
                    <a:pt x="476" y="554"/>
                  </a:cubicBezTo>
                  <a:cubicBezTo>
                    <a:pt x="476" y="554"/>
                    <a:pt x="476" y="554"/>
                    <a:pt x="476" y="554"/>
                  </a:cubicBezTo>
                  <a:cubicBezTo>
                    <a:pt x="492" y="552"/>
                    <a:pt x="492" y="552"/>
                    <a:pt x="492" y="552"/>
                  </a:cubicBezTo>
                  <a:cubicBezTo>
                    <a:pt x="492" y="556"/>
                    <a:pt x="492" y="556"/>
                    <a:pt x="492" y="556"/>
                  </a:cubicBezTo>
                  <a:cubicBezTo>
                    <a:pt x="492" y="561"/>
                    <a:pt x="492" y="564"/>
                    <a:pt x="493" y="566"/>
                  </a:cubicBezTo>
                  <a:cubicBezTo>
                    <a:pt x="496" y="572"/>
                    <a:pt x="496" y="572"/>
                    <a:pt x="496" y="572"/>
                  </a:cubicBezTo>
                  <a:cubicBezTo>
                    <a:pt x="500" y="581"/>
                    <a:pt x="500" y="581"/>
                    <a:pt x="500" y="581"/>
                  </a:cubicBezTo>
                  <a:cubicBezTo>
                    <a:pt x="514" y="589"/>
                    <a:pt x="514" y="589"/>
                    <a:pt x="514" y="589"/>
                  </a:cubicBezTo>
                  <a:cubicBezTo>
                    <a:pt x="552" y="592"/>
                    <a:pt x="552" y="592"/>
                    <a:pt x="552" y="592"/>
                  </a:cubicBezTo>
                  <a:cubicBezTo>
                    <a:pt x="553" y="592"/>
                    <a:pt x="553" y="592"/>
                    <a:pt x="553" y="592"/>
                  </a:cubicBezTo>
                  <a:cubicBezTo>
                    <a:pt x="555" y="592"/>
                    <a:pt x="555" y="592"/>
                    <a:pt x="555" y="592"/>
                  </a:cubicBezTo>
                  <a:cubicBezTo>
                    <a:pt x="555" y="594"/>
                    <a:pt x="555" y="594"/>
                    <a:pt x="555" y="594"/>
                  </a:cubicBezTo>
                  <a:cubicBezTo>
                    <a:pt x="555" y="596"/>
                    <a:pt x="555" y="596"/>
                    <a:pt x="555" y="596"/>
                  </a:cubicBezTo>
                  <a:cubicBezTo>
                    <a:pt x="554" y="608"/>
                    <a:pt x="554" y="608"/>
                    <a:pt x="554" y="608"/>
                  </a:cubicBezTo>
                  <a:cubicBezTo>
                    <a:pt x="565" y="620"/>
                    <a:pt x="565" y="620"/>
                    <a:pt x="565" y="620"/>
                  </a:cubicBezTo>
                  <a:cubicBezTo>
                    <a:pt x="573" y="623"/>
                    <a:pt x="573" y="623"/>
                    <a:pt x="573" y="623"/>
                  </a:cubicBezTo>
                  <a:cubicBezTo>
                    <a:pt x="574" y="624"/>
                    <a:pt x="574" y="624"/>
                    <a:pt x="574" y="624"/>
                  </a:cubicBezTo>
                  <a:cubicBezTo>
                    <a:pt x="574" y="625"/>
                    <a:pt x="574" y="625"/>
                    <a:pt x="574" y="625"/>
                  </a:cubicBezTo>
                  <a:cubicBezTo>
                    <a:pt x="575" y="626"/>
                    <a:pt x="575" y="626"/>
                    <a:pt x="575" y="626"/>
                  </a:cubicBezTo>
                  <a:cubicBezTo>
                    <a:pt x="575" y="631"/>
                    <a:pt x="575" y="631"/>
                    <a:pt x="575" y="631"/>
                  </a:cubicBezTo>
                  <a:cubicBezTo>
                    <a:pt x="575" y="638"/>
                    <a:pt x="575" y="638"/>
                    <a:pt x="575" y="638"/>
                  </a:cubicBezTo>
                  <a:cubicBezTo>
                    <a:pt x="572" y="652"/>
                    <a:pt x="572" y="652"/>
                    <a:pt x="572" y="652"/>
                  </a:cubicBezTo>
                  <a:cubicBezTo>
                    <a:pt x="576" y="655"/>
                    <a:pt x="576" y="655"/>
                    <a:pt x="576" y="655"/>
                  </a:cubicBezTo>
                  <a:cubicBezTo>
                    <a:pt x="582" y="654"/>
                    <a:pt x="587" y="654"/>
                    <a:pt x="592" y="658"/>
                  </a:cubicBezTo>
                  <a:cubicBezTo>
                    <a:pt x="607" y="665"/>
                    <a:pt x="607" y="665"/>
                    <a:pt x="607" y="665"/>
                  </a:cubicBezTo>
                  <a:cubicBezTo>
                    <a:pt x="617" y="658"/>
                    <a:pt x="617" y="658"/>
                    <a:pt x="617" y="658"/>
                  </a:cubicBezTo>
                  <a:cubicBezTo>
                    <a:pt x="627" y="647"/>
                    <a:pt x="627" y="647"/>
                    <a:pt x="627" y="647"/>
                  </a:cubicBezTo>
                  <a:cubicBezTo>
                    <a:pt x="628" y="642"/>
                    <a:pt x="628" y="642"/>
                    <a:pt x="628" y="642"/>
                  </a:cubicBezTo>
                  <a:cubicBezTo>
                    <a:pt x="629" y="641"/>
                    <a:pt x="629" y="641"/>
                    <a:pt x="629" y="641"/>
                  </a:cubicBezTo>
                  <a:cubicBezTo>
                    <a:pt x="630" y="640"/>
                    <a:pt x="630" y="640"/>
                    <a:pt x="630" y="640"/>
                  </a:cubicBezTo>
                  <a:cubicBezTo>
                    <a:pt x="632" y="639"/>
                    <a:pt x="632" y="639"/>
                    <a:pt x="632" y="639"/>
                  </a:cubicBezTo>
                  <a:cubicBezTo>
                    <a:pt x="632" y="637"/>
                    <a:pt x="632" y="637"/>
                    <a:pt x="632" y="637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7" y="615"/>
                    <a:pt x="627" y="615"/>
                    <a:pt x="627" y="615"/>
                  </a:cubicBezTo>
                  <a:cubicBezTo>
                    <a:pt x="627" y="614"/>
                    <a:pt x="627" y="614"/>
                    <a:pt x="627" y="614"/>
                  </a:cubicBezTo>
                  <a:cubicBezTo>
                    <a:pt x="627" y="614"/>
                    <a:pt x="627" y="614"/>
                    <a:pt x="627" y="614"/>
                  </a:cubicBezTo>
                  <a:cubicBezTo>
                    <a:pt x="627" y="613"/>
                    <a:pt x="627" y="613"/>
                    <a:pt x="627" y="613"/>
                  </a:cubicBezTo>
                  <a:cubicBezTo>
                    <a:pt x="627" y="612"/>
                    <a:pt x="627" y="612"/>
                    <a:pt x="627" y="612"/>
                  </a:cubicBezTo>
                  <a:cubicBezTo>
                    <a:pt x="633" y="603"/>
                    <a:pt x="633" y="603"/>
                    <a:pt x="633" y="603"/>
                  </a:cubicBezTo>
                  <a:cubicBezTo>
                    <a:pt x="634" y="603"/>
                    <a:pt x="634" y="603"/>
                    <a:pt x="634" y="603"/>
                  </a:cubicBezTo>
                  <a:cubicBezTo>
                    <a:pt x="645" y="595"/>
                    <a:pt x="645" y="595"/>
                    <a:pt x="645" y="595"/>
                  </a:cubicBezTo>
                  <a:cubicBezTo>
                    <a:pt x="645" y="595"/>
                    <a:pt x="645" y="595"/>
                    <a:pt x="645" y="595"/>
                  </a:cubicBezTo>
                  <a:cubicBezTo>
                    <a:pt x="668" y="595"/>
                    <a:pt x="668" y="595"/>
                    <a:pt x="668" y="595"/>
                  </a:cubicBezTo>
                  <a:cubicBezTo>
                    <a:pt x="672" y="594"/>
                    <a:pt x="672" y="594"/>
                    <a:pt x="672" y="594"/>
                  </a:cubicBezTo>
                  <a:cubicBezTo>
                    <a:pt x="671" y="582"/>
                    <a:pt x="671" y="582"/>
                    <a:pt x="671" y="582"/>
                  </a:cubicBezTo>
                  <a:cubicBezTo>
                    <a:pt x="667" y="572"/>
                    <a:pt x="667" y="572"/>
                    <a:pt x="667" y="572"/>
                  </a:cubicBezTo>
                  <a:cubicBezTo>
                    <a:pt x="660" y="559"/>
                    <a:pt x="660" y="559"/>
                    <a:pt x="660" y="559"/>
                  </a:cubicBezTo>
                  <a:cubicBezTo>
                    <a:pt x="659" y="559"/>
                    <a:pt x="659" y="559"/>
                    <a:pt x="659" y="559"/>
                  </a:cubicBezTo>
                  <a:cubicBezTo>
                    <a:pt x="659" y="558"/>
                    <a:pt x="659" y="558"/>
                    <a:pt x="659" y="558"/>
                  </a:cubicBezTo>
                  <a:cubicBezTo>
                    <a:pt x="659" y="541"/>
                    <a:pt x="659" y="541"/>
                    <a:pt x="659" y="541"/>
                  </a:cubicBezTo>
                  <a:cubicBezTo>
                    <a:pt x="659" y="540"/>
                    <a:pt x="659" y="540"/>
                    <a:pt x="659" y="540"/>
                  </a:cubicBezTo>
                  <a:cubicBezTo>
                    <a:pt x="663" y="530"/>
                    <a:pt x="663" y="530"/>
                    <a:pt x="663" y="530"/>
                  </a:cubicBezTo>
                  <a:cubicBezTo>
                    <a:pt x="664" y="529"/>
                    <a:pt x="664" y="529"/>
                    <a:pt x="664" y="529"/>
                  </a:cubicBezTo>
                  <a:cubicBezTo>
                    <a:pt x="683" y="502"/>
                    <a:pt x="683" y="502"/>
                    <a:pt x="683" y="502"/>
                  </a:cubicBezTo>
                  <a:cubicBezTo>
                    <a:pt x="683" y="501"/>
                    <a:pt x="683" y="501"/>
                    <a:pt x="683" y="501"/>
                  </a:cubicBezTo>
                  <a:cubicBezTo>
                    <a:pt x="684" y="501"/>
                    <a:pt x="684" y="501"/>
                    <a:pt x="684" y="501"/>
                  </a:cubicBezTo>
                  <a:cubicBezTo>
                    <a:pt x="685" y="501"/>
                    <a:pt x="685" y="501"/>
                    <a:pt x="685" y="501"/>
                  </a:cubicBezTo>
                  <a:cubicBezTo>
                    <a:pt x="689" y="501"/>
                    <a:pt x="689" y="501"/>
                    <a:pt x="689" y="501"/>
                  </a:cubicBezTo>
                  <a:cubicBezTo>
                    <a:pt x="696" y="501"/>
                    <a:pt x="696" y="501"/>
                    <a:pt x="696" y="501"/>
                  </a:cubicBezTo>
                  <a:cubicBezTo>
                    <a:pt x="712" y="510"/>
                    <a:pt x="712" y="510"/>
                    <a:pt x="712" y="510"/>
                  </a:cubicBezTo>
                  <a:cubicBezTo>
                    <a:pt x="723" y="513"/>
                    <a:pt x="723" y="513"/>
                    <a:pt x="723" y="513"/>
                  </a:cubicBezTo>
                  <a:cubicBezTo>
                    <a:pt x="724" y="508"/>
                    <a:pt x="724" y="508"/>
                    <a:pt x="724" y="508"/>
                  </a:cubicBezTo>
                  <a:cubicBezTo>
                    <a:pt x="722" y="507"/>
                    <a:pt x="722" y="507"/>
                    <a:pt x="722" y="507"/>
                  </a:cubicBezTo>
                  <a:cubicBezTo>
                    <a:pt x="722" y="505"/>
                    <a:pt x="722" y="505"/>
                    <a:pt x="722" y="505"/>
                  </a:cubicBezTo>
                  <a:cubicBezTo>
                    <a:pt x="722" y="501"/>
                    <a:pt x="724" y="497"/>
                    <a:pt x="728" y="494"/>
                  </a:cubicBezTo>
                  <a:cubicBezTo>
                    <a:pt x="740" y="485"/>
                    <a:pt x="740" y="485"/>
                    <a:pt x="740" y="485"/>
                  </a:cubicBezTo>
                  <a:cubicBezTo>
                    <a:pt x="741" y="484"/>
                    <a:pt x="741" y="484"/>
                    <a:pt x="741" y="484"/>
                  </a:cubicBezTo>
                  <a:cubicBezTo>
                    <a:pt x="741" y="483"/>
                    <a:pt x="741" y="483"/>
                    <a:pt x="741" y="483"/>
                  </a:cubicBezTo>
                  <a:cubicBezTo>
                    <a:pt x="748" y="481"/>
                    <a:pt x="752" y="480"/>
                    <a:pt x="755" y="480"/>
                  </a:cubicBezTo>
                  <a:cubicBezTo>
                    <a:pt x="766" y="479"/>
                    <a:pt x="766" y="479"/>
                    <a:pt x="766" y="479"/>
                  </a:cubicBezTo>
                  <a:cubicBezTo>
                    <a:pt x="767" y="479"/>
                    <a:pt x="767" y="479"/>
                    <a:pt x="767" y="479"/>
                  </a:cubicBezTo>
                  <a:cubicBezTo>
                    <a:pt x="774" y="480"/>
                    <a:pt x="774" y="480"/>
                    <a:pt x="774" y="480"/>
                  </a:cubicBezTo>
                  <a:cubicBezTo>
                    <a:pt x="779" y="463"/>
                    <a:pt x="779" y="463"/>
                    <a:pt x="779" y="463"/>
                  </a:cubicBezTo>
                  <a:cubicBezTo>
                    <a:pt x="779" y="451"/>
                    <a:pt x="779" y="451"/>
                    <a:pt x="779" y="451"/>
                  </a:cubicBezTo>
                  <a:cubicBezTo>
                    <a:pt x="779" y="443"/>
                    <a:pt x="779" y="439"/>
                    <a:pt x="781" y="437"/>
                  </a:cubicBezTo>
                  <a:cubicBezTo>
                    <a:pt x="786" y="428"/>
                    <a:pt x="786" y="428"/>
                    <a:pt x="786" y="428"/>
                  </a:cubicBezTo>
                  <a:cubicBezTo>
                    <a:pt x="780" y="420"/>
                    <a:pt x="780" y="420"/>
                    <a:pt x="780" y="420"/>
                  </a:cubicBezTo>
                  <a:cubicBezTo>
                    <a:pt x="772" y="414"/>
                    <a:pt x="772" y="414"/>
                    <a:pt x="772" y="414"/>
                  </a:cubicBezTo>
                  <a:cubicBezTo>
                    <a:pt x="754" y="410"/>
                    <a:pt x="754" y="410"/>
                    <a:pt x="754" y="410"/>
                  </a:cubicBezTo>
                  <a:cubicBezTo>
                    <a:pt x="751" y="410"/>
                    <a:pt x="745" y="406"/>
                    <a:pt x="734" y="397"/>
                  </a:cubicBezTo>
                  <a:cubicBezTo>
                    <a:pt x="724" y="392"/>
                    <a:pt x="724" y="392"/>
                    <a:pt x="724" y="392"/>
                  </a:cubicBezTo>
                  <a:cubicBezTo>
                    <a:pt x="723" y="392"/>
                    <a:pt x="723" y="392"/>
                    <a:pt x="723" y="392"/>
                  </a:cubicBezTo>
                  <a:cubicBezTo>
                    <a:pt x="723" y="392"/>
                    <a:pt x="723" y="392"/>
                    <a:pt x="723" y="392"/>
                  </a:cubicBezTo>
                  <a:cubicBezTo>
                    <a:pt x="710" y="377"/>
                    <a:pt x="710" y="377"/>
                    <a:pt x="710" y="377"/>
                  </a:cubicBezTo>
                  <a:cubicBezTo>
                    <a:pt x="698" y="377"/>
                    <a:pt x="698" y="377"/>
                    <a:pt x="698" y="377"/>
                  </a:cubicBezTo>
                  <a:cubicBezTo>
                    <a:pt x="698" y="376"/>
                    <a:pt x="698" y="376"/>
                    <a:pt x="698" y="376"/>
                  </a:cubicBezTo>
                  <a:cubicBezTo>
                    <a:pt x="697" y="376"/>
                    <a:pt x="697" y="376"/>
                    <a:pt x="697" y="376"/>
                  </a:cubicBezTo>
                  <a:cubicBezTo>
                    <a:pt x="687" y="370"/>
                    <a:pt x="687" y="370"/>
                    <a:pt x="687" y="370"/>
                  </a:cubicBezTo>
                  <a:cubicBezTo>
                    <a:pt x="680" y="379"/>
                    <a:pt x="680" y="379"/>
                    <a:pt x="680" y="379"/>
                  </a:cubicBezTo>
                  <a:cubicBezTo>
                    <a:pt x="679" y="411"/>
                    <a:pt x="679" y="411"/>
                    <a:pt x="679" y="411"/>
                  </a:cubicBezTo>
                  <a:cubicBezTo>
                    <a:pt x="681" y="423"/>
                    <a:pt x="681" y="423"/>
                    <a:pt x="681" y="423"/>
                  </a:cubicBezTo>
                  <a:cubicBezTo>
                    <a:pt x="686" y="423"/>
                    <a:pt x="686" y="423"/>
                    <a:pt x="686" y="423"/>
                  </a:cubicBezTo>
                  <a:cubicBezTo>
                    <a:pt x="687" y="424"/>
                    <a:pt x="687" y="424"/>
                    <a:pt x="687" y="424"/>
                  </a:cubicBezTo>
                  <a:cubicBezTo>
                    <a:pt x="696" y="427"/>
                    <a:pt x="696" y="427"/>
                    <a:pt x="696" y="427"/>
                  </a:cubicBezTo>
                  <a:cubicBezTo>
                    <a:pt x="696" y="428"/>
                    <a:pt x="696" y="428"/>
                    <a:pt x="696" y="428"/>
                  </a:cubicBezTo>
                  <a:cubicBezTo>
                    <a:pt x="696" y="428"/>
                    <a:pt x="696" y="428"/>
                    <a:pt x="696" y="428"/>
                  </a:cubicBezTo>
                  <a:cubicBezTo>
                    <a:pt x="701" y="440"/>
                    <a:pt x="701" y="440"/>
                    <a:pt x="701" y="440"/>
                  </a:cubicBezTo>
                  <a:cubicBezTo>
                    <a:pt x="702" y="440"/>
                    <a:pt x="702" y="440"/>
                    <a:pt x="702" y="440"/>
                  </a:cubicBezTo>
                  <a:cubicBezTo>
                    <a:pt x="702" y="441"/>
                    <a:pt x="702" y="441"/>
                    <a:pt x="702" y="441"/>
                  </a:cubicBezTo>
                  <a:cubicBezTo>
                    <a:pt x="702" y="441"/>
                    <a:pt x="702" y="441"/>
                    <a:pt x="702" y="441"/>
                  </a:cubicBezTo>
                  <a:cubicBezTo>
                    <a:pt x="699" y="463"/>
                    <a:pt x="699" y="463"/>
                    <a:pt x="699" y="463"/>
                  </a:cubicBezTo>
                  <a:cubicBezTo>
                    <a:pt x="699" y="464"/>
                    <a:pt x="699" y="464"/>
                    <a:pt x="699" y="464"/>
                  </a:cubicBezTo>
                  <a:cubicBezTo>
                    <a:pt x="699" y="465"/>
                    <a:pt x="699" y="465"/>
                    <a:pt x="699" y="465"/>
                  </a:cubicBezTo>
                  <a:cubicBezTo>
                    <a:pt x="698" y="465"/>
                    <a:pt x="698" y="465"/>
                    <a:pt x="698" y="465"/>
                  </a:cubicBezTo>
                  <a:cubicBezTo>
                    <a:pt x="695" y="468"/>
                    <a:pt x="692" y="469"/>
                    <a:pt x="689" y="471"/>
                  </a:cubicBezTo>
                  <a:cubicBezTo>
                    <a:pt x="687" y="472"/>
                    <a:pt x="687" y="472"/>
                    <a:pt x="687" y="472"/>
                  </a:cubicBezTo>
                  <a:cubicBezTo>
                    <a:pt x="687" y="471"/>
                    <a:pt x="687" y="471"/>
                    <a:pt x="687" y="471"/>
                  </a:cubicBezTo>
                  <a:cubicBezTo>
                    <a:pt x="686" y="471"/>
                    <a:pt x="686" y="471"/>
                    <a:pt x="686" y="471"/>
                  </a:cubicBezTo>
                  <a:cubicBezTo>
                    <a:pt x="681" y="470"/>
                    <a:pt x="681" y="470"/>
                    <a:pt x="681" y="470"/>
                  </a:cubicBezTo>
                  <a:cubicBezTo>
                    <a:pt x="670" y="474"/>
                    <a:pt x="670" y="474"/>
                    <a:pt x="670" y="474"/>
                  </a:cubicBezTo>
                  <a:cubicBezTo>
                    <a:pt x="669" y="474"/>
                    <a:pt x="669" y="474"/>
                    <a:pt x="669" y="474"/>
                  </a:cubicBezTo>
                  <a:cubicBezTo>
                    <a:pt x="670" y="476"/>
                    <a:pt x="670" y="476"/>
                    <a:pt x="670" y="476"/>
                  </a:cubicBezTo>
                  <a:cubicBezTo>
                    <a:pt x="671" y="477"/>
                    <a:pt x="671" y="477"/>
                    <a:pt x="671" y="477"/>
                  </a:cubicBezTo>
                  <a:cubicBezTo>
                    <a:pt x="673" y="495"/>
                    <a:pt x="673" y="495"/>
                    <a:pt x="673" y="495"/>
                  </a:cubicBezTo>
                  <a:cubicBezTo>
                    <a:pt x="673" y="498"/>
                    <a:pt x="672" y="499"/>
                    <a:pt x="669" y="500"/>
                  </a:cubicBezTo>
                  <a:cubicBezTo>
                    <a:pt x="660" y="500"/>
                    <a:pt x="660" y="500"/>
                    <a:pt x="660" y="500"/>
                  </a:cubicBezTo>
                  <a:cubicBezTo>
                    <a:pt x="656" y="499"/>
                    <a:pt x="654" y="498"/>
                    <a:pt x="652" y="496"/>
                  </a:cubicBezTo>
                  <a:cubicBezTo>
                    <a:pt x="644" y="490"/>
                    <a:pt x="644" y="490"/>
                    <a:pt x="644" y="490"/>
                  </a:cubicBezTo>
                  <a:cubicBezTo>
                    <a:pt x="643" y="489"/>
                    <a:pt x="643" y="489"/>
                    <a:pt x="643" y="489"/>
                  </a:cubicBezTo>
                  <a:cubicBezTo>
                    <a:pt x="643" y="489"/>
                    <a:pt x="643" y="489"/>
                    <a:pt x="643" y="489"/>
                  </a:cubicBezTo>
                  <a:cubicBezTo>
                    <a:pt x="643" y="488"/>
                    <a:pt x="643" y="488"/>
                    <a:pt x="643" y="488"/>
                  </a:cubicBezTo>
                  <a:cubicBezTo>
                    <a:pt x="638" y="477"/>
                    <a:pt x="638" y="477"/>
                    <a:pt x="638" y="477"/>
                  </a:cubicBezTo>
                  <a:cubicBezTo>
                    <a:pt x="636" y="475"/>
                    <a:pt x="633" y="473"/>
                    <a:pt x="626" y="471"/>
                  </a:cubicBezTo>
                  <a:cubicBezTo>
                    <a:pt x="625" y="471"/>
                    <a:pt x="625" y="471"/>
                    <a:pt x="625" y="471"/>
                  </a:cubicBezTo>
                  <a:cubicBezTo>
                    <a:pt x="625" y="471"/>
                    <a:pt x="625" y="471"/>
                    <a:pt x="625" y="471"/>
                  </a:cubicBezTo>
                  <a:cubicBezTo>
                    <a:pt x="615" y="464"/>
                    <a:pt x="615" y="464"/>
                    <a:pt x="615" y="464"/>
                  </a:cubicBezTo>
                  <a:cubicBezTo>
                    <a:pt x="614" y="464"/>
                    <a:pt x="614" y="464"/>
                    <a:pt x="614" y="464"/>
                  </a:cubicBezTo>
                  <a:cubicBezTo>
                    <a:pt x="614" y="463"/>
                    <a:pt x="614" y="463"/>
                    <a:pt x="614" y="463"/>
                  </a:cubicBezTo>
                  <a:cubicBezTo>
                    <a:pt x="611" y="451"/>
                    <a:pt x="611" y="451"/>
                    <a:pt x="611" y="451"/>
                  </a:cubicBezTo>
                  <a:cubicBezTo>
                    <a:pt x="612" y="442"/>
                    <a:pt x="612" y="442"/>
                    <a:pt x="612" y="442"/>
                  </a:cubicBezTo>
                  <a:cubicBezTo>
                    <a:pt x="613" y="442"/>
                    <a:pt x="613" y="442"/>
                    <a:pt x="613" y="442"/>
                  </a:cubicBezTo>
                  <a:cubicBezTo>
                    <a:pt x="613" y="441"/>
                    <a:pt x="613" y="441"/>
                    <a:pt x="613" y="441"/>
                  </a:cubicBezTo>
                  <a:cubicBezTo>
                    <a:pt x="617" y="437"/>
                    <a:pt x="617" y="437"/>
                    <a:pt x="617" y="437"/>
                  </a:cubicBezTo>
                  <a:cubicBezTo>
                    <a:pt x="617" y="433"/>
                    <a:pt x="617" y="433"/>
                    <a:pt x="617" y="433"/>
                  </a:cubicBezTo>
                  <a:cubicBezTo>
                    <a:pt x="613" y="421"/>
                    <a:pt x="613" y="421"/>
                    <a:pt x="613" y="421"/>
                  </a:cubicBezTo>
                  <a:cubicBezTo>
                    <a:pt x="603" y="412"/>
                    <a:pt x="603" y="412"/>
                    <a:pt x="603" y="412"/>
                  </a:cubicBezTo>
                  <a:cubicBezTo>
                    <a:pt x="603" y="410"/>
                    <a:pt x="603" y="410"/>
                    <a:pt x="603" y="410"/>
                  </a:cubicBezTo>
                  <a:cubicBezTo>
                    <a:pt x="600" y="382"/>
                    <a:pt x="600" y="382"/>
                    <a:pt x="600" y="382"/>
                  </a:cubicBezTo>
                  <a:cubicBezTo>
                    <a:pt x="594" y="375"/>
                    <a:pt x="594" y="375"/>
                    <a:pt x="594" y="375"/>
                  </a:cubicBezTo>
                  <a:cubicBezTo>
                    <a:pt x="593" y="375"/>
                    <a:pt x="593" y="375"/>
                    <a:pt x="593" y="375"/>
                  </a:cubicBezTo>
                  <a:cubicBezTo>
                    <a:pt x="592" y="374"/>
                    <a:pt x="592" y="374"/>
                    <a:pt x="592" y="374"/>
                  </a:cubicBezTo>
                  <a:cubicBezTo>
                    <a:pt x="587" y="361"/>
                    <a:pt x="587" y="361"/>
                    <a:pt x="587" y="361"/>
                  </a:cubicBezTo>
                  <a:cubicBezTo>
                    <a:pt x="562" y="359"/>
                    <a:pt x="562" y="359"/>
                    <a:pt x="562" y="359"/>
                  </a:cubicBezTo>
                  <a:cubicBezTo>
                    <a:pt x="556" y="357"/>
                    <a:pt x="552" y="352"/>
                    <a:pt x="549" y="347"/>
                  </a:cubicBezTo>
                  <a:cubicBezTo>
                    <a:pt x="538" y="347"/>
                    <a:pt x="538" y="347"/>
                    <a:pt x="538" y="347"/>
                  </a:cubicBezTo>
                  <a:cubicBezTo>
                    <a:pt x="534" y="345"/>
                    <a:pt x="529" y="343"/>
                    <a:pt x="525" y="338"/>
                  </a:cubicBezTo>
                  <a:cubicBezTo>
                    <a:pt x="523" y="337"/>
                    <a:pt x="523" y="337"/>
                    <a:pt x="523" y="337"/>
                  </a:cubicBezTo>
                  <a:cubicBezTo>
                    <a:pt x="520" y="334"/>
                    <a:pt x="518" y="330"/>
                    <a:pt x="515" y="324"/>
                  </a:cubicBezTo>
                  <a:cubicBezTo>
                    <a:pt x="514" y="323"/>
                    <a:pt x="514" y="323"/>
                    <a:pt x="514" y="323"/>
                  </a:cubicBezTo>
                  <a:cubicBezTo>
                    <a:pt x="512" y="312"/>
                    <a:pt x="512" y="312"/>
                    <a:pt x="512" y="312"/>
                  </a:cubicBezTo>
                  <a:cubicBezTo>
                    <a:pt x="512" y="312"/>
                    <a:pt x="512" y="312"/>
                    <a:pt x="512" y="312"/>
                  </a:cubicBezTo>
                  <a:cubicBezTo>
                    <a:pt x="512" y="311"/>
                    <a:pt x="512" y="311"/>
                    <a:pt x="512" y="311"/>
                  </a:cubicBezTo>
                  <a:cubicBezTo>
                    <a:pt x="516" y="290"/>
                    <a:pt x="516" y="290"/>
                    <a:pt x="516" y="290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0"/>
                    <a:pt x="520" y="280"/>
                    <a:pt x="520" y="280"/>
                  </a:cubicBezTo>
                  <a:cubicBezTo>
                    <a:pt x="520" y="279"/>
                    <a:pt x="520" y="279"/>
                    <a:pt x="520" y="279"/>
                  </a:cubicBezTo>
                  <a:cubicBezTo>
                    <a:pt x="520" y="279"/>
                    <a:pt x="520" y="279"/>
                    <a:pt x="520" y="279"/>
                  </a:cubicBezTo>
                  <a:cubicBezTo>
                    <a:pt x="521" y="279"/>
                    <a:pt x="521" y="279"/>
                    <a:pt x="521" y="279"/>
                  </a:cubicBezTo>
                  <a:cubicBezTo>
                    <a:pt x="547" y="268"/>
                    <a:pt x="547" y="268"/>
                    <a:pt x="547" y="268"/>
                  </a:cubicBezTo>
                  <a:cubicBezTo>
                    <a:pt x="558" y="255"/>
                    <a:pt x="558" y="255"/>
                    <a:pt x="558" y="255"/>
                  </a:cubicBezTo>
                  <a:cubicBezTo>
                    <a:pt x="560" y="245"/>
                    <a:pt x="560" y="245"/>
                    <a:pt x="560" y="245"/>
                  </a:cubicBezTo>
                  <a:cubicBezTo>
                    <a:pt x="558" y="237"/>
                    <a:pt x="558" y="237"/>
                    <a:pt x="558" y="237"/>
                  </a:cubicBezTo>
                  <a:cubicBezTo>
                    <a:pt x="554" y="228"/>
                    <a:pt x="552" y="223"/>
                    <a:pt x="552" y="219"/>
                  </a:cubicBezTo>
                  <a:cubicBezTo>
                    <a:pt x="546" y="220"/>
                    <a:pt x="546" y="220"/>
                    <a:pt x="546" y="220"/>
                  </a:cubicBezTo>
                  <a:cubicBezTo>
                    <a:pt x="536" y="219"/>
                    <a:pt x="536" y="219"/>
                    <a:pt x="536" y="219"/>
                  </a:cubicBezTo>
                  <a:cubicBezTo>
                    <a:pt x="534" y="220"/>
                    <a:pt x="529" y="226"/>
                    <a:pt x="521" y="235"/>
                  </a:cubicBezTo>
                  <a:cubicBezTo>
                    <a:pt x="509" y="246"/>
                    <a:pt x="509" y="246"/>
                    <a:pt x="509" y="246"/>
                  </a:cubicBezTo>
                  <a:cubicBezTo>
                    <a:pt x="509" y="246"/>
                    <a:pt x="509" y="246"/>
                    <a:pt x="509" y="246"/>
                  </a:cubicBezTo>
                  <a:cubicBezTo>
                    <a:pt x="508" y="247"/>
                    <a:pt x="508" y="247"/>
                    <a:pt x="508" y="247"/>
                  </a:cubicBezTo>
                  <a:cubicBezTo>
                    <a:pt x="499" y="249"/>
                    <a:pt x="493" y="250"/>
                    <a:pt x="489" y="249"/>
                  </a:cubicBezTo>
                  <a:lnTo>
                    <a:pt x="467" y="241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3" name="Freeform 9"/>
            <p:cNvSpPr/>
            <p:nvPr/>
          </p:nvSpPr>
          <p:spPr bwMode="auto">
            <a:xfrm>
              <a:off x="3027986" y="2698692"/>
              <a:ext cx="413504" cy="740861"/>
            </a:xfrm>
            <a:custGeom>
              <a:avLst/>
              <a:gdLst>
                <a:gd name="T0" fmla="*/ 82 w 278"/>
                <a:gd name="T1" fmla="*/ 155 h 498"/>
                <a:gd name="T2" fmla="*/ 105 w 278"/>
                <a:gd name="T3" fmla="*/ 173 h 498"/>
                <a:gd name="T4" fmla="*/ 140 w 278"/>
                <a:gd name="T5" fmla="*/ 191 h 498"/>
                <a:gd name="T6" fmla="*/ 152 w 278"/>
                <a:gd name="T7" fmla="*/ 197 h 498"/>
                <a:gd name="T8" fmla="*/ 161 w 278"/>
                <a:gd name="T9" fmla="*/ 211 h 498"/>
                <a:gd name="T10" fmla="*/ 152 w 278"/>
                <a:gd name="T11" fmla="*/ 234 h 498"/>
                <a:gd name="T12" fmla="*/ 152 w 278"/>
                <a:gd name="T13" fmla="*/ 248 h 498"/>
                <a:gd name="T14" fmla="*/ 144 w 278"/>
                <a:gd name="T15" fmla="*/ 272 h 498"/>
                <a:gd name="T16" fmla="*/ 121 w 278"/>
                <a:gd name="T17" fmla="*/ 270 h 498"/>
                <a:gd name="T18" fmla="*/ 96 w 278"/>
                <a:gd name="T19" fmla="*/ 286 h 498"/>
                <a:gd name="T20" fmla="*/ 100 w 278"/>
                <a:gd name="T21" fmla="*/ 305 h 498"/>
                <a:gd name="T22" fmla="*/ 60 w 278"/>
                <a:gd name="T23" fmla="*/ 291 h 498"/>
                <a:gd name="T24" fmla="*/ 33 w 278"/>
                <a:gd name="T25" fmla="*/ 324 h 498"/>
                <a:gd name="T26" fmla="*/ 40 w 278"/>
                <a:gd name="T27" fmla="*/ 351 h 498"/>
                <a:gd name="T28" fmla="*/ 45 w 278"/>
                <a:gd name="T29" fmla="*/ 379 h 498"/>
                <a:gd name="T30" fmla="*/ 35 w 278"/>
                <a:gd name="T31" fmla="*/ 385 h 498"/>
                <a:gd name="T32" fmla="*/ 0 w 278"/>
                <a:gd name="T33" fmla="*/ 398 h 498"/>
                <a:gd name="T34" fmla="*/ 6 w 278"/>
                <a:gd name="T35" fmla="*/ 419 h 498"/>
                <a:gd name="T36" fmla="*/ 25 w 278"/>
                <a:gd name="T37" fmla="*/ 447 h 498"/>
                <a:gd name="T38" fmla="*/ 58 w 278"/>
                <a:gd name="T39" fmla="*/ 435 h 498"/>
                <a:gd name="T40" fmla="*/ 81 w 278"/>
                <a:gd name="T41" fmla="*/ 459 h 498"/>
                <a:gd name="T42" fmla="*/ 89 w 278"/>
                <a:gd name="T43" fmla="*/ 458 h 498"/>
                <a:gd name="T44" fmla="*/ 108 w 278"/>
                <a:gd name="T45" fmla="*/ 465 h 498"/>
                <a:gd name="T46" fmla="*/ 142 w 278"/>
                <a:gd name="T47" fmla="*/ 470 h 498"/>
                <a:gd name="T48" fmla="*/ 169 w 278"/>
                <a:gd name="T49" fmla="*/ 473 h 498"/>
                <a:gd name="T50" fmla="*/ 180 w 278"/>
                <a:gd name="T51" fmla="*/ 481 h 498"/>
                <a:gd name="T52" fmla="*/ 195 w 278"/>
                <a:gd name="T53" fmla="*/ 495 h 498"/>
                <a:gd name="T54" fmla="*/ 213 w 278"/>
                <a:gd name="T55" fmla="*/ 482 h 498"/>
                <a:gd name="T56" fmla="*/ 206 w 278"/>
                <a:gd name="T57" fmla="*/ 472 h 498"/>
                <a:gd name="T58" fmla="*/ 213 w 278"/>
                <a:gd name="T59" fmla="*/ 444 h 498"/>
                <a:gd name="T60" fmla="*/ 231 w 278"/>
                <a:gd name="T61" fmla="*/ 442 h 498"/>
                <a:gd name="T62" fmla="*/ 208 w 278"/>
                <a:gd name="T63" fmla="*/ 418 h 498"/>
                <a:gd name="T64" fmla="*/ 202 w 278"/>
                <a:gd name="T65" fmla="*/ 409 h 498"/>
                <a:gd name="T66" fmla="*/ 209 w 278"/>
                <a:gd name="T67" fmla="*/ 399 h 498"/>
                <a:gd name="T68" fmla="*/ 260 w 278"/>
                <a:gd name="T69" fmla="*/ 402 h 498"/>
                <a:gd name="T70" fmla="*/ 278 w 278"/>
                <a:gd name="T71" fmla="*/ 399 h 498"/>
                <a:gd name="T72" fmla="*/ 249 w 278"/>
                <a:gd name="T73" fmla="*/ 323 h 498"/>
                <a:gd name="T74" fmla="*/ 235 w 278"/>
                <a:gd name="T75" fmla="*/ 317 h 498"/>
                <a:gd name="T76" fmla="*/ 233 w 278"/>
                <a:gd name="T77" fmla="*/ 297 h 498"/>
                <a:gd name="T78" fmla="*/ 237 w 278"/>
                <a:gd name="T79" fmla="*/ 164 h 498"/>
                <a:gd name="T80" fmla="*/ 240 w 278"/>
                <a:gd name="T81" fmla="*/ 139 h 498"/>
                <a:gd name="T82" fmla="*/ 249 w 278"/>
                <a:gd name="T83" fmla="*/ 105 h 498"/>
                <a:gd name="T84" fmla="*/ 239 w 278"/>
                <a:gd name="T85" fmla="*/ 93 h 498"/>
                <a:gd name="T86" fmla="*/ 237 w 278"/>
                <a:gd name="T87" fmla="*/ 75 h 498"/>
                <a:gd name="T88" fmla="*/ 256 w 278"/>
                <a:gd name="T89" fmla="*/ 51 h 498"/>
                <a:gd name="T90" fmla="*/ 251 w 278"/>
                <a:gd name="T91" fmla="*/ 31 h 498"/>
                <a:gd name="T92" fmla="*/ 259 w 278"/>
                <a:gd name="T93" fmla="*/ 17 h 498"/>
                <a:gd name="T94" fmla="*/ 268 w 278"/>
                <a:gd name="T95" fmla="*/ 1 h 498"/>
                <a:gd name="T96" fmla="*/ 251 w 278"/>
                <a:gd name="T97" fmla="*/ 16 h 498"/>
                <a:gd name="T98" fmla="*/ 220 w 278"/>
                <a:gd name="T99" fmla="*/ 6 h 498"/>
                <a:gd name="T100" fmla="*/ 187 w 278"/>
                <a:gd name="T101" fmla="*/ 40 h 498"/>
                <a:gd name="T102" fmla="*/ 180 w 278"/>
                <a:gd name="T103" fmla="*/ 50 h 498"/>
                <a:gd name="T104" fmla="*/ 166 w 278"/>
                <a:gd name="T105" fmla="*/ 78 h 498"/>
                <a:gd name="T106" fmla="*/ 158 w 278"/>
                <a:gd name="T107" fmla="*/ 113 h 498"/>
                <a:gd name="T108" fmla="*/ 149 w 278"/>
                <a:gd name="T109" fmla="*/ 124 h 498"/>
                <a:gd name="T110" fmla="*/ 148 w 278"/>
                <a:gd name="T111" fmla="*/ 126 h 498"/>
                <a:gd name="T112" fmla="*/ 131 w 278"/>
                <a:gd name="T113" fmla="*/ 128 h 498"/>
                <a:gd name="T114" fmla="*/ 104 w 278"/>
                <a:gd name="T115" fmla="*/ 11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8" h="498">
                  <a:moveTo>
                    <a:pt x="93" y="113"/>
                  </a:moveTo>
                  <a:cubicBezTo>
                    <a:pt x="89" y="113"/>
                    <a:pt x="89" y="113"/>
                    <a:pt x="89" y="113"/>
                  </a:cubicBezTo>
                  <a:cubicBezTo>
                    <a:pt x="82" y="155"/>
                    <a:pt x="82" y="155"/>
                    <a:pt x="82" y="155"/>
                  </a:cubicBezTo>
                  <a:cubicBezTo>
                    <a:pt x="93" y="168"/>
                    <a:pt x="93" y="168"/>
                    <a:pt x="93" y="168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6" y="174"/>
                    <a:pt x="106" y="174"/>
                    <a:pt x="106" y="174"/>
                  </a:cubicBezTo>
                  <a:cubicBezTo>
                    <a:pt x="120" y="186"/>
                    <a:pt x="120" y="186"/>
                    <a:pt x="120" y="186"/>
                  </a:cubicBezTo>
                  <a:cubicBezTo>
                    <a:pt x="140" y="191"/>
                    <a:pt x="140" y="191"/>
                    <a:pt x="140" y="191"/>
                  </a:cubicBezTo>
                  <a:cubicBezTo>
                    <a:pt x="141" y="191"/>
                    <a:pt x="141" y="191"/>
                    <a:pt x="141" y="191"/>
                  </a:cubicBezTo>
                  <a:cubicBezTo>
                    <a:pt x="151" y="197"/>
                    <a:pt x="151" y="197"/>
                    <a:pt x="151" y="197"/>
                  </a:cubicBezTo>
                  <a:cubicBezTo>
                    <a:pt x="152" y="197"/>
                    <a:pt x="152" y="197"/>
                    <a:pt x="152" y="197"/>
                  </a:cubicBezTo>
                  <a:cubicBezTo>
                    <a:pt x="152" y="199"/>
                    <a:pt x="152" y="199"/>
                    <a:pt x="152" y="199"/>
                  </a:cubicBezTo>
                  <a:cubicBezTo>
                    <a:pt x="160" y="210"/>
                    <a:pt x="160" y="210"/>
                    <a:pt x="160" y="210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0" y="213"/>
                    <a:pt x="160" y="213"/>
                    <a:pt x="160" y="213"/>
                  </a:cubicBezTo>
                  <a:cubicBezTo>
                    <a:pt x="153" y="224"/>
                    <a:pt x="153" y="224"/>
                    <a:pt x="153" y="224"/>
                  </a:cubicBezTo>
                  <a:cubicBezTo>
                    <a:pt x="152" y="225"/>
                    <a:pt x="152" y="228"/>
                    <a:pt x="152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46" y="268"/>
                    <a:pt x="146" y="268"/>
                    <a:pt x="146" y="268"/>
                  </a:cubicBezTo>
                  <a:cubicBezTo>
                    <a:pt x="145" y="272"/>
                    <a:pt x="145" y="272"/>
                    <a:pt x="145" y="272"/>
                  </a:cubicBezTo>
                  <a:cubicBezTo>
                    <a:pt x="144" y="272"/>
                    <a:pt x="144" y="272"/>
                    <a:pt x="144" y="272"/>
                  </a:cubicBezTo>
                  <a:cubicBezTo>
                    <a:pt x="142" y="271"/>
                    <a:pt x="142" y="271"/>
                    <a:pt x="142" y="271"/>
                  </a:cubicBezTo>
                  <a:cubicBezTo>
                    <a:pt x="133" y="269"/>
                    <a:pt x="133" y="269"/>
                    <a:pt x="133" y="269"/>
                  </a:cubicBezTo>
                  <a:cubicBezTo>
                    <a:pt x="121" y="270"/>
                    <a:pt x="121" y="270"/>
                    <a:pt x="121" y="270"/>
                  </a:cubicBezTo>
                  <a:cubicBezTo>
                    <a:pt x="111" y="273"/>
                    <a:pt x="111" y="273"/>
                    <a:pt x="111" y="273"/>
                  </a:cubicBezTo>
                  <a:cubicBezTo>
                    <a:pt x="99" y="283"/>
                    <a:pt x="99" y="283"/>
                    <a:pt x="99" y="283"/>
                  </a:cubicBezTo>
                  <a:cubicBezTo>
                    <a:pt x="96" y="286"/>
                    <a:pt x="96" y="286"/>
                    <a:pt x="96" y="286"/>
                  </a:cubicBezTo>
                  <a:cubicBezTo>
                    <a:pt x="111" y="293"/>
                    <a:pt x="111" y="293"/>
                    <a:pt x="111" y="293"/>
                  </a:cubicBezTo>
                  <a:cubicBezTo>
                    <a:pt x="110" y="296"/>
                    <a:pt x="110" y="296"/>
                    <a:pt x="110" y="296"/>
                  </a:cubicBezTo>
                  <a:cubicBezTo>
                    <a:pt x="109" y="300"/>
                    <a:pt x="106" y="303"/>
                    <a:pt x="100" y="305"/>
                  </a:cubicBezTo>
                  <a:cubicBezTo>
                    <a:pt x="91" y="306"/>
                    <a:pt x="91" y="306"/>
                    <a:pt x="91" y="306"/>
                  </a:cubicBezTo>
                  <a:cubicBezTo>
                    <a:pt x="75" y="300"/>
                    <a:pt x="75" y="300"/>
                    <a:pt x="75" y="300"/>
                  </a:cubicBezTo>
                  <a:cubicBezTo>
                    <a:pt x="60" y="291"/>
                    <a:pt x="60" y="291"/>
                    <a:pt x="60" y="291"/>
                  </a:cubicBezTo>
                  <a:cubicBezTo>
                    <a:pt x="54" y="291"/>
                    <a:pt x="54" y="291"/>
                    <a:pt x="54" y="291"/>
                  </a:cubicBezTo>
                  <a:cubicBezTo>
                    <a:pt x="37" y="316"/>
                    <a:pt x="37" y="316"/>
                    <a:pt x="37" y="316"/>
                  </a:cubicBezTo>
                  <a:cubicBezTo>
                    <a:pt x="33" y="324"/>
                    <a:pt x="33" y="324"/>
                    <a:pt x="33" y="324"/>
                  </a:cubicBezTo>
                  <a:cubicBezTo>
                    <a:pt x="33" y="339"/>
                    <a:pt x="33" y="339"/>
                    <a:pt x="33" y="339"/>
                  </a:cubicBezTo>
                  <a:cubicBezTo>
                    <a:pt x="40" y="351"/>
                    <a:pt x="40" y="351"/>
                    <a:pt x="40" y="351"/>
                  </a:cubicBezTo>
                  <a:cubicBezTo>
                    <a:pt x="40" y="351"/>
                    <a:pt x="40" y="351"/>
                    <a:pt x="40" y="351"/>
                  </a:cubicBezTo>
                  <a:cubicBezTo>
                    <a:pt x="44" y="362"/>
                    <a:pt x="44" y="362"/>
                    <a:pt x="44" y="362"/>
                  </a:cubicBezTo>
                  <a:cubicBezTo>
                    <a:pt x="44" y="364"/>
                    <a:pt x="44" y="364"/>
                    <a:pt x="44" y="364"/>
                  </a:cubicBezTo>
                  <a:cubicBezTo>
                    <a:pt x="45" y="379"/>
                    <a:pt x="45" y="379"/>
                    <a:pt x="45" y="379"/>
                  </a:cubicBezTo>
                  <a:cubicBezTo>
                    <a:pt x="45" y="382"/>
                    <a:pt x="45" y="382"/>
                    <a:pt x="45" y="382"/>
                  </a:cubicBezTo>
                  <a:cubicBezTo>
                    <a:pt x="46" y="383"/>
                    <a:pt x="46" y="383"/>
                    <a:pt x="46" y="383"/>
                  </a:cubicBezTo>
                  <a:cubicBezTo>
                    <a:pt x="35" y="385"/>
                    <a:pt x="35" y="385"/>
                    <a:pt x="35" y="385"/>
                  </a:cubicBezTo>
                  <a:cubicBezTo>
                    <a:pt x="14" y="385"/>
                    <a:pt x="14" y="385"/>
                    <a:pt x="14" y="385"/>
                  </a:cubicBezTo>
                  <a:cubicBezTo>
                    <a:pt x="4" y="391"/>
                    <a:pt x="4" y="391"/>
                    <a:pt x="4" y="391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1" y="399"/>
                    <a:pt x="1" y="399"/>
                    <a:pt x="1" y="399"/>
                  </a:cubicBezTo>
                  <a:cubicBezTo>
                    <a:pt x="5" y="419"/>
                    <a:pt x="5" y="419"/>
                    <a:pt x="5" y="419"/>
                  </a:cubicBezTo>
                  <a:cubicBezTo>
                    <a:pt x="6" y="419"/>
                    <a:pt x="6" y="419"/>
                    <a:pt x="6" y="419"/>
                  </a:cubicBezTo>
                  <a:cubicBezTo>
                    <a:pt x="6" y="428"/>
                    <a:pt x="6" y="428"/>
                    <a:pt x="6" y="428"/>
                  </a:cubicBezTo>
                  <a:cubicBezTo>
                    <a:pt x="11" y="437"/>
                    <a:pt x="11" y="437"/>
                    <a:pt x="11" y="437"/>
                  </a:cubicBezTo>
                  <a:cubicBezTo>
                    <a:pt x="25" y="447"/>
                    <a:pt x="25" y="447"/>
                    <a:pt x="25" y="447"/>
                  </a:cubicBezTo>
                  <a:cubicBezTo>
                    <a:pt x="46" y="442"/>
                    <a:pt x="46" y="442"/>
                    <a:pt x="46" y="442"/>
                  </a:cubicBezTo>
                  <a:cubicBezTo>
                    <a:pt x="57" y="435"/>
                    <a:pt x="57" y="435"/>
                    <a:pt x="57" y="435"/>
                  </a:cubicBezTo>
                  <a:cubicBezTo>
                    <a:pt x="58" y="435"/>
                    <a:pt x="58" y="435"/>
                    <a:pt x="58" y="435"/>
                  </a:cubicBezTo>
                  <a:cubicBezTo>
                    <a:pt x="68" y="435"/>
                    <a:pt x="68" y="435"/>
                    <a:pt x="68" y="435"/>
                  </a:cubicBezTo>
                  <a:cubicBezTo>
                    <a:pt x="73" y="448"/>
                    <a:pt x="73" y="448"/>
                    <a:pt x="73" y="448"/>
                  </a:cubicBezTo>
                  <a:cubicBezTo>
                    <a:pt x="77" y="451"/>
                    <a:pt x="80" y="455"/>
                    <a:pt x="81" y="459"/>
                  </a:cubicBezTo>
                  <a:cubicBezTo>
                    <a:pt x="86" y="458"/>
                    <a:pt x="86" y="458"/>
                    <a:pt x="86" y="458"/>
                  </a:cubicBezTo>
                  <a:cubicBezTo>
                    <a:pt x="87" y="458"/>
                    <a:pt x="87" y="458"/>
                    <a:pt x="87" y="458"/>
                  </a:cubicBezTo>
                  <a:cubicBezTo>
                    <a:pt x="89" y="458"/>
                    <a:pt x="89" y="458"/>
                    <a:pt x="89" y="458"/>
                  </a:cubicBezTo>
                  <a:cubicBezTo>
                    <a:pt x="89" y="457"/>
                    <a:pt x="89" y="457"/>
                    <a:pt x="89" y="457"/>
                  </a:cubicBezTo>
                  <a:cubicBezTo>
                    <a:pt x="99" y="449"/>
                    <a:pt x="99" y="449"/>
                    <a:pt x="99" y="449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18" y="471"/>
                    <a:pt x="118" y="471"/>
                    <a:pt x="118" y="471"/>
                  </a:cubicBezTo>
                  <a:cubicBezTo>
                    <a:pt x="131" y="471"/>
                    <a:pt x="131" y="471"/>
                    <a:pt x="131" y="471"/>
                  </a:cubicBezTo>
                  <a:cubicBezTo>
                    <a:pt x="142" y="470"/>
                    <a:pt x="142" y="470"/>
                    <a:pt x="142" y="470"/>
                  </a:cubicBezTo>
                  <a:cubicBezTo>
                    <a:pt x="144" y="470"/>
                    <a:pt x="144" y="470"/>
                    <a:pt x="144" y="470"/>
                  </a:cubicBezTo>
                  <a:cubicBezTo>
                    <a:pt x="169" y="473"/>
                    <a:pt x="169" y="473"/>
                    <a:pt x="169" y="473"/>
                  </a:cubicBezTo>
                  <a:cubicBezTo>
                    <a:pt x="169" y="473"/>
                    <a:pt x="169" y="473"/>
                    <a:pt x="169" y="473"/>
                  </a:cubicBezTo>
                  <a:cubicBezTo>
                    <a:pt x="169" y="474"/>
                    <a:pt x="169" y="474"/>
                    <a:pt x="169" y="474"/>
                  </a:cubicBezTo>
                  <a:cubicBezTo>
                    <a:pt x="180" y="480"/>
                    <a:pt x="180" y="480"/>
                    <a:pt x="180" y="480"/>
                  </a:cubicBezTo>
                  <a:cubicBezTo>
                    <a:pt x="180" y="481"/>
                    <a:pt x="180" y="481"/>
                    <a:pt x="180" y="481"/>
                  </a:cubicBezTo>
                  <a:cubicBezTo>
                    <a:pt x="189" y="488"/>
                    <a:pt x="189" y="488"/>
                    <a:pt x="189" y="488"/>
                  </a:cubicBezTo>
                  <a:cubicBezTo>
                    <a:pt x="189" y="488"/>
                    <a:pt x="189" y="488"/>
                    <a:pt x="189" y="488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202" y="498"/>
                    <a:pt x="202" y="498"/>
                    <a:pt x="202" y="498"/>
                  </a:cubicBezTo>
                  <a:cubicBezTo>
                    <a:pt x="213" y="497"/>
                    <a:pt x="213" y="497"/>
                    <a:pt x="213" y="497"/>
                  </a:cubicBezTo>
                  <a:cubicBezTo>
                    <a:pt x="213" y="482"/>
                    <a:pt x="213" y="482"/>
                    <a:pt x="213" y="482"/>
                  </a:cubicBezTo>
                  <a:cubicBezTo>
                    <a:pt x="207" y="473"/>
                    <a:pt x="207" y="473"/>
                    <a:pt x="207" y="473"/>
                  </a:cubicBezTo>
                  <a:cubicBezTo>
                    <a:pt x="206" y="473"/>
                    <a:pt x="206" y="473"/>
                    <a:pt x="206" y="473"/>
                  </a:cubicBezTo>
                  <a:cubicBezTo>
                    <a:pt x="206" y="472"/>
                    <a:pt x="206" y="472"/>
                    <a:pt x="206" y="472"/>
                  </a:cubicBezTo>
                  <a:cubicBezTo>
                    <a:pt x="202" y="454"/>
                    <a:pt x="202" y="454"/>
                    <a:pt x="202" y="454"/>
                  </a:cubicBezTo>
                  <a:cubicBezTo>
                    <a:pt x="212" y="444"/>
                    <a:pt x="212" y="444"/>
                    <a:pt x="212" y="444"/>
                  </a:cubicBezTo>
                  <a:cubicBezTo>
                    <a:pt x="213" y="444"/>
                    <a:pt x="213" y="444"/>
                    <a:pt x="213" y="444"/>
                  </a:cubicBezTo>
                  <a:cubicBezTo>
                    <a:pt x="213" y="444"/>
                    <a:pt x="213" y="444"/>
                    <a:pt x="213" y="444"/>
                  </a:cubicBezTo>
                  <a:cubicBezTo>
                    <a:pt x="222" y="442"/>
                    <a:pt x="222" y="442"/>
                    <a:pt x="222" y="442"/>
                  </a:cubicBezTo>
                  <a:cubicBezTo>
                    <a:pt x="231" y="442"/>
                    <a:pt x="231" y="442"/>
                    <a:pt x="231" y="442"/>
                  </a:cubicBezTo>
                  <a:cubicBezTo>
                    <a:pt x="233" y="439"/>
                    <a:pt x="233" y="439"/>
                    <a:pt x="233" y="439"/>
                  </a:cubicBezTo>
                  <a:cubicBezTo>
                    <a:pt x="228" y="431"/>
                    <a:pt x="228" y="431"/>
                    <a:pt x="228" y="431"/>
                  </a:cubicBezTo>
                  <a:cubicBezTo>
                    <a:pt x="208" y="418"/>
                    <a:pt x="208" y="418"/>
                    <a:pt x="208" y="418"/>
                  </a:cubicBezTo>
                  <a:cubicBezTo>
                    <a:pt x="203" y="411"/>
                    <a:pt x="203" y="411"/>
                    <a:pt x="203" y="411"/>
                  </a:cubicBezTo>
                  <a:cubicBezTo>
                    <a:pt x="202" y="410"/>
                    <a:pt x="202" y="410"/>
                    <a:pt x="202" y="410"/>
                  </a:cubicBezTo>
                  <a:cubicBezTo>
                    <a:pt x="202" y="409"/>
                    <a:pt x="202" y="409"/>
                    <a:pt x="202" y="409"/>
                  </a:cubicBezTo>
                  <a:cubicBezTo>
                    <a:pt x="202" y="408"/>
                    <a:pt x="202" y="408"/>
                    <a:pt x="202" y="408"/>
                  </a:cubicBezTo>
                  <a:cubicBezTo>
                    <a:pt x="208" y="397"/>
                    <a:pt x="208" y="397"/>
                    <a:pt x="208" y="397"/>
                  </a:cubicBezTo>
                  <a:cubicBezTo>
                    <a:pt x="209" y="399"/>
                    <a:pt x="209" y="399"/>
                    <a:pt x="209" y="399"/>
                  </a:cubicBezTo>
                  <a:cubicBezTo>
                    <a:pt x="223" y="402"/>
                    <a:pt x="223" y="402"/>
                    <a:pt x="223" y="402"/>
                  </a:cubicBezTo>
                  <a:cubicBezTo>
                    <a:pt x="260" y="401"/>
                    <a:pt x="260" y="401"/>
                    <a:pt x="260" y="401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1" y="402"/>
                    <a:pt x="261" y="402"/>
                    <a:pt x="261" y="402"/>
                  </a:cubicBezTo>
                  <a:cubicBezTo>
                    <a:pt x="271" y="405"/>
                    <a:pt x="271" y="405"/>
                    <a:pt x="271" y="405"/>
                  </a:cubicBezTo>
                  <a:cubicBezTo>
                    <a:pt x="278" y="399"/>
                    <a:pt x="278" y="399"/>
                    <a:pt x="278" y="399"/>
                  </a:cubicBezTo>
                  <a:cubicBezTo>
                    <a:pt x="275" y="377"/>
                    <a:pt x="275" y="377"/>
                    <a:pt x="275" y="377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51" y="363"/>
                    <a:pt x="247" y="348"/>
                    <a:pt x="249" y="323"/>
                  </a:cubicBezTo>
                  <a:cubicBezTo>
                    <a:pt x="238" y="317"/>
                    <a:pt x="238" y="317"/>
                    <a:pt x="238" y="317"/>
                  </a:cubicBezTo>
                  <a:cubicBezTo>
                    <a:pt x="237" y="317"/>
                    <a:pt x="237" y="317"/>
                    <a:pt x="237" y="317"/>
                  </a:cubicBezTo>
                  <a:cubicBezTo>
                    <a:pt x="235" y="317"/>
                    <a:pt x="235" y="317"/>
                    <a:pt x="235" y="317"/>
                  </a:cubicBezTo>
                  <a:cubicBezTo>
                    <a:pt x="235" y="315"/>
                    <a:pt x="235" y="315"/>
                    <a:pt x="235" y="315"/>
                  </a:cubicBezTo>
                  <a:cubicBezTo>
                    <a:pt x="235" y="315"/>
                    <a:pt x="235" y="315"/>
                    <a:pt x="235" y="315"/>
                  </a:cubicBezTo>
                  <a:cubicBezTo>
                    <a:pt x="233" y="297"/>
                    <a:pt x="233" y="297"/>
                    <a:pt x="233" y="297"/>
                  </a:cubicBezTo>
                  <a:cubicBezTo>
                    <a:pt x="249" y="226"/>
                    <a:pt x="249" y="226"/>
                    <a:pt x="249" y="226"/>
                  </a:cubicBezTo>
                  <a:cubicBezTo>
                    <a:pt x="242" y="206"/>
                    <a:pt x="239" y="192"/>
                    <a:pt x="239" y="185"/>
                  </a:cubicBezTo>
                  <a:cubicBezTo>
                    <a:pt x="237" y="164"/>
                    <a:pt x="237" y="164"/>
                    <a:pt x="237" y="164"/>
                  </a:cubicBezTo>
                  <a:cubicBezTo>
                    <a:pt x="239" y="142"/>
                    <a:pt x="239" y="142"/>
                    <a:pt x="239" y="142"/>
                  </a:cubicBezTo>
                  <a:cubicBezTo>
                    <a:pt x="239" y="140"/>
                    <a:pt x="239" y="140"/>
                    <a:pt x="239" y="140"/>
                  </a:cubicBezTo>
                  <a:cubicBezTo>
                    <a:pt x="240" y="139"/>
                    <a:pt x="240" y="139"/>
                    <a:pt x="240" y="139"/>
                  </a:cubicBezTo>
                  <a:cubicBezTo>
                    <a:pt x="254" y="128"/>
                    <a:pt x="254" y="128"/>
                    <a:pt x="254" y="128"/>
                  </a:cubicBezTo>
                  <a:cubicBezTo>
                    <a:pt x="254" y="117"/>
                    <a:pt x="254" y="117"/>
                    <a:pt x="254" y="117"/>
                  </a:cubicBezTo>
                  <a:cubicBezTo>
                    <a:pt x="254" y="115"/>
                    <a:pt x="253" y="111"/>
                    <a:pt x="249" y="10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39" y="93"/>
                    <a:pt x="239" y="93"/>
                    <a:pt x="239" y="93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7" y="76"/>
                    <a:pt x="237" y="76"/>
                    <a:pt x="237" y="76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74"/>
                    <a:pt x="238" y="74"/>
                    <a:pt x="238" y="74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6" y="42"/>
                    <a:pt x="256" y="42"/>
                    <a:pt x="256" y="42"/>
                  </a:cubicBezTo>
                  <a:cubicBezTo>
                    <a:pt x="251" y="31"/>
                    <a:pt x="251" y="31"/>
                    <a:pt x="251" y="31"/>
                  </a:cubicBezTo>
                  <a:cubicBezTo>
                    <a:pt x="251" y="31"/>
                    <a:pt x="251" y="31"/>
                    <a:pt x="251" y="31"/>
                  </a:cubicBezTo>
                  <a:cubicBezTo>
                    <a:pt x="250" y="29"/>
                    <a:pt x="250" y="29"/>
                    <a:pt x="250" y="29"/>
                  </a:cubicBezTo>
                  <a:cubicBezTo>
                    <a:pt x="259" y="18"/>
                    <a:pt x="259" y="18"/>
                    <a:pt x="259" y="18"/>
                  </a:cubicBezTo>
                  <a:cubicBezTo>
                    <a:pt x="259" y="17"/>
                    <a:pt x="259" y="17"/>
                    <a:pt x="259" y="17"/>
                  </a:cubicBezTo>
                  <a:cubicBezTo>
                    <a:pt x="260" y="17"/>
                    <a:pt x="260" y="17"/>
                    <a:pt x="260" y="17"/>
                  </a:cubicBezTo>
                  <a:cubicBezTo>
                    <a:pt x="269" y="10"/>
                    <a:pt x="269" y="10"/>
                    <a:pt x="269" y="10"/>
                  </a:cubicBezTo>
                  <a:cubicBezTo>
                    <a:pt x="268" y="1"/>
                    <a:pt x="268" y="1"/>
                    <a:pt x="268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1" y="16"/>
                    <a:pt x="251" y="16"/>
                    <a:pt x="251" y="16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20" y="6"/>
                    <a:pt x="220" y="6"/>
                    <a:pt x="220" y="6"/>
                  </a:cubicBezTo>
                  <a:cubicBezTo>
                    <a:pt x="224" y="24"/>
                    <a:pt x="224" y="24"/>
                    <a:pt x="224" y="24"/>
                  </a:cubicBezTo>
                  <a:cubicBezTo>
                    <a:pt x="209" y="28"/>
                    <a:pt x="209" y="28"/>
                    <a:pt x="209" y="28"/>
                  </a:cubicBezTo>
                  <a:cubicBezTo>
                    <a:pt x="187" y="40"/>
                    <a:pt x="187" y="40"/>
                    <a:pt x="187" y="40"/>
                  </a:cubicBezTo>
                  <a:cubicBezTo>
                    <a:pt x="180" y="49"/>
                    <a:pt x="180" y="49"/>
                    <a:pt x="180" y="49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68" y="60"/>
                    <a:pt x="168" y="60"/>
                    <a:pt x="168" y="60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58" y="113"/>
                    <a:pt x="158" y="113"/>
                    <a:pt x="158" y="113"/>
                  </a:cubicBezTo>
                  <a:cubicBezTo>
                    <a:pt x="158" y="113"/>
                    <a:pt x="158" y="113"/>
                    <a:pt x="158" y="113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49" y="124"/>
                    <a:pt x="149" y="124"/>
                    <a:pt x="149" y="124"/>
                  </a:cubicBezTo>
                  <a:cubicBezTo>
                    <a:pt x="149" y="124"/>
                    <a:pt x="149" y="124"/>
                    <a:pt x="149" y="124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7" y="126"/>
                    <a:pt x="147" y="126"/>
                    <a:pt x="147" y="126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104" y="119"/>
                    <a:pt x="104" y="119"/>
                    <a:pt x="104" y="119"/>
                  </a:cubicBezTo>
                  <a:lnTo>
                    <a:pt x="93" y="113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2915996" y="2718383"/>
              <a:ext cx="233826" cy="392583"/>
            </a:xfrm>
            <a:custGeom>
              <a:avLst/>
              <a:gdLst>
                <a:gd name="T0" fmla="*/ 80 w 158"/>
                <a:gd name="T1" fmla="*/ 50 h 263"/>
                <a:gd name="T2" fmla="*/ 80 w 158"/>
                <a:gd name="T3" fmla="*/ 74 h 263"/>
                <a:gd name="T4" fmla="*/ 71 w 158"/>
                <a:gd name="T5" fmla="*/ 94 h 263"/>
                <a:gd name="T6" fmla="*/ 65 w 158"/>
                <a:gd name="T7" fmla="*/ 106 h 263"/>
                <a:gd name="T8" fmla="*/ 63 w 158"/>
                <a:gd name="T9" fmla="*/ 106 h 263"/>
                <a:gd name="T10" fmla="*/ 37 w 158"/>
                <a:gd name="T11" fmla="*/ 112 h 263"/>
                <a:gd name="T12" fmla="*/ 0 w 158"/>
                <a:gd name="T13" fmla="*/ 116 h 263"/>
                <a:gd name="T14" fmla="*/ 31 w 158"/>
                <a:gd name="T15" fmla="*/ 123 h 263"/>
                <a:gd name="T16" fmla="*/ 34 w 158"/>
                <a:gd name="T17" fmla="*/ 123 h 263"/>
                <a:gd name="T18" fmla="*/ 35 w 158"/>
                <a:gd name="T19" fmla="*/ 125 h 263"/>
                <a:gd name="T20" fmla="*/ 48 w 158"/>
                <a:gd name="T21" fmla="*/ 145 h 263"/>
                <a:gd name="T22" fmla="*/ 52 w 158"/>
                <a:gd name="T23" fmla="*/ 178 h 263"/>
                <a:gd name="T24" fmla="*/ 61 w 158"/>
                <a:gd name="T25" fmla="*/ 186 h 263"/>
                <a:gd name="T26" fmla="*/ 62 w 158"/>
                <a:gd name="T27" fmla="*/ 186 h 263"/>
                <a:gd name="T28" fmla="*/ 66 w 158"/>
                <a:gd name="T29" fmla="*/ 208 h 263"/>
                <a:gd name="T30" fmla="*/ 60 w 158"/>
                <a:gd name="T31" fmla="*/ 221 h 263"/>
                <a:gd name="T32" fmla="*/ 70 w 158"/>
                <a:gd name="T33" fmla="*/ 233 h 263"/>
                <a:gd name="T34" fmla="*/ 91 w 158"/>
                <a:gd name="T35" fmla="*/ 252 h 263"/>
                <a:gd name="T36" fmla="*/ 107 w 158"/>
                <a:gd name="T37" fmla="*/ 263 h 263"/>
                <a:gd name="T38" fmla="*/ 105 w 158"/>
                <a:gd name="T39" fmla="*/ 248 h 263"/>
                <a:gd name="T40" fmla="*/ 111 w 158"/>
                <a:gd name="T41" fmla="*/ 235 h 263"/>
                <a:gd name="T42" fmla="*/ 122 w 158"/>
                <a:gd name="T43" fmla="*/ 231 h 263"/>
                <a:gd name="T44" fmla="*/ 123 w 158"/>
                <a:gd name="T45" fmla="*/ 232 h 263"/>
                <a:gd name="T46" fmla="*/ 134 w 158"/>
                <a:gd name="T47" fmla="*/ 230 h 263"/>
                <a:gd name="T48" fmla="*/ 136 w 158"/>
                <a:gd name="T49" fmla="*/ 211 h 263"/>
                <a:gd name="T50" fmla="*/ 127 w 158"/>
                <a:gd name="T51" fmla="*/ 200 h 263"/>
                <a:gd name="T52" fmla="*/ 118 w 158"/>
                <a:gd name="T53" fmla="*/ 199 h 263"/>
                <a:gd name="T54" fmla="*/ 114 w 158"/>
                <a:gd name="T55" fmla="*/ 181 h 263"/>
                <a:gd name="T56" fmla="*/ 116 w 158"/>
                <a:gd name="T57" fmla="*/ 144 h 263"/>
                <a:gd name="T58" fmla="*/ 142 w 158"/>
                <a:gd name="T59" fmla="*/ 138 h 263"/>
                <a:gd name="T60" fmla="*/ 158 w 158"/>
                <a:gd name="T61" fmla="*/ 93 h 263"/>
                <a:gd name="T62" fmla="*/ 145 w 158"/>
                <a:gd name="T63" fmla="*/ 82 h 263"/>
                <a:gd name="T64" fmla="*/ 143 w 158"/>
                <a:gd name="T65" fmla="*/ 83 h 263"/>
                <a:gd name="T66" fmla="*/ 131 w 158"/>
                <a:gd name="T67" fmla="*/ 83 h 263"/>
                <a:gd name="T68" fmla="*/ 123 w 158"/>
                <a:gd name="T69" fmla="*/ 73 h 263"/>
                <a:gd name="T70" fmla="*/ 122 w 158"/>
                <a:gd name="T71" fmla="*/ 72 h 263"/>
                <a:gd name="T72" fmla="*/ 125 w 158"/>
                <a:gd name="T73" fmla="*/ 45 h 263"/>
                <a:gd name="T74" fmla="*/ 131 w 158"/>
                <a:gd name="T75" fmla="*/ 32 h 263"/>
                <a:gd name="T76" fmla="*/ 135 w 158"/>
                <a:gd name="T77" fmla="*/ 17 h 263"/>
                <a:gd name="T78" fmla="*/ 111 w 158"/>
                <a:gd name="T7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263">
                  <a:moveTo>
                    <a:pt x="92" y="16"/>
                  </a:moveTo>
                  <a:cubicBezTo>
                    <a:pt x="80" y="50"/>
                    <a:pt x="80" y="50"/>
                    <a:pt x="80" y="50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3" y="99"/>
                    <a:pt x="71" y="103"/>
                    <a:pt x="66" y="106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46" y="103"/>
                    <a:pt x="46" y="103"/>
                    <a:pt x="46" y="103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4" y="123"/>
                    <a:pt x="34" y="123"/>
                    <a:pt x="34" y="123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41" y="140"/>
                    <a:pt x="41" y="140"/>
                    <a:pt x="41" y="140"/>
                  </a:cubicBezTo>
                  <a:cubicBezTo>
                    <a:pt x="48" y="145"/>
                    <a:pt x="48" y="145"/>
                    <a:pt x="48" y="145"/>
                  </a:cubicBezTo>
                  <a:cubicBezTo>
                    <a:pt x="50" y="148"/>
                    <a:pt x="51" y="152"/>
                    <a:pt x="51" y="159"/>
                  </a:cubicBezTo>
                  <a:cubicBezTo>
                    <a:pt x="52" y="178"/>
                    <a:pt x="52" y="178"/>
                    <a:pt x="52" y="178"/>
                  </a:cubicBezTo>
                  <a:cubicBezTo>
                    <a:pt x="60" y="186"/>
                    <a:pt x="60" y="186"/>
                    <a:pt x="60" y="186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2" y="186"/>
                    <a:pt x="62" y="186"/>
                    <a:pt x="62" y="186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208"/>
                    <a:pt x="66" y="208"/>
                    <a:pt x="66" y="208"/>
                  </a:cubicBezTo>
                  <a:cubicBezTo>
                    <a:pt x="61" y="214"/>
                    <a:pt x="61" y="214"/>
                    <a:pt x="61" y="214"/>
                  </a:cubicBezTo>
                  <a:cubicBezTo>
                    <a:pt x="60" y="221"/>
                    <a:pt x="60" y="221"/>
                    <a:pt x="60" y="221"/>
                  </a:cubicBezTo>
                  <a:cubicBezTo>
                    <a:pt x="62" y="228"/>
                    <a:pt x="62" y="228"/>
                    <a:pt x="62" y="228"/>
                  </a:cubicBezTo>
                  <a:cubicBezTo>
                    <a:pt x="70" y="233"/>
                    <a:pt x="70" y="233"/>
                    <a:pt x="70" y="233"/>
                  </a:cubicBezTo>
                  <a:cubicBezTo>
                    <a:pt x="79" y="237"/>
                    <a:pt x="84" y="239"/>
                    <a:pt x="86" y="242"/>
                  </a:cubicBezTo>
                  <a:cubicBezTo>
                    <a:pt x="91" y="252"/>
                    <a:pt x="91" y="252"/>
                    <a:pt x="91" y="252"/>
                  </a:cubicBezTo>
                  <a:cubicBezTo>
                    <a:pt x="96" y="255"/>
                    <a:pt x="99" y="258"/>
                    <a:pt x="100" y="261"/>
                  </a:cubicBezTo>
                  <a:cubicBezTo>
                    <a:pt x="107" y="263"/>
                    <a:pt x="107" y="263"/>
                    <a:pt x="107" y="263"/>
                  </a:cubicBezTo>
                  <a:cubicBezTo>
                    <a:pt x="107" y="263"/>
                    <a:pt x="107" y="263"/>
                    <a:pt x="107" y="263"/>
                  </a:cubicBezTo>
                  <a:cubicBezTo>
                    <a:pt x="105" y="248"/>
                    <a:pt x="105" y="248"/>
                    <a:pt x="105" y="248"/>
                  </a:cubicBezTo>
                  <a:cubicBezTo>
                    <a:pt x="104" y="244"/>
                    <a:pt x="104" y="241"/>
                    <a:pt x="105" y="239"/>
                  </a:cubicBezTo>
                  <a:cubicBezTo>
                    <a:pt x="107" y="237"/>
                    <a:pt x="108" y="236"/>
                    <a:pt x="111" y="235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22" y="231"/>
                    <a:pt x="122" y="231"/>
                    <a:pt x="122" y="231"/>
                  </a:cubicBezTo>
                  <a:cubicBezTo>
                    <a:pt x="122" y="231"/>
                    <a:pt x="122" y="231"/>
                    <a:pt x="122" y="231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28" y="233"/>
                    <a:pt x="128" y="233"/>
                    <a:pt x="128" y="233"/>
                  </a:cubicBezTo>
                  <a:cubicBezTo>
                    <a:pt x="134" y="230"/>
                    <a:pt x="134" y="230"/>
                    <a:pt x="134" y="230"/>
                  </a:cubicBezTo>
                  <a:cubicBezTo>
                    <a:pt x="134" y="228"/>
                    <a:pt x="134" y="228"/>
                    <a:pt x="134" y="228"/>
                  </a:cubicBezTo>
                  <a:cubicBezTo>
                    <a:pt x="136" y="211"/>
                    <a:pt x="136" y="211"/>
                    <a:pt x="136" y="211"/>
                  </a:cubicBezTo>
                  <a:cubicBezTo>
                    <a:pt x="132" y="203"/>
                    <a:pt x="132" y="203"/>
                    <a:pt x="132" y="203"/>
                  </a:cubicBezTo>
                  <a:cubicBezTo>
                    <a:pt x="127" y="200"/>
                    <a:pt x="127" y="200"/>
                    <a:pt x="127" y="200"/>
                  </a:cubicBezTo>
                  <a:cubicBezTo>
                    <a:pt x="120" y="199"/>
                    <a:pt x="120" y="199"/>
                    <a:pt x="120" y="199"/>
                  </a:cubicBezTo>
                  <a:cubicBezTo>
                    <a:pt x="118" y="199"/>
                    <a:pt x="118" y="199"/>
                    <a:pt x="118" y="199"/>
                  </a:cubicBezTo>
                  <a:cubicBezTo>
                    <a:pt x="117" y="199"/>
                    <a:pt x="117" y="199"/>
                    <a:pt x="117" y="199"/>
                  </a:cubicBezTo>
                  <a:cubicBezTo>
                    <a:pt x="114" y="181"/>
                    <a:pt x="114" y="181"/>
                    <a:pt x="114" y="181"/>
                  </a:cubicBezTo>
                  <a:cubicBezTo>
                    <a:pt x="115" y="146"/>
                    <a:pt x="115" y="146"/>
                    <a:pt x="115" y="146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127" y="130"/>
                    <a:pt x="127" y="130"/>
                    <a:pt x="127" y="130"/>
                  </a:cubicBezTo>
                  <a:cubicBezTo>
                    <a:pt x="142" y="138"/>
                    <a:pt x="142" y="138"/>
                    <a:pt x="142" y="138"/>
                  </a:cubicBezTo>
                  <a:cubicBezTo>
                    <a:pt x="151" y="138"/>
                    <a:pt x="151" y="138"/>
                    <a:pt x="151" y="138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156" y="88"/>
                    <a:pt x="154" y="85"/>
                    <a:pt x="149" y="83"/>
                  </a:cubicBezTo>
                  <a:cubicBezTo>
                    <a:pt x="145" y="82"/>
                    <a:pt x="145" y="82"/>
                    <a:pt x="145" y="82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32" y="85"/>
                    <a:pt x="132" y="85"/>
                    <a:pt x="132" y="85"/>
                  </a:cubicBezTo>
                  <a:cubicBezTo>
                    <a:pt x="131" y="83"/>
                    <a:pt x="131" y="83"/>
                    <a:pt x="131" y="83"/>
                  </a:cubicBezTo>
                  <a:cubicBezTo>
                    <a:pt x="131" y="83"/>
                    <a:pt x="131" y="83"/>
                    <a:pt x="131" y="83"/>
                  </a:cubicBezTo>
                  <a:cubicBezTo>
                    <a:pt x="123" y="73"/>
                    <a:pt x="123" y="73"/>
                    <a:pt x="123" y="73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22" y="72"/>
                    <a:pt x="122" y="72"/>
                    <a:pt x="122" y="72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38"/>
                    <a:pt x="129" y="35"/>
                    <a:pt x="131" y="32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25" y="7"/>
                    <a:pt x="125" y="7"/>
                    <a:pt x="125" y="7"/>
                  </a:cubicBezTo>
                  <a:cubicBezTo>
                    <a:pt x="111" y="0"/>
                    <a:pt x="111" y="0"/>
                    <a:pt x="111" y="0"/>
                  </a:cubicBezTo>
                  <a:lnTo>
                    <a:pt x="92" y="16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1765323" y="2685155"/>
              <a:ext cx="1041143" cy="748245"/>
            </a:xfrm>
            <a:custGeom>
              <a:avLst/>
              <a:gdLst>
                <a:gd name="T0" fmla="*/ 415 w 700"/>
                <a:gd name="T1" fmla="*/ 50 h 503"/>
                <a:gd name="T2" fmla="*/ 397 w 700"/>
                <a:gd name="T3" fmla="*/ 72 h 503"/>
                <a:gd name="T4" fmla="*/ 376 w 700"/>
                <a:gd name="T5" fmla="*/ 64 h 503"/>
                <a:gd name="T6" fmla="*/ 308 w 700"/>
                <a:gd name="T7" fmla="*/ 17 h 503"/>
                <a:gd name="T8" fmla="*/ 280 w 700"/>
                <a:gd name="T9" fmla="*/ 4 h 503"/>
                <a:gd name="T10" fmla="*/ 247 w 700"/>
                <a:gd name="T11" fmla="*/ 4 h 503"/>
                <a:gd name="T12" fmla="*/ 198 w 700"/>
                <a:gd name="T13" fmla="*/ 10 h 503"/>
                <a:gd name="T14" fmla="*/ 170 w 700"/>
                <a:gd name="T15" fmla="*/ 18 h 503"/>
                <a:gd name="T16" fmla="*/ 137 w 700"/>
                <a:gd name="T17" fmla="*/ 25 h 503"/>
                <a:gd name="T18" fmla="*/ 80 w 700"/>
                <a:gd name="T19" fmla="*/ 33 h 503"/>
                <a:gd name="T20" fmla="*/ 75 w 700"/>
                <a:gd name="T21" fmla="*/ 57 h 503"/>
                <a:gd name="T22" fmla="*/ 95 w 700"/>
                <a:gd name="T23" fmla="*/ 89 h 503"/>
                <a:gd name="T24" fmla="*/ 111 w 700"/>
                <a:gd name="T25" fmla="*/ 123 h 503"/>
                <a:gd name="T26" fmla="*/ 97 w 700"/>
                <a:gd name="T27" fmla="*/ 169 h 503"/>
                <a:gd name="T28" fmla="*/ 91 w 700"/>
                <a:gd name="T29" fmla="*/ 184 h 503"/>
                <a:gd name="T30" fmla="*/ 51 w 700"/>
                <a:gd name="T31" fmla="*/ 181 h 503"/>
                <a:gd name="T32" fmla="*/ 17 w 700"/>
                <a:gd name="T33" fmla="*/ 209 h 503"/>
                <a:gd name="T34" fmla="*/ 5 w 700"/>
                <a:gd name="T35" fmla="*/ 226 h 503"/>
                <a:gd name="T36" fmla="*/ 16 w 700"/>
                <a:gd name="T37" fmla="*/ 269 h 503"/>
                <a:gd name="T38" fmla="*/ 0 w 700"/>
                <a:gd name="T39" fmla="*/ 312 h 503"/>
                <a:gd name="T40" fmla="*/ 23 w 700"/>
                <a:gd name="T41" fmla="*/ 351 h 503"/>
                <a:gd name="T42" fmla="*/ 67 w 700"/>
                <a:gd name="T43" fmla="*/ 360 h 503"/>
                <a:gd name="T44" fmla="*/ 87 w 700"/>
                <a:gd name="T45" fmla="*/ 375 h 503"/>
                <a:gd name="T46" fmla="*/ 105 w 700"/>
                <a:gd name="T47" fmla="*/ 395 h 503"/>
                <a:gd name="T48" fmla="*/ 140 w 700"/>
                <a:gd name="T49" fmla="*/ 409 h 503"/>
                <a:gd name="T50" fmla="*/ 176 w 700"/>
                <a:gd name="T51" fmla="*/ 424 h 503"/>
                <a:gd name="T52" fmla="*/ 249 w 700"/>
                <a:gd name="T53" fmla="*/ 426 h 503"/>
                <a:gd name="T54" fmla="*/ 273 w 700"/>
                <a:gd name="T55" fmla="*/ 442 h 503"/>
                <a:gd name="T56" fmla="*/ 293 w 700"/>
                <a:gd name="T57" fmla="*/ 463 h 503"/>
                <a:gd name="T58" fmla="*/ 301 w 700"/>
                <a:gd name="T59" fmla="*/ 479 h 503"/>
                <a:gd name="T60" fmla="*/ 315 w 700"/>
                <a:gd name="T61" fmla="*/ 498 h 503"/>
                <a:gd name="T62" fmla="*/ 334 w 700"/>
                <a:gd name="T63" fmla="*/ 501 h 503"/>
                <a:gd name="T64" fmla="*/ 349 w 700"/>
                <a:gd name="T65" fmla="*/ 477 h 503"/>
                <a:gd name="T66" fmla="*/ 382 w 700"/>
                <a:gd name="T67" fmla="*/ 491 h 503"/>
                <a:gd name="T68" fmla="*/ 384 w 700"/>
                <a:gd name="T69" fmla="*/ 476 h 503"/>
                <a:gd name="T70" fmla="*/ 391 w 700"/>
                <a:gd name="T71" fmla="*/ 450 h 503"/>
                <a:gd name="T72" fmla="*/ 418 w 700"/>
                <a:gd name="T73" fmla="*/ 405 h 503"/>
                <a:gd name="T74" fmla="*/ 413 w 700"/>
                <a:gd name="T75" fmla="*/ 363 h 503"/>
                <a:gd name="T76" fmla="*/ 422 w 700"/>
                <a:gd name="T77" fmla="*/ 350 h 503"/>
                <a:gd name="T78" fmla="*/ 459 w 700"/>
                <a:gd name="T79" fmla="*/ 357 h 503"/>
                <a:gd name="T80" fmla="*/ 480 w 700"/>
                <a:gd name="T81" fmla="*/ 380 h 503"/>
                <a:gd name="T82" fmla="*/ 501 w 700"/>
                <a:gd name="T83" fmla="*/ 406 h 503"/>
                <a:gd name="T84" fmla="*/ 520 w 700"/>
                <a:gd name="T85" fmla="*/ 437 h 503"/>
                <a:gd name="T86" fmla="*/ 560 w 700"/>
                <a:gd name="T87" fmla="*/ 447 h 503"/>
                <a:gd name="T88" fmla="*/ 573 w 700"/>
                <a:gd name="T89" fmla="*/ 464 h 503"/>
                <a:gd name="T90" fmla="*/ 604 w 700"/>
                <a:gd name="T91" fmla="*/ 447 h 503"/>
                <a:gd name="T92" fmla="*/ 602 w 700"/>
                <a:gd name="T93" fmla="*/ 415 h 503"/>
                <a:gd name="T94" fmla="*/ 600 w 700"/>
                <a:gd name="T95" fmla="*/ 397 h 503"/>
                <a:gd name="T96" fmla="*/ 598 w 700"/>
                <a:gd name="T97" fmla="*/ 395 h 503"/>
                <a:gd name="T98" fmla="*/ 595 w 700"/>
                <a:gd name="T99" fmla="*/ 346 h 503"/>
                <a:gd name="T100" fmla="*/ 628 w 700"/>
                <a:gd name="T101" fmla="*/ 324 h 503"/>
                <a:gd name="T102" fmla="*/ 674 w 700"/>
                <a:gd name="T103" fmla="*/ 286 h 503"/>
                <a:gd name="T104" fmla="*/ 700 w 700"/>
                <a:gd name="T105" fmla="*/ 239 h 503"/>
                <a:gd name="T106" fmla="*/ 684 w 700"/>
                <a:gd name="T107" fmla="*/ 197 h 503"/>
                <a:gd name="T108" fmla="*/ 659 w 700"/>
                <a:gd name="T109" fmla="*/ 146 h 503"/>
                <a:gd name="T110" fmla="*/ 658 w 700"/>
                <a:gd name="T111" fmla="*/ 131 h 503"/>
                <a:gd name="T112" fmla="*/ 593 w 700"/>
                <a:gd name="T113" fmla="*/ 102 h 503"/>
                <a:gd name="T114" fmla="*/ 568 w 700"/>
                <a:gd name="T115" fmla="*/ 89 h 503"/>
                <a:gd name="T116" fmla="*/ 565 w 700"/>
                <a:gd name="T117" fmla="*/ 91 h 503"/>
                <a:gd name="T118" fmla="*/ 531 w 700"/>
                <a:gd name="T119" fmla="*/ 68 h 503"/>
                <a:gd name="T120" fmla="*/ 491 w 700"/>
                <a:gd name="T121" fmla="*/ 39 h 503"/>
                <a:gd name="T122" fmla="*/ 482 w 700"/>
                <a:gd name="T123" fmla="*/ 45 h 503"/>
                <a:gd name="T124" fmla="*/ 468 w 700"/>
                <a:gd name="T125" fmla="*/ 49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00" h="503">
                  <a:moveTo>
                    <a:pt x="418" y="26"/>
                  </a:moveTo>
                  <a:cubicBezTo>
                    <a:pt x="411" y="31"/>
                    <a:pt x="411" y="31"/>
                    <a:pt x="411" y="31"/>
                  </a:cubicBezTo>
                  <a:cubicBezTo>
                    <a:pt x="411" y="34"/>
                    <a:pt x="413" y="40"/>
                    <a:pt x="415" y="49"/>
                  </a:cubicBezTo>
                  <a:cubicBezTo>
                    <a:pt x="415" y="50"/>
                    <a:pt x="415" y="50"/>
                    <a:pt x="415" y="50"/>
                  </a:cubicBezTo>
                  <a:cubicBezTo>
                    <a:pt x="416" y="51"/>
                    <a:pt x="416" y="51"/>
                    <a:pt x="416" y="51"/>
                  </a:cubicBezTo>
                  <a:cubicBezTo>
                    <a:pt x="415" y="51"/>
                    <a:pt x="415" y="51"/>
                    <a:pt x="415" y="51"/>
                  </a:cubicBezTo>
                  <a:cubicBezTo>
                    <a:pt x="407" y="68"/>
                    <a:pt x="407" y="68"/>
                    <a:pt x="407" y="68"/>
                  </a:cubicBezTo>
                  <a:cubicBezTo>
                    <a:pt x="397" y="72"/>
                    <a:pt x="397" y="72"/>
                    <a:pt x="397" y="72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394" y="73"/>
                    <a:pt x="394" y="73"/>
                    <a:pt x="394" y="73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42" y="33"/>
                    <a:pt x="342" y="33"/>
                    <a:pt x="342" y="33"/>
                  </a:cubicBezTo>
                  <a:cubicBezTo>
                    <a:pt x="329" y="25"/>
                    <a:pt x="329" y="25"/>
                    <a:pt x="329" y="25"/>
                  </a:cubicBezTo>
                  <a:cubicBezTo>
                    <a:pt x="308" y="17"/>
                    <a:pt x="308" y="17"/>
                    <a:pt x="308" y="17"/>
                  </a:cubicBezTo>
                  <a:cubicBezTo>
                    <a:pt x="308" y="17"/>
                    <a:pt x="308" y="17"/>
                    <a:pt x="308" y="17"/>
                  </a:cubicBezTo>
                  <a:cubicBezTo>
                    <a:pt x="307" y="17"/>
                    <a:pt x="307" y="17"/>
                    <a:pt x="307" y="1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70" y="5"/>
                    <a:pt x="270" y="5"/>
                    <a:pt x="270" y="5"/>
                  </a:cubicBezTo>
                  <a:cubicBezTo>
                    <a:pt x="248" y="4"/>
                    <a:pt x="248" y="4"/>
                    <a:pt x="248" y="4"/>
                  </a:cubicBezTo>
                  <a:cubicBezTo>
                    <a:pt x="247" y="4"/>
                    <a:pt x="247" y="4"/>
                    <a:pt x="247" y="4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14" y="6"/>
                    <a:pt x="214" y="6"/>
                    <a:pt x="214" y="6"/>
                  </a:cubicBezTo>
                  <a:cubicBezTo>
                    <a:pt x="210" y="8"/>
                    <a:pt x="205" y="9"/>
                    <a:pt x="198" y="10"/>
                  </a:cubicBezTo>
                  <a:cubicBezTo>
                    <a:pt x="183" y="13"/>
                    <a:pt x="183" y="13"/>
                    <a:pt x="183" y="13"/>
                  </a:cubicBezTo>
                  <a:cubicBezTo>
                    <a:pt x="171" y="17"/>
                    <a:pt x="171" y="17"/>
                    <a:pt x="171" y="17"/>
                  </a:cubicBezTo>
                  <a:cubicBezTo>
                    <a:pt x="170" y="17"/>
                    <a:pt x="170" y="17"/>
                    <a:pt x="170" y="17"/>
                  </a:cubicBezTo>
                  <a:cubicBezTo>
                    <a:pt x="170" y="18"/>
                    <a:pt x="170" y="18"/>
                    <a:pt x="170" y="18"/>
                  </a:cubicBezTo>
                  <a:cubicBezTo>
                    <a:pt x="170" y="17"/>
                    <a:pt x="170" y="17"/>
                    <a:pt x="170" y="17"/>
                  </a:cubicBezTo>
                  <a:cubicBezTo>
                    <a:pt x="155" y="19"/>
                    <a:pt x="155" y="19"/>
                    <a:pt x="155" y="19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85" y="78"/>
                    <a:pt x="85" y="78"/>
                    <a:pt x="85" y="78"/>
                  </a:cubicBezTo>
                  <a:cubicBezTo>
                    <a:pt x="85" y="78"/>
                    <a:pt x="85" y="78"/>
                    <a:pt x="85" y="78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101" y="94"/>
                    <a:pt x="104" y="97"/>
                    <a:pt x="104" y="102"/>
                  </a:cubicBezTo>
                  <a:cubicBezTo>
                    <a:pt x="107" y="112"/>
                    <a:pt x="107" y="112"/>
                    <a:pt x="107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1" y="122"/>
                    <a:pt x="111" y="123"/>
                    <a:pt x="111" y="123"/>
                  </a:cubicBezTo>
                  <a:cubicBezTo>
                    <a:pt x="98" y="133"/>
                    <a:pt x="98" y="133"/>
                    <a:pt x="98" y="133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97" y="169"/>
                    <a:pt x="97" y="169"/>
                    <a:pt x="97" y="169"/>
                  </a:cubicBezTo>
                  <a:cubicBezTo>
                    <a:pt x="98" y="171"/>
                    <a:pt x="98" y="171"/>
                    <a:pt x="98" y="171"/>
                  </a:cubicBezTo>
                  <a:cubicBezTo>
                    <a:pt x="98" y="171"/>
                    <a:pt x="98" y="171"/>
                    <a:pt x="98" y="171"/>
                  </a:cubicBezTo>
                  <a:cubicBezTo>
                    <a:pt x="96" y="177"/>
                    <a:pt x="96" y="177"/>
                    <a:pt x="96" y="177"/>
                  </a:cubicBezTo>
                  <a:cubicBezTo>
                    <a:pt x="95" y="180"/>
                    <a:pt x="93" y="183"/>
                    <a:pt x="91" y="184"/>
                  </a:cubicBezTo>
                  <a:cubicBezTo>
                    <a:pt x="87" y="188"/>
                    <a:pt x="80" y="188"/>
                    <a:pt x="69" y="184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1" y="181"/>
                    <a:pt x="51" y="181"/>
                    <a:pt x="51" y="181"/>
                  </a:cubicBezTo>
                  <a:cubicBezTo>
                    <a:pt x="51" y="181"/>
                    <a:pt x="51" y="181"/>
                    <a:pt x="51" y="181"/>
                  </a:cubicBezTo>
                  <a:cubicBezTo>
                    <a:pt x="38" y="175"/>
                    <a:pt x="38" y="175"/>
                    <a:pt x="38" y="175"/>
                  </a:cubicBezTo>
                  <a:cubicBezTo>
                    <a:pt x="18" y="174"/>
                    <a:pt x="18" y="174"/>
                    <a:pt x="18" y="174"/>
                  </a:cubicBezTo>
                  <a:cubicBezTo>
                    <a:pt x="19" y="175"/>
                    <a:pt x="19" y="175"/>
                    <a:pt x="19" y="175"/>
                  </a:cubicBezTo>
                  <a:cubicBezTo>
                    <a:pt x="17" y="209"/>
                    <a:pt x="17" y="209"/>
                    <a:pt x="17" y="209"/>
                  </a:cubicBezTo>
                  <a:cubicBezTo>
                    <a:pt x="16" y="214"/>
                    <a:pt x="13" y="216"/>
                    <a:pt x="8" y="217"/>
                  </a:cubicBezTo>
                  <a:cubicBezTo>
                    <a:pt x="6" y="217"/>
                    <a:pt x="5" y="220"/>
                    <a:pt x="5" y="226"/>
                  </a:cubicBezTo>
                  <a:cubicBezTo>
                    <a:pt x="5" y="226"/>
                    <a:pt x="5" y="226"/>
                    <a:pt x="5" y="226"/>
                  </a:cubicBezTo>
                  <a:cubicBezTo>
                    <a:pt x="5" y="226"/>
                    <a:pt x="5" y="226"/>
                    <a:pt x="5" y="226"/>
                  </a:cubicBezTo>
                  <a:cubicBezTo>
                    <a:pt x="3" y="235"/>
                    <a:pt x="3" y="235"/>
                    <a:pt x="3" y="235"/>
                  </a:cubicBezTo>
                  <a:cubicBezTo>
                    <a:pt x="8" y="240"/>
                    <a:pt x="11" y="243"/>
                    <a:pt x="13" y="246"/>
                  </a:cubicBezTo>
                  <a:cubicBezTo>
                    <a:pt x="16" y="262"/>
                    <a:pt x="16" y="262"/>
                    <a:pt x="16" y="262"/>
                  </a:cubicBezTo>
                  <a:cubicBezTo>
                    <a:pt x="16" y="269"/>
                    <a:pt x="16" y="269"/>
                    <a:pt x="16" y="269"/>
                  </a:cubicBezTo>
                  <a:cubicBezTo>
                    <a:pt x="16" y="272"/>
                    <a:pt x="15" y="275"/>
                    <a:pt x="13" y="277"/>
                  </a:cubicBezTo>
                  <a:cubicBezTo>
                    <a:pt x="9" y="291"/>
                    <a:pt x="9" y="291"/>
                    <a:pt x="9" y="291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10" y="332"/>
                    <a:pt x="10" y="332"/>
                    <a:pt x="10" y="332"/>
                  </a:cubicBezTo>
                  <a:cubicBezTo>
                    <a:pt x="13" y="335"/>
                    <a:pt x="14" y="337"/>
                    <a:pt x="15" y="340"/>
                  </a:cubicBezTo>
                  <a:cubicBezTo>
                    <a:pt x="23" y="351"/>
                    <a:pt x="23" y="351"/>
                    <a:pt x="23" y="351"/>
                  </a:cubicBezTo>
                  <a:cubicBezTo>
                    <a:pt x="36" y="365"/>
                    <a:pt x="36" y="365"/>
                    <a:pt x="36" y="365"/>
                  </a:cubicBezTo>
                  <a:cubicBezTo>
                    <a:pt x="40" y="370"/>
                    <a:pt x="44" y="372"/>
                    <a:pt x="45" y="372"/>
                  </a:cubicBezTo>
                  <a:cubicBezTo>
                    <a:pt x="58" y="364"/>
                    <a:pt x="58" y="364"/>
                    <a:pt x="58" y="364"/>
                  </a:cubicBezTo>
                  <a:cubicBezTo>
                    <a:pt x="61" y="362"/>
                    <a:pt x="63" y="360"/>
                    <a:pt x="67" y="360"/>
                  </a:cubicBezTo>
                  <a:cubicBezTo>
                    <a:pt x="69" y="360"/>
                    <a:pt x="73" y="36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67"/>
                    <a:pt x="80" y="367"/>
                    <a:pt x="80" y="367"/>
                  </a:cubicBezTo>
                  <a:cubicBezTo>
                    <a:pt x="87" y="375"/>
                    <a:pt x="87" y="375"/>
                    <a:pt x="87" y="375"/>
                  </a:cubicBezTo>
                  <a:cubicBezTo>
                    <a:pt x="91" y="384"/>
                    <a:pt x="91" y="384"/>
                    <a:pt x="91" y="384"/>
                  </a:cubicBezTo>
                  <a:cubicBezTo>
                    <a:pt x="93" y="387"/>
                    <a:pt x="93" y="387"/>
                    <a:pt x="93" y="387"/>
                  </a:cubicBezTo>
                  <a:cubicBezTo>
                    <a:pt x="96" y="388"/>
                    <a:pt x="96" y="388"/>
                    <a:pt x="96" y="388"/>
                  </a:cubicBezTo>
                  <a:cubicBezTo>
                    <a:pt x="105" y="395"/>
                    <a:pt x="105" y="395"/>
                    <a:pt x="105" y="395"/>
                  </a:cubicBezTo>
                  <a:cubicBezTo>
                    <a:pt x="109" y="395"/>
                    <a:pt x="109" y="395"/>
                    <a:pt x="109" y="395"/>
                  </a:cubicBezTo>
                  <a:cubicBezTo>
                    <a:pt x="112" y="396"/>
                    <a:pt x="115" y="398"/>
                    <a:pt x="117" y="401"/>
                  </a:cubicBezTo>
                  <a:cubicBezTo>
                    <a:pt x="118" y="403"/>
                    <a:pt x="126" y="406"/>
                    <a:pt x="139" y="409"/>
                  </a:cubicBezTo>
                  <a:cubicBezTo>
                    <a:pt x="140" y="409"/>
                    <a:pt x="140" y="409"/>
                    <a:pt x="140" y="409"/>
                  </a:cubicBezTo>
                  <a:cubicBezTo>
                    <a:pt x="160" y="417"/>
                    <a:pt x="160" y="417"/>
                    <a:pt x="160" y="417"/>
                  </a:cubicBezTo>
                  <a:cubicBezTo>
                    <a:pt x="161" y="417"/>
                    <a:pt x="161" y="417"/>
                    <a:pt x="161" y="417"/>
                  </a:cubicBezTo>
                  <a:cubicBezTo>
                    <a:pt x="162" y="417"/>
                    <a:pt x="162" y="417"/>
                    <a:pt x="162" y="417"/>
                  </a:cubicBezTo>
                  <a:cubicBezTo>
                    <a:pt x="176" y="424"/>
                    <a:pt x="176" y="424"/>
                    <a:pt x="176" y="424"/>
                  </a:cubicBezTo>
                  <a:cubicBezTo>
                    <a:pt x="201" y="430"/>
                    <a:pt x="201" y="430"/>
                    <a:pt x="201" y="430"/>
                  </a:cubicBezTo>
                  <a:cubicBezTo>
                    <a:pt x="202" y="431"/>
                    <a:pt x="202" y="431"/>
                    <a:pt x="202" y="431"/>
                  </a:cubicBezTo>
                  <a:cubicBezTo>
                    <a:pt x="234" y="432"/>
                    <a:pt x="234" y="432"/>
                    <a:pt x="234" y="432"/>
                  </a:cubicBezTo>
                  <a:cubicBezTo>
                    <a:pt x="249" y="426"/>
                    <a:pt x="249" y="426"/>
                    <a:pt x="249" y="426"/>
                  </a:cubicBezTo>
                  <a:cubicBezTo>
                    <a:pt x="262" y="426"/>
                    <a:pt x="262" y="426"/>
                    <a:pt x="262" y="426"/>
                  </a:cubicBezTo>
                  <a:cubicBezTo>
                    <a:pt x="262" y="427"/>
                    <a:pt x="262" y="427"/>
                    <a:pt x="262" y="427"/>
                  </a:cubicBezTo>
                  <a:cubicBezTo>
                    <a:pt x="262" y="428"/>
                    <a:pt x="262" y="428"/>
                    <a:pt x="262" y="428"/>
                  </a:cubicBezTo>
                  <a:cubicBezTo>
                    <a:pt x="273" y="442"/>
                    <a:pt x="273" y="442"/>
                    <a:pt x="273" y="442"/>
                  </a:cubicBezTo>
                  <a:cubicBezTo>
                    <a:pt x="273" y="442"/>
                    <a:pt x="273" y="442"/>
                    <a:pt x="273" y="442"/>
                  </a:cubicBezTo>
                  <a:cubicBezTo>
                    <a:pt x="280" y="453"/>
                    <a:pt x="280" y="453"/>
                    <a:pt x="280" y="453"/>
                  </a:cubicBezTo>
                  <a:cubicBezTo>
                    <a:pt x="286" y="460"/>
                    <a:pt x="286" y="460"/>
                    <a:pt x="286" y="460"/>
                  </a:cubicBezTo>
                  <a:cubicBezTo>
                    <a:pt x="293" y="463"/>
                    <a:pt x="293" y="463"/>
                    <a:pt x="293" y="463"/>
                  </a:cubicBezTo>
                  <a:cubicBezTo>
                    <a:pt x="294" y="464"/>
                    <a:pt x="294" y="464"/>
                    <a:pt x="294" y="464"/>
                  </a:cubicBezTo>
                  <a:cubicBezTo>
                    <a:pt x="295" y="464"/>
                    <a:pt x="295" y="464"/>
                    <a:pt x="295" y="464"/>
                  </a:cubicBezTo>
                  <a:cubicBezTo>
                    <a:pt x="301" y="478"/>
                    <a:pt x="301" y="478"/>
                    <a:pt x="301" y="478"/>
                  </a:cubicBezTo>
                  <a:cubicBezTo>
                    <a:pt x="301" y="479"/>
                    <a:pt x="301" y="479"/>
                    <a:pt x="301" y="479"/>
                  </a:cubicBezTo>
                  <a:cubicBezTo>
                    <a:pt x="302" y="479"/>
                    <a:pt x="302" y="479"/>
                    <a:pt x="302" y="479"/>
                  </a:cubicBezTo>
                  <a:cubicBezTo>
                    <a:pt x="302" y="480"/>
                    <a:pt x="302" y="480"/>
                    <a:pt x="302" y="480"/>
                  </a:cubicBezTo>
                  <a:cubicBezTo>
                    <a:pt x="305" y="495"/>
                    <a:pt x="305" y="495"/>
                    <a:pt x="305" y="495"/>
                  </a:cubicBezTo>
                  <a:cubicBezTo>
                    <a:pt x="315" y="498"/>
                    <a:pt x="315" y="498"/>
                    <a:pt x="315" y="498"/>
                  </a:cubicBezTo>
                  <a:cubicBezTo>
                    <a:pt x="316" y="498"/>
                    <a:pt x="316" y="498"/>
                    <a:pt x="316" y="498"/>
                  </a:cubicBezTo>
                  <a:cubicBezTo>
                    <a:pt x="316" y="498"/>
                    <a:pt x="316" y="498"/>
                    <a:pt x="316" y="498"/>
                  </a:cubicBezTo>
                  <a:cubicBezTo>
                    <a:pt x="324" y="503"/>
                    <a:pt x="324" y="503"/>
                    <a:pt x="324" y="503"/>
                  </a:cubicBezTo>
                  <a:cubicBezTo>
                    <a:pt x="334" y="501"/>
                    <a:pt x="334" y="501"/>
                    <a:pt x="334" y="501"/>
                  </a:cubicBezTo>
                  <a:cubicBezTo>
                    <a:pt x="337" y="491"/>
                    <a:pt x="337" y="491"/>
                    <a:pt x="337" y="491"/>
                  </a:cubicBezTo>
                  <a:cubicBezTo>
                    <a:pt x="337" y="490"/>
                    <a:pt x="337" y="490"/>
                    <a:pt x="337" y="490"/>
                  </a:cubicBezTo>
                  <a:cubicBezTo>
                    <a:pt x="338" y="489"/>
                    <a:pt x="338" y="489"/>
                    <a:pt x="338" y="489"/>
                  </a:cubicBezTo>
                  <a:cubicBezTo>
                    <a:pt x="349" y="477"/>
                    <a:pt x="349" y="477"/>
                    <a:pt x="349" y="477"/>
                  </a:cubicBezTo>
                  <a:cubicBezTo>
                    <a:pt x="362" y="481"/>
                    <a:pt x="362" y="481"/>
                    <a:pt x="362" y="481"/>
                  </a:cubicBezTo>
                  <a:cubicBezTo>
                    <a:pt x="362" y="482"/>
                    <a:pt x="362" y="482"/>
                    <a:pt x="362" y="482"/>
                  </a:cubicBezTo>
                  <a:cubicBezTo>
                    <a:pt x="369" y="496"/>
                    <a:pt x="369" y="496"/>
                    <a:pt x="369" y="496"/>
                  </a:cubicBezTo>
                  <a:cubicBezTo>
                    <a:pt x="382" y="491"/>
                    <a:pt x="382" y="491"/>
                    <a:pt x="382" y="491"/>
                  </a:cubicBezTo>
                  <a:cubicBezTo>
                    <a:pt x="383" y="478"/>
                    <a:pt x="383" y="478"/>
                    <a:pt x="383" y="478"/>
                  </a:cubicBezTo>
                  <a:cubicBezTo>
                    <a:pt x="383" y="477"/>
                    <a:pt x="383" y="477"/>
                    <a:pt x="383" y="477"/>
                  </a:cubicBezTo>
                  <a:cubicBezTo>
                    <a:pt x="383" y="477"/>
                    <a:pt x="383" y="477"/>
                    <a:pt x="383" y="477"/>
                  </a:cubicBezTo>
                  <a:cubicBezTo>
                    <a:pt x="384" y="476"/>
                    <a:pt x="384" y="476"/>
                    <a:pt x="384" y="476"/>
                  </a:cubicBezTo>
                  <a:cubicBezTo>
                    <a:pt x="393" y="471"/>
                    <a:pt x="393" y="471"/>
                    <a:pt x="393" y="471"/>
                  </a:cubicBezTo>
                  <a:cubicBezTo>
                    <a:pt x="391" y="452"/>
                    <a:pt x="391" y="452"/>
                    <a:pt x="391" y="452"/>
                  </a:cubicBezTo>
                  <a:cubicBezTo>
                    <a:pt x="391" y="451"/>
                    <a:pt x="391" y="451"/>
                    <a:pt x="391" y="451"/>
                  </a:cubicBezTo>
                  <a:cubicBezTo>
                    <a:pt x="391" y="450"/>
                    <a:pt x="391" y="450"/>
                    <a:pt x="391" y="450"/>
                  </a:cubicBezTo>
                  <a:cubicBezTo>
                    <a:pt x="401" y="428"/>
                    <a:pt x="401" y="428"/>
                    <a:pt x="401" y="428"/>
                  </a:cubicBezTo>
                  <a:cubicBezTo>
                    <a:pt x="411" y="424"/>
                    <a:pt x="411" y="424"/>
                    <a:pt x="411" y="424"/>
                  </a:cubicBezTo>
                  <a:cubicBezTo>
                    <a:pt x="407" y="405"/>
                    <a:pt x="407" y="405"/>
                    <a:pt x="407" y="405"/>
                  </a:cubicBezTo>
                  <a:cubicBezTo>
                    <a:pt x="418" y="405"/>
                    <a:pt x="418" y="405"/>
                    <a:pt x="418" y="405"/>
                  </a:cubicBezTo>
                  <a:cubicBezTo>
                    <a:pt x="417" y="396"/>
                    <a:pt x="417" y="396"/>
                    <a:pt x="417" y="396"/>
                  </a:cubicBezTo>
                  <a:cubicBezTo>
                    <a:pt x="411" y="377"/>
                    <a:pt x="411" y="377"/>
                    <a:pt x="411" y="377"/>
                  </a:cubicBezTo>
                  <a:cubicBezTo>
                    <a:pt x="411" y="376"/>
                    <a:pt x="411" y="376"/>
                    <a:pt x="411" y="376"/>
                  </a:cubicBezTo>
                  <a:cubicBezTo>
                    <a:pt x="413" y="363"/>
                    <a:pt x="413" y="363"/>
                    <a:pt x="413" y="363"/>
                  </a:cubicBezTo>
                  <a:cubicBezTo>
                    <a:pt x="413" y="361"/>
                    <a:pt x="413" y="361"/>
                    <a:pt x="413" y="361"/>
                  </a:cubicBezTo>
                  <a:cubicBezTo>
                    <a:pt x="414" y="360"/>
                    <a:pt x="414" y="360"/>
                    <a:pt x="414" y="360"/>
                  </a:cubicBezTo>
                  <a:cubicBezTo>
                    <a:pt x="421" y="351"/>
                    <a:pt x="421" y="351"/>
                    <a:pt x="421" y="351"/>
                  </a:cubicBezTo>
                  <a:cubicBezTo>
                    <a:pt x="422" y="350"/>
                    <a:pt x="422" y="350"/>
                    <a:pt x="422" y="350"/>
                  </a:cubicBezTo>
                  <a:cubicBezTo>
                    <a:pt x="424" y="350"/>
                    <a:pt x="424" y="350"/>
                    <a:pt x="424" y="350"/>
                  </a:cubicBezTo>
                  <a:cubicBezTo>
                    <a:pt x="443" y="353"/>
                    <a:pt x="443" y="353"/>
                    <a:pt x="443" y="353"/>
                  </a:cubicBezTo>
                  <a:cubicBezTo>
                    <a:pt x="444" y="353"/>
                    <a:pt x="444" y="353"/>
                    <a:pt x="444" y="353"/>
                  </a:cubicBezTo>
                  <a:cubicBezTo>
                    <a:pt x="459" y="357"/>
                    <a:pt x="459" y="357"/>
                    <a:pt x="459" y="357"/>
                  </a:cubicBezTo>
                  <a:cubicBezTo>
                    <a:pt x="472" y="353"/>
                    <a:pt x="472" y="353"/>
                    <a:pt x="472" y="353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480" y="369"/>
                    <a:pt x="480" y="369"/>
                    <a:pt x="480" y="369"/>
                  </a:cubicBezTo>
                  <a:cubicBezTo>
                    <a:pt x="480" y="380"/>
                    <a:pt x="480" y="380"/>
                    <a:pt x="480" y="380"/>
                  </a:cubicBezTo>
                  <a:cubicBezTo>
                    <a:pt x="482" y="391"/>
                    <a:pt x="482" y="391"/>
                    <a:pt x="482" y="391"/>
                  </a:cubicBezTo>
                  <a:cubicBezTo>
                    <a:pt x="484" y="395"/>
                    <a:pt x="487" y="397"/>
                    <a:pt x="489" y="398"/>
                  </a:cubicBezTo>
                  <a:cubicBezTo>
                    <a:pt x="491" y="398"/>
                    <a:pt x="491" y="398"/>
                    <a:pt x="491" y="398"/>
                  </a:cubicBezTo>
                  <a:cubicBezTo>
                    <a:pt x="497" y="400"/>
                    <a:pt x="500" y="402"/>
                    <a:pt x="501" y="406"/>
                  </a:cubicBezTo>
                  <a:cubicBezTo>
                    <a:pt x="502" y="410"/>
                    <a:pt x="504" y="415"/>
                    <a:pt x="509" y="420"/>
                  </a:cubicBezTo>
                  <a:cubicBezTo>
                    <a:pt x="516" y="429"/>
                    <a:pt x="516" y="429"/>
                    <a:pt x="516" y="429"/>
                  </a:cubicBezTo>
                  <a:cubicBezTo>
                    <a:pt x="516" y="430"/>
                    <a:pt x="516" y="430"/>
                    <a:pt x="516" y="430"/>
                  </a:cubicBezTo>
                  <a:cubicBezTo>
                    <a:pt x="520" y="437"/>
                    <a:pt x="520" y="437"/>
                    <a:pt x="520" y="437"/>
                  </a:cubicBezTo>
                  <a:cubicBezTo>
                    <a:pt x="526" y="437"/>
                    <a:pt x="526" y="437"/>
                    <a:pt x="526" y="437"/>
                  </a:cubicBezTo>
                  <a:cubicBezTo>
                    <a:pt x="538" y="426"/>
                    <a:pt x="538" y="426"/>
                    <a:pt x="538" y="426"/>
                  </a:cubicBezTo>
                  <a:cubicBezTo>
                    <a:pt x="545" y="442"/>
                    <a:pt x="545" y="442"/>
                    <a:pt x="545" y="442"/>
                  </a:cubicBezTo>
                  <a:cubicBezTo>
                    <a:pt x="560" y="447"/>
                    <a:pt x="560" y="447"/>
                    <a:pt x="560" y="447"/>
                  </a:cubicBezTo>
                  <a:cubicBezTo>
                    <a:pt x="561" y="447"/>
                    <a:pt x="561" y="447"/>
                    <a:pt x="561" y="447"/>
                  </a:cubicBezTo>
                  <a:cubicBezTo>
                    <a:pt x="562" y="448"/>
                    <a:pt x="562" y="448"/>
                    <a:pt x="562" y="448"/>
                  </a:cubicBezTo>
                  <a:cubicBezTo>
                    <a:pt x="569" y="462"/>
                    <a:pt x="569" y="462"/>
                    <a:pt x="569" y="462"/>
                  </a:cubicBezTo>
                  <a:cubicBezTo>
                    <a:pt x="573" y="464"/>
                    <a:pt x="573" y="464"/>
                    <a:pt x="573" y="464"/>
                  </a:cubicBezTo>
                  <a:cubicBezTo>
                    <a:pt x="573" y="451"/>
                    <a:pt x="573" y="451"/>
                    <a:pt x="573" y="451"/>
                  </a:cubicBezTo>
                  <a:cubicBezTo>
                    <a:pt x="573" y="450"/>
                    <a:pt x="573" y="450"/>
                    <a:pt x="573" y="450"/>
                  </a:cubicBezTo>
                  <a:cubicBezTo>
                    <a:pt x="573" y="448"/>
                    <a:pt x="573" y="448"/>
                    <a:pt x="573" y="448"/>
                  </a:cubicBezTo>
                  <a:cubicBezTo>
                    <a:pt x="604" y="447"/>
                    <a:pt x="604" y="447"/>
                    <a:pt x="604" y="447"/>
                  </a:cubicBezTo>
                  <a:cubicBezTo>
                    <a:pt x="604" y="444"/>
                    <a:pt x="604" y="444"/>
                    <a:pt x="604" y="444"/>
                  </a:cubicBezTo>
                  <a:cubicBezTo>
                    <a:pt x="605" y="443"/>
                    <a:pt x="605" y="440"/>
                    <a:pt x="604" y="438"/>
                  </a:cubicBezTo>
                  <a:cubicBezTo>
                    <a:pt x="602" y="434"/>
                    <a:pt x="601" y="431"/>
                    <a:pt x="600" y="426"/>
                  </a:cubicBezTo>
                  <a:cubicBezTo>
                    <a:pt x="600" y="420"/>
                    <a:pt x="600" y="416"/>
                    <a:pt x="602" y="415"/>
                  </a:cubicBezTo>
                  <a:cubicBezTo>
                    <a:pt x="604" y="412"/>
                    <a:pt x="605" y="412"/>
                    <a:pt x="609" y="413"/>
                  </a:cubicBezTo>
                  <a:cubicBezTo>
                    <a:pt x="621" y="417"/>
                    <a:pt x="621" y="417"/>
                    <a:pt x="621" y="417"/>
                  </a:cubicBezTo>
                  <a:cubicBezTo>
                    <a:pt x="622" y="408"/>
                    <a:pt x="622" y="408"/>
                    <a:pt x="622" y="408"/>
                  </a:cubicBezTo>
                  <a:cubicBezTo>
                    <a:pt x="600" y="397"/>
                    <a:pt x="600" y="397"/>
                    <a:pt x="600" y="397"/>
                  </a:cubicBezTo>
                  <a:cubicBezTo>
                    <a:pt x="598" y="397"/>
                    <a:pt x="598" y="397"/>
                    <a:pt x="598" y="397"/>
                  </a:cubicBezTo>
                  <a:cubicBezTo>
                    <a:pt x="598" y="396"/>
                    <a:pt x="598" y="396"/>
                    <a:pt x="598" y="396"/>
                  </a:cubicBezTo>
                  <a:cubicBezTo>
                    <a:pt x="598" y="395"/>
                    <a:pt x="598" y="395"/>
                    <a:pt x="598" y="395"/>
                  </a:cubicBezTo>
                  <a:cubicBezTo>
                    <a:pt x="598" y="395"/>
                    <a:pt x="598" y="395"/>
                    <a:pt x="598" y="395"/>
                  </a:cubicBezTo>
                  <a:cubicBezTo>
                    <a:pt x="594" y="367"/>
                    <a:pt x="594" y="367"/>
                    <a:pt x="594" y="367"/>
                  </a:cubicBezTo>
                  <a:cubicBezTo>
                    <a:pt x="595" y="350"/>
                    <a:pt x="595" y="350"/>
                    <a:pt x="595" y="350"/>
                  </a:cubicBezTo>
                  <a:cubicBezTo>
                    <a:pt x="595" y="348"/>
                    <a:pt x="595" y="348"/>
                    <a:pt x="595" y="348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633" y="351"/>
                    <a:pt x="633" y="351"/>
                    <a:pt x="633" y="351"/>
                  </a:cubicBezTo>
                  <a:cubicBezTo>
                    <a:pt x="642" y="342"/>
                    <a:pt x="642" y="342"/>
                    <a:pt x="642" y="342"/>
                  </a:cubicBezTo>
                  <a:cubicBezTo>
                    <a:pt x="644" y="339"/>
                    <a:pt x="644" y="336"/>
                    <a:pt x="642" y="335"/>
                  </a:cubicBezTo>
                  <a:cubicBezTo>
                    <a:pt x="633" y="332"/>
                    <a:pt x="628" y="328"/>
                    <a:pt x="628" y="324"/>
                  </a:cubicBezTo>
                  <a:cubicBezTo>
                    <a:pt x="628" y="322"/>
                    <a:pt x="629" y="319"/>
                    <a:pt x="632" y="317"/>
                  </a:cubicBezTo>
                  <a:cubicBezTo>
                    <a:pt x="648" y="302"/>
                    <a:pt x="648" y="302"/>
                    <a:pt x="648" y="302"/>
                  </a:cubicBezTo>
                  <a:cubicBezTo>
                    <a:pt x="665" y="301"/>
                    <a:pt x="665" y="301"/>
                    <a:pt x="665" y="301"/>
                  </a:cubicBezTo>
                  <a:cubicBezTo>
                    <a:pt x="674" y="286"/>
                    <a:pt x="674" y="286"/>
                    <a:pt x="674" y="286"/>
                  </a:cubicBezTo>
                  <a:cubicBezTo>
                    <a:pt x="674" y="271"/>
                    <a:pt x="674" y="271"/>
                    <a:pt x="674" y="271"/>
                  </a:cubicBezTo>
                  <a:cubicBezTo>
                    <a:pt x="687" y="269"/>
                    <a:pt x="687" y="269"/>
                    <a:pt x="687" y="269"/>
                  </a:cubicBezTo>
                  <a:cubicBezTo>
                    <a:pt x="691" y="258"/>
                    <a:pt x="693" y="253"/>
                    <a:pt x="694" y="251"/>
                  </a:cubicBezTo>
                  <a:cubicBezTo>
                    <a:pt x="700" y="239"/>
                    <a:pt x="700" y="239"/>
                    <a:pt x="700" y="239"/>
                  </a:cubicBezTo>
                  <a:cubicBezTo>
                    <a:pt x="690" y="222"/>
                    <a:pt x="690" y="222"/>
                    <a:pt x="690" y="222"/>
                  </a:cubicBezTo>
                  <a:cubicBezTo>
                    <a:pt x="690" y="221"/>
                    <a:pt x="690" y="221"/>
                    <a:pt x="690" y="221"/>
                  </a:cubicBezTo>
                  <a:cubicBezTo>
                    <a:pt x="690" y="220"/>
                    <a:pt x="690" y="220"/>
                    <a:pt x="690" y="220"/>
                  </a:cubicBezTo>
                  <a:cubicBezTo>
                    <a:pt x="684" y="197"/>
                    <a:pt x="684" y="197"/>
                    <a:pt x="684" y="197"/>
                  </a:cubicBezTo>
                  <a:cubicBezTo>
                    <a:pt x="684" y="196"/>
                    <a:pt x="684" y="196"/>
                    <a:pt x="684" y="196"/>
                  </a:cubicBezTo>
                  <a:cubicBezTo>
                    <a:pt x="680" y="172"/>
                    <a:pt x="680" y="172"/>
                    <a:pt x="680" y="172"/>
                  </a:cubicBezTo>
                  <a:cubicBezTo>
                    <a:pt x="671" y="158"/>
                    <a:pt x="671" y="158"/>
                    <a:pt x="671" y="158"/>
                  </a:cubicBezTo>
                  <a:cubicBezTo>
                    <a:pt x="659" y="146"/>
                    <a:pt x="659" y="146"/>
                    <a:pt x="659" y="146"/>
                  </a:cubicBezTo>
                  <a:cubicBezTo>
                    <a:pt x="659" y="145"/>
                    <a:pt x="659" y="145"/>
                    <a:pt x="659" y="145"/>
                  </a:cubicBezTo>
                  <a:cubicBezTo>
                    <a:pt x="659" y="144"/>
                    <a:pt x="659" y="144"/>
                    <a:pt x="659" y="144"/>
                  </a:cubicBezTo>
                  <a:cubicBezTo>
                    <a:pt x="658" y="144"/>
                    <a:pt x="658" y="144"/>
                    <a:pt x="658" y="144"/>
                  </a:cubicBezTo>
                  <a:cubicBezTo>
                    <a:pt x="658" y="131"/>
                    <a:pt x="658" y="131"/>
                    <a:pt x="658" y="131"/>
                  </a:cubicBezTo>
                  <a:cubicBezTo>
                    <a:pt x="635" y="137"/>
                    <a:pt x="635" y="137"/>
                    <a:pt x="635" y="137"/>
                  </a:cubicBezTo>
                  <a:cubicBezTo>
                    <a:pt x="634" y="137"/>
                    <a:pt x="634" y="137"/>
                    <a:pt x="634" y="137"/>
                  </a:cubicBezTo>
                  <a:cubicBezTo>
                    <a:pt x="624" y="125"/>
                    <a:pt x="624" y="125"/>
                    <a:pt x="624" y="125"/>
                  </a:cubicBezTo>
                  <a:cubicBezTo>
                    <a:pt x="593" y="102"/>
                    <a:pt x="593" y="102"/>
                    <a:pt x="593" y="102"/>
                  </a:cubicBezTo>
                  <a:cubicBezTo>
                    <a:pt x="592" y="102"/>
                    <a:pt x="592" y="102"/>
                    <a:pt x="592" y="102"/>
                  </a:cubicBezTo>
                  <a:cubicBezTo>
                    <a:pt x="580" y="86"/>
                    <a:pt x="580" y="86"/>
                    <a:pt x="580" y="86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68" y="89"/>
                    <a:pt x="568" y="89"/>
                    <a:pt x="568" y="89"/>
                  </a:cubicBezTo>
                  <a:cubicBezTo>
                    <a:pt x="568" y="91"/>
                    <a:pt x="568" y="91"/>
                    <a:pt x="568" y="91"/>
                  </a:cubicBezTo>
                  <a:cubicBezTo>
                    <a:pt x="567" y="91"/>
                    <a:pt x="567" y="91"/>
                    <a:pt x="567" y="91"/>
                  </a:cubicBezTo>
                  <a:cubicBezTo>
                    <a:pt x="567" y="91"/>
                    <a:pt x="567" y="91"/>
                    <a:pt x="567" y="91"/>
                  </a:cubicBezTo>
                  <a:cubicBezTo>
                    <a:pt x="565" y="91"/>
                    <a:pt x="565" y="91"/>
                    <a:pt x="565" y="91"/>
                  </a:cubicBezTo>
                  <a:cubicBezTo>
                    <a:pt x="556" y="92"/>
                    <a:pt x="556" y="92"/>
                    <a:pt x="556" y="92"/>
                  </a:cubicBezTo>
                  <a:cubicBezTo>
                    <a:pt x="554" y="93"/>
                    <a:pt x="554" y="93"/>
                    <a:pt x="554" y="93"/>
                  </a:cubicBezTo>
                  <a:cubicBezTo>
                    <a:pt x="553" y="93"/>
                    <a:pt x="553" y="93"/>
                    <a:pt x="553" y="93"/>
                  </a:cubicBezTo>
                  <a:cubicBezTo>
                    <a:pt x="531" y="68"/>
                    <a:pt x="531" y="68"/>
                    <a:pt x="531" y="68"/>
                  </a:cubicBezTo>
                  <a:cubicBezTo>
                    <a:pt x="526" y="66"/>
                    <a:pt x="521" y="61"/>
                    <a:pt x="514" y="54"/>
                  </a:cubicBezTo>
                  <a:cubicBezTo>
                    <a:pt x="504" y="46"/>
                    <a:pt x="504" y="46"/>
                    <a:pt x="504" y="46"/>
                  </a:cubicBezTo>
                  <a:cubicBezTo>
                    <a:pt x="503" y="46"/>
                    <a:pt x="503" y="46"/>
                    <a:pt x="503" y="46"/>
                  </a:cubicBezTo>
                  <a:cubicBezTo>
                    <a:pt x="491" y="39"/>
                    <a:pt x="491" y="39"/>
                    <a:pt x="491" y="39"/>
                  </a:cubicBezTo>
                  <a:cubicBezTo>
                    <a:pt x="484" y="44"/>
                    <a:pt x="484" y="44"/>
                    <a:pt x="484" y="44"/>
                  </a:cubicBezTo>
                  <a:cubicBezTo>
                    <a:pt x="484" y="46"/>
                    <a:pt x="484" y="46"/>
                    <a:pt x="484" y="46"/>
                  </a:cubicBezTo>
                  <a:cubicBezTo>
                    <a:pt x="483" y="45"/>
                    <a:pt x="483" y="45"/>
                    <a:pt x="483" y="45"/>
                  </a:cubicBezTo>
                  <a:cubicBezTo>
                    <a:pt x="482" y="45"/>
                    <a:pt x="482" y="45"/>
                    <a:pt x="482" y="45"/>
                  </a:cubicBezTo>
                  <a:cubicBezTo>
                    <a:pt x="476" y="44"/>
                    <a:pt x="476" y="44"/>
                    <a:pt x="476" y="44"/>
                  </a:cubicBezTo>
                  <a:cubicBezTo>
                    <a:pt x="469" y="47"/>
                    <a:pt x="469" y="47"/>
                    <a:pt x="469" y="47"/>
                  </a:cubicBezTo>
                  <a:cubicBezTo>
                    <a:pt x="469" y="48"/>
                    <a:pt x="469" y="48"/>
                    <a:pt x="469" y="48"/>
                  </a:cubicBezTo>
                  <a:cubicBezTo>
                    <a:pt x="468" y="49"/>
                    <a:pt x="468" y="49"/>
                    <a:pt x="468" y="49"/>
                  </a:cubicBezTo>
                  <a:cubicBezTo>
                    <a:pt x="467" y="49"/>
                    <a:pt x="467" y="49"/>
                    <a:pt x="467" y="49"/>
                  </a:cubicBezTo>
                  <a:cubicBezTo>
                    <a:pt x="458" y="50"/>
                    <a:pt x="458" y="50"/>
                    <a:pt x="458" y="50"/>
                  </a:cubicBezTo>
                  <a:cubicBezTo>
                    <a:pt x="444" y="42"/>
                    <a:pt x="431" y="35"/>
                    <a:pt x="418" y="26"/>
                  </a:cubicBezTo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865707" y="2888215"/>
              <a:ext cx="1613403" cy="982071"/>
            </a:xfrm>
            <a:custGeom>
              <a:avLst/>
              <a:gdLst>
                <a:gd name="T0" fmla="*/ 115 w 1085"/>
                <a:gd name="T1" fmla="*/ 28 h 659"/>
                <a:gd name="T2" fmla="*/ 98 w 1085"/>
                <a:gd name="T3" fmla="*/ 54 h 659"/>
                <a:gd name="T4" fmla="*/ 56 w 1085"/>
                <a:gd name="T5" fmla="*/ 60 h 659"/>
                <a:gd name="T6" fmla="*/ 56 w 1085"/>
                <a:gd name="T7" fmla="*/ 144 h 659"/>
                <a:gd name="T8" fmla="*/ 13 w 1085"/>
                <a:gd name="T9" fmla="*/ 158 h 659"/>
                <a:gd name="T10" fmla="*/ 15 w 1085"/>
                <a:gd name="T11" fmla="*/ 205 h 659"/>
                <a:gd name="T12" fmla="*/ 52 w 1085"/>
                <a:gd name="T13" fmla="*/ 284 h 659"/>
                <a:gd name="T14" fmla="*/ 95 w 1085"/>
                <a:gd name="T15" fmla="*/ 331 h 659"/>
                <a:gd name="T16" fmla="*/ 133 w 1085"/>
                <a:gd name="T17" fmla="*/ 331 h 659"/>
                <a:gd name="T18" fmla="*/ 159 w 1085"/>
                <a:gd name="T19" fmla="*/ 339 h 659"/>
                <a:gd name="T20" fmla="*/ 204 w 1085"/>
                <a:gd name="T21" fmla="*/ 396 h 659"/>
                <a:gd name="T22" fmla="*/ 251 w 1085"/>
                <a:gd name="T23" fmla="*/ 431 h 659"/>
                <a:gd name="T24" fmla="*/ 255 w 1085"/>
                <a:gd name="T25" fmla="*/ 434 h 659"/>
                <a:gd name="T26" fmla="*/ 314 w 1085"/>
                <a:gd name="T27" fmla="*/ 504 h 659"/>
                <a:gd name="T28" fmla="*/ 351 w 1085"/>
                <a:gd name="T29" fmla="*/ 519 h 659"/>
                <a:gd name="T30" fmla="*/ 397 w 1085"/>
                <a:gd name="T31" fmla="*/ 537 h 659"/>
                <a:gd name="T32" fmla="*/ 454 w 1085"/>
                <a:gd name="T33" fmla="*/ 558 h 659"/>
                <a:gd name="T34" fmla="*/ 503 w 1085"/>
                <a:gd name="T35" fmla="*/ 584 h 659"/>
                <a:gd name="T36" fmla="*/ 518 w 1085"/>
                <a:gd name="T37" fmla="*/ 607 h 659"/>
                <a:gd name="T38" fmla="*/ 667 w 1085"/>
                <a:gd name="T39" fmla="*/ 585 h 659"/>
                <a:gd name="T40" fmla="*/ 685 w 1085"/>
                <a:gd name="T41" fmla="*/ 609 h 659"/>
                <a:gd name="T42" fmla="*/ 781 w 1085"/>
                <a:gd name="T43" fmla="*/ 645 h 659"/>
                <a:gd name="T44" fmla="*/ 883 w 1085"/>
                <a:gd name="T45" fmla="*/ 586 h 659"/>
                <a:gd name="T46" fmla="*/ 960 w 1085"/>
                <a:gd name="T47" fmla="*/ 610 h 659"/>
                <a:gd name="T48" fmla="*/ 983 w 1085"/>
                <a:gd name="T49" fmla="*/ 620 h 659"/>
                <a:gd name="T50" fmla="*/ 983 w 1085"/>
                <a:gd name="T51" fmla="*/ 616 h 659"/>
                <a:gd name="T52" fmla="*/ 1027 w 1085"/>
                <a:gd name="T53" fmla="*/ 600 h 659"/>
                <a:gd name="T54" fmla="*/ 1052 w 1085"/>
                <a:gd name="T55" fmla="*/ 585 h 659"/>
                <a:gd name="T56" fmla="*/ 1060 w 1085"/>
                <a:gd name="T57" fmla="*/ 555 h 659"/>
                <a:gd name="T58" fmla="*/ 1078 w 1085"/>
                <a:gd name="T59" fmla="*/ 465 h 659"/>
                <a:gd name="T60" fmla="*/ 1063 w 1085"/>
                <a:gd name="T61" fmla="*/ 427 h 659"/>
                <a:gd name="T62" fmla="*/ 1038 w 1085"/>
                <a:gd name="T63" fmla="*/ 358 h 659"/>
                <a:gd name="T64" fmla="*/ 1034 w 1085"/>
                <a:gd name="T65" fmla="*/ 338 h 659"/>
                <a:gd name="T66" fmla="*/ 1003 w 1085"/>
                <a:gd name="T67" fmla="*/ 316 h 659"/>
                <a:gd name="T68" fmla="*/ 996 w 1085"/>
                <a:gd name="T69" fmla="*/ 345 h 659"/>
                <a:gd name="T70" fmla="*/ 962 w 1085"/>
                <a:gd name="T71" fmla="*/ 350 h 659"/>
                <a:gd name="T72" fmla="*/ 927 w 1085"/>
                <a:gd name="T73" fmla="*/ 375 h 659"/>
                <a:gd name="T74" fmla="*/ 894 w 1085"/>
                <a:gd name="T75" fmla="*/ 333 h 659"/>
                <a:gd name="T76" fmla="*/ 873 w 1085"/>
                <a:gd name="T77" fmla="*/ 309 h 659"/>
                <a:gd name="T78" fmla="*/ 841 w 1085"/>
                <a:gd name="T79" fmla="*/ 303 h 659"/>
                <a:gd name="T80" fmla="*/ 743 w 1085"/>
                <a:gd name="T81" fmla="*/ 280 h 659"/>
                <a:gd name="T82" fmla="*/ 696 w 1085"/>
                <a:gd name="T83" fmla="*/ 258 h 659"/>
                <a:gd name="T84" fmla="*/ 681 w 1085"/>
                <a:gd name="T85" fmla="*/ 235 h 659"/>
                <a:gd name="T86" fmla="*/ 663 w 1085"/>
                <a:gd name="T87" fmla="*/ 237 h 659"/>
                <a:gd name="T88" fmla="*/ 613 w 1085"/>
                <a:gd name="T89" fmla="*/ 205 h 659"/>
                <a:gd name="T90" fmla="*/ 598 w 1085"/>
                <a:gd name="T91" fmla="*/ 168 h 659"/>
                <a:gd name="T92" fmla="*/ 611 w 1085"/>
                <a:gd name="T93" fmla="*/ 111 h 659"/>
                <a:gd name="T94" fmla="*/ 616 w 1085"/>
                <a:gd name="T95" fmla="*/ 68 h 659"/>
                <a:gd name="T96" fmla="*/ 616 w 1085"/>
                <a:gd name="T97" fmla="*/ 37 h 659"/>
                <a:gd name="T98" fmla="*/ 612 w 1085"/>
                <a:gd name="T99" fmla="*/ 34 h 659"/>
                <a:gd name="T100" fmla="*/ 588 w 1085"/>
                <a:gd name="T101" fmla="*/ 18 h 659"/>
                <a:gd name="T102" fmla="*/ 515 w 1085"/>
                <a:gd name="T103" fmla="*/ 9 h 659"/>
                <a:gd name="T104" fmla="*/ 448 w 1085"/>
                <a:gd name="T105" fmla="*/ 20 h 659"/>
                <a:gd name="T106" fmla="*/ 407 w 1085"/>
                <a:gd name="T107" fmla="*/ 34 h 659"/>
                <a:gd name="T108" fmla="*/ 379 w 1085"/>
                <a:gd name="T109" fmla="*/ 31 h 659"/>
                <a:gd name="T110" fmla="*/ 324 w 1085"/>
                <a:gd name="T111" fmla="*/ 38 h 659"/>
                <a:gd name="T112" fmla="*/ 277 w 1085"/>
                <a:gd name="T113" fmla="*/ 18 h 659"/>
                <a:gd name="T114" fmla="*/ 263 w 1085"/>
                <a:gd name="T115" fmla="*/ 0 h 659"/>
                <a:gd name="T116" fmla="*/ 234 w 1085"/>
                <a:gd name="T117" fmla="*/ 16 h 659"/>
                <a:gd name="T118" fmla="*/ 160 w 1085"/>
                <a:gd name="T119" fmla="*/ 1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85" h="659">
                  <a:moveTo>
                    <a:pt x="134" y="3"/>
                  </a:moveTo>
                  <a:cubicBezTo>
                    <a:pt x="134" y="3"/>
                    <a:pt x="134" y="3"/>
                    <a:pt x="134" y="3"/>
                  </a:cubicBezTo>
                  <a:cubicBezTo>
                    <a:pt x="131" y="9"/>
                    <a:pt x="126" y="14"/>
                    <a:pt x="121" y="18"/>
                  </a:cubicBezTo>
                  <a:cubicBezTo>
                    <a:pt x="116" y="20"/>
                    <a:pt x="115" y="24"/>
                    <a:pt x="115" y="28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4"/>
                    <a:pt x="113" y="39"/>
                    <a:pt x="108" y="47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5" y="53"/>
                    <a:pt x="103" y="54"/>
                    <a:pt x="98" y="54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45" y="75"/>
                    <a:pt x="38" y="85"/>
                    <a:pt x="37" y="92"/>
                  </a:cubicBezTo>
                  <a:cubicBezTo>
                    <a:pt x="36" y="96"/>
                    <a:pt x="41" y="108"/>
                    <a:pt x="50" y="129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9" y="151"/>
                    <a:pt x="56" y="159"/>
                    <a:pt x="50" y="168"/>
                  </a:cubicBezTo>
                  <a:cubicBezTo>
                    <a:pt x="38" y="180"/>
                    <a:pt x="38" y="180"/>
                    <a:pt x="38" y="180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3" y="158"/>
                    <a:pt x="13" y="158"/>
                    <a:pt x="13" y="158"/>
                  </a:cubicBezTo>
                  <a:cubicBezTo>
                    <a:pt x="8" y="186"/>
                    <a:pt x="8" y="186"/>
                    <a:pt x="8" y="186"/>
                  </a:cubicBezTo>
                  <a:cubicBezTo>
                    <a:pt x="16" y="200"/>
                    <a:pt x="16" y="200"/>
                    <a:pt x="16" y="200"/>
                  </a:cubicBezTo>
                  <a:cubicBezTo>
                    <a:pt x="17" y="202"/>
                    <a:pt x="17" y="203"/>
                    <a:pt x="16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2" y="207"/>
                    <a:pt x="8" y="214"/>
                    <a:pt x="4" y="226"/>
                  </a:cubicBezTo>
                  <a:cubicBezTo>
                    <a:pt x="0" y="236"/>
                    <a:pt x="2" y="247"/>
                    <a:pt x="10" y="258"/>
                  </a:cubicBezTo>
                  <a:cubicBezTo>
                    <a:pt x="27" y="258"/>
                    <a:pt x="27" y="258"/>
                    <a:pt x="27" y="258"/>
                  </a:cubicBezTo>
                  <a:cubicBezTo>
                    <a:pt x="32" y="259"/>
                    <a:pt x="41" y="268"/>
                    <a:pt x="52" y="284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90"/>
                    <a:pt x="55" y="294"/>
                    <a:pt x="59" y="296"/>
                  </a:cubicBezTo>
                  <a:cubicBezTo>
                    <a:pt x="95" y="330"/>
                    <a:pt x="95" y="330"/>
                    <a:pt x="95" y="330"/>
                  </a:cubicBezTo>
                  <a:cubicBezTo>
                    <a:pt x="95" y="331"/>
                    <a:pt x="95" y="331"/>
                    <a:pt x="95" y="331"/>
                  </a:cubicBezTo>
                  <a:cubicBezTo>
                    <a:pt x="112" y="352"/>
                    <a:pt x="112" y="352"/>
                    <a:pt x="112" y="352"/>
                  </a:cubicBezTo>
                  <a:cubicBezTo>
                    <a:pt x="121" y="352"/>
                    <a:pt x="121" y="352"/>
                    <a:pt x="121" y="352"/>
                  </a:cubicBezTo>
                  <a:cubicBezTo>
                    <a:pt x="132" y="333"/>
                    <a:pt x="132" y="333"/>
                    <a:pt x="132" y="333"/>
                  </a:cubicBezTo>
                  <a:cubicBezTo>
                    <a:pt x="133" y="331"/>
                    <a:pt x="133" y="331"/>
                    <a:pt x="133" y="331"/>
                  </a:cubicBezTo>
                  <a:cubicBezTo>
                    <a:pt x="134" y="331"/>
                    <a:pt x="134" y="331"/>
                    <a:pt x="134" y="331"/>
                  </a:cubicBezTo>
                  <a:cubicBezTo>
                    <a:pt x="159" y="337"/>
                    <a:pt x="159" y="337"/>
                    <a:pt x="159" y="337"/>
                  </a:cubicBezTo>
                  <a:cubicBezTo>
                    <a:pt x="159" y="338"/>
                    <a:pt x="159" y="338"/>
                    <a:pt x="159" y="338"/>
                  </a:cubicBezTo>
                  <a:cubicBezTo>
                    <a:pt x="159" y="339"/>
                    <a:pt x="159" y="339"/>
                    <a:pt x="159" y="339"/>
                  </a:cubicBezTo>
                  <a:cubicBezTo>
                    <a:pt x="163" y="356"/>
                    <a:pt x="163" y="356"/>
                    <a:pt x="163" y="356"/>
                  </a:cubicBezTo>
                  <a:cubicBezTo>
                    <a:pt x="193" y="391"/>
                    <a:pt x="193" y="391"/>
                    <a:pt x="193" y="391"/>
                  </a:cubicBezTo>
                  <a:cubicBezTo>
                    <a:pt x="203" y="396"/>
                    <a:pt x="203" y="396"/>
                    <a:pt x="203" y="396"/>
                  </a:cubicBezTo>
                  <a:cubicBezTo>
                    <a:pt x="204" y="396"/>
                    <a:pt x="204" y="396"/>
                    <a:pt x="204" y="396"/>
                  </a:cubicBezTo>
                  <a:cubicBezTo>
                    <a:pt x="209" y="399"/>
                    <a:pt x="209" y="399"/>
                    <a:pt x="209" y="399"/>
                  </a:cubicBezTo>
                  <a:cubicBezTo>
                    <a:pt x="210" y="400"/>
                    <a:pt x="210" y="400"/>
                    <a:pt x="210" y="400"/>
                  </a:cubicBezTo>
                  <a:cubicBezTo>
                    <a:pt x="232" y="434"/>
                    <a:pt x="232" y="434"/>
                    <a:pt x="232" y="434"/>
                  </a:cubicBezTo>
                  <a:cubicBezTo>
                    <a:pt x="251" y="431"/>
                    <a:pt x="251" y="431"/>
                    <a:pt x="251" y="431"/>
                  </a:cubicBezTo>
                  <a:cubicBezTo>
                    <a:pt x="252" y="431"/>
                    <a:pt x="252" y="431"/>
                    <a:pt x="252" y="431"/>
                  </a:cubicBezTo>
                  <a:cubicBezTo>
                    <a:pt x="253" y="431"/>
                    <a:pt x="253" y="431"/>
                    <a:pt x="253" y="431"/>
                  </a:cubicBezTo>
                  <a:cubicBezTo>
                    <a:pt x="254" y="432"/>
                    <a:pt x="254" y="432"/>
                    <a:pt x="254" y="432"/>
                  </a:cubicBezTo>
                  <a:cubicBezTo>
                    <a:pt x="255" y="434"/>
                    <a:pt x="255" y="434"/>
                    <a:pt x="255" y="434"/>
                  </a:cubicBezTo>
                  <a:cubicBezTo>
                    <a:pt x="271" y="467"/>
                    <a:pt x="271" y="467"/>
                    <a:pt x="271" y="467"/>
                  </a:cubicBezTo>
                  <a:cubicBezTo>
                    <a:pt x="290" y="478"/>
                    <a:pt x="290" y="478"/>
                    <a:pt x="290" y="478"/>
                  </a:cubicBezTo>
                  <a:cubicBezTo>
                    <a:pt x="306" y="483"/>
                    <a:pt x="306" y="483"/>
                    <a:pt x="306" y="483"/>
                  </a:cubicBezTo>
                  <a:cubicBezTo>
                    <a:pt x="314" y="504"/>
                    <a:pt x="314" y="504"/>
                    <a:pt x="314" y="504"/>
                  </a:cubicBezTo>
                  <a:cubicBezTo>
                    <a:pt x="325" y="504"/>
                    <a:pt x="325" y="504"/>
                    <a:pt x="325" y="504"/>
                  </a:cubicBezTo>
                  <a:cubicBezTo>
                    <a:pt x="326" y="505"/>
                    <a:pt x="326" y="505"/>
                    <a:pt x="326" y="505"/>
                  </a:cubicBezTo>
                  <a:cubicBezTo>
                    <a:pt x="351" y="518"/>
                    <a:pt x="351" y="518"/>
                    <a:pt x="351" y="518"/>
                  </a:cubicBezTo>
                  <a:cubicBezTo>
                    <a:pt x="351" y="519"/>
                    <a:pt x="351" y="519"/>
                    <a:pt x="351" y="519"/>
                  </a:cubicBezTo>
                  <a:cubicBezTo>
                    <a:pt x="352" y="520"/>
                    <a:pt x="352" y="520"/>
                    <a:pt x="352" y="520"/>
                  </a:cubicBezTo>
                  <a:cubicBezTo>
                    <a:pt x="370" y="542"/>
                    <a:pt x="370" y="542"/>
                    <a:pt x="370" y="542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7" y="537"/>
                    <a:pt x="397" y="537"/>
                    <a:pt x="397" y="537"/>
                  </a:cubicBezTo>
                  <a:cubicBezTo>
                    <a:pt x="407" y="541"/>
                    <a:pt x="407" y="541"/>
                    <a:pt x="407" y="541"/>
                  </a:cubicBezTo>
                  <a:cubicBezTo>
                    <a:pt x="407" y="541"/>
                    <a:pt x="407" y="541"/>
                    <a:pt x="407" y="541"/>
                  </a:cubicBezTo>
                  <a:cubicBezTo>
                    <a:pt x="424" y="556"/>
                    <a:pt x="424" y="556"/>
                    <a:pt x="424" y="556"/>
                  </a:cubicBezTo>
                  <a:cubicBezTo>
                    <a:pt x="454" y="558"/>
                    <a:pt x="454" y="558"/>
                    <a:pt x="454" y="558"/>
                  </a:cubicBezTo>
                  <a:cubicBezTo>
                    <a:pt x="472" y="555"/>
                    <a:pt x="472" y="555"/>
                    <a:pt x="472" y="555"/>
                  </a:cubicBezTo>
                  <a:cubicBezTo>
                    <a:pt x="496" y="551"/>
                    <a:pt x="511" y="553"/>
                    <a:pt x="516" y="559"/>
                  </a:cubicBezTo>
                  <a:cubicBezTo>
                    <a:pt x="520" y="565"/>
                    <a:pt x="518" y="570"/>
                    <a:pt x="510" y="577"/>
                  </a:cubicBezTo>
                  <a:cubicBezTo>
                    <a:pt x="503" y="584"/>
                    <a:pt x="503" y="584"/>
                    <a:pt x="503" y="584"/>
                  </a:cubicBezTo>
                  <a:cubicBezTo>
                    <a:pt x="501" y="587"/>
                    <a:pt x="503" y="593"/>
                    <a:pt x="512" y="601"/>
                  </a:cubicBezTo>
                  <a:cubicBezTo>
                    <a:pt x="513" y="603"/>
                    <a:pt x="513" y="603"/>
                    <a:pt x="513" y="603"/>
                  </a:cubicBezTo>
                  <a:cubicBezTo>
                    <a:pt x="512" y="603"/>
                    <a:pt x="512" y="603"/>
                    <a:pt x="512" y="603"/>
                  </a:cubicBezTo>
                  <a:cubicBezTo>
                    <a:pt x="518" y="607"/>
                    <a:pt x="518" y="607"/>
                    <a:pt x="518" y="607"/>
                  </a:cubicBezTo>
                  <a:cubicBezTo>
                    <a:pt x="520" y="605"/>
                    <a:pt x="520" y="605"/>
                    <a:pt x="520" y="605"/>
                  </a:cubicBezTo>
                  <a:cubicBezTo>
                    <a:pt x="537" y="572"/>
                    <a:pt x="551" y="554"/>
                    <a:pt x="561" y="551"/>
                  </a:cubicBezTo>
                  <a:cubicBezTo>
                    <a:pt x="571" y="547"/>
                    <a:pt x="592" y="556"/>
                    <a:pt x="626" y="577"/>
                  </a:cubicBezTo>
                  <a:cubicBezTo>
                    <a:pt x="667" y="585"/>
                    <a:pt x="667" y="585"/>
                    <a:pt x="667" y="585"/>
                  </a:cubicBezTo>
                  <a:cubicBezTo>
                    <a:pt x="667" y="586"/>
                    <a:pt x="667" y="586"/>
                    <a:pt x="667" y="586"/>
                  </a:cubicBezTo>
                  <a:cubicBezTo>
                    <a:pt x="667" y="587"/>
                    <a:pt x="667" y="587"/>
                    <a:pt x="667" y="587"/>
                  </a:cubicBezTo>
                  <a:cubicBezTo>
                    <a:pt x="665" y="607"/>
                    <a:pt x="665" y="607"/>
                    <a:pt x="665" y="607"/>
                  </a:cubicBezTo>
                  <a:cubicBezTo>
                    <a:pt x="685" y="609"/>
                    <a:pt x="685" y="609"/>
                    <a:pt x="685" y="609"/>
                  </a:cubicBezTo>
                  <a:cubicBezTo>
                    <a:pt x="685" y="636"/>
                    <a:pt x="685" y="636"/>
                    <a:pt x="685" y="636"/>
                  </a:cubicBezTo>
                  <a:cubicBezTo>
                    <a:pt x="691" y="647"/>
                    <a:pt x="696" y="654"/>
                    <a:pt x="698" y="656"/>
                  </a:cubicBezTo>
                  <a:cubicBezTo>
                    <a:pt x="703" y="659"/>
                    <a:pt x="723" y="659"/>
                    <a:pt x="760" y="656"/>
                  </a:cubicBezTo>
                  <a:cubicBezTo>
                    <a:pt x="781" y="645"/>
                    <a:pt x="781" y="645"/>
                    <a:pt x="781" y="645"/>
                  </a:cubicBezTo>
                  <a:cubicBezTo>
                    <a:pt x="802" y="616"/>
                    <a:pt x="802" y="616"/>
                    <a:pt x="802" y="616"/>
                  </a:cubicBezTo>
                  <a:cubicBezTo>
                    <a:pt x="826" y="616"/>
                    <a:pt x="826" y="616"/>
                    <a:pt x="826" y="616"/>
                  </a:cubicBezTo>
                  <a:cubicBezTo>
                    <a:pt x="838" y="612"/>
                    <a:pt x="838" y="612"/>
                    <a:pt x="838" y="612"/>
                  </a:cubicBezTo>
                  <a:cubicBezTo>
                    <a:pt x="883" y="586"/>
                    <a:pt x="883" y="586"/>
                    <a:pt x="883" y="586"/>
                  </a:cubicBezTo>
                  <a:cubicBezTo>
                    <a:pt x="884" y="586"/>
                    <a:pt x="884" y="586"/>
                    <a:pt x="884" y="586"/>
                  </a:cubicBezTo>
                  <a:cubicBezTo>
                    <a:pt x="885" y="585"/>
                    <a:pt x="885" y="585"/>
                    <a:pt x="885" y="585"/>
                  </a:cubicBezTo>
                  <a:cubicBezTo>
                    <a:pt x="911" y="582"/>
                    <a:pt x="926" y="582"/>
                    <a:pt x="930" y="585"/>
                  </a:cubicBezTo>
                  <a:cubicBezTo>
                    <a:pt x="960" y="610"/>
                    <a:pt x="960" y="610"/>
                    <a:pt x="960" y="610"/>
                  </a:cubicBezTo>
                  <a:cubicBezTo>
                    <a:pt x="969" y="614"/>
                    <a:pt x="969" y="614"/>
                    <a:pt x="969" y="614"/>
                  </a:cubicBezTo>
                  <a:cubicBezTo>
                    <a:pt x="970" y="615"/>
                    <a:pt x="970" y="615"/>
                    <a:pt x="970" y="615"/>
                  </a:cubicBezTo>
                  <a:cubicBezTo>
                    <a:pt x="982" y="620"/>
                    <a:pt x="982" y="620"/>
                    <a:pt x="982" y="620"/>
                  </a:cubicBezTo>
                  <a:cubicBezTo>
                    <a:pt x="983" y="620"/>
                    <a:pt x="983" y="620"/>
                    <a:pt x="983" y="620"/>
                  </a:cubicBezTo>
                  <a:cubicBezTo>
                    <a:pt x="983" y="618"/>
                    <a:pt x="983" y="618"/>
                    <a:pt x="983" y="618"/>
                  </a:cubicBezTo>
                  <a:cubicBezTo>
                    <a:pt x="983" y="618"/>
                    <a:pt x="983" y="618"/>
                    <a:pt x="983" y="618"/>
                  </a:cubicBezTo>
                  <a:cubicBezTo>
                    <a:pt x="983" y="617"/>
                    <a:pt x="983" y="617"/>
                    <a:pt x="983" y="617"/>
                  </a:cubicBezTo>
                  <a:cubicBezTo>
                    <a:pt x="983" y="616"/>
                    <a:pt x="983" y="616"/>
                    <a:pt x="983" y="616"/>
                  </a:cubicBezTo>
                  <a:cubicBezTo>
                    <a:pt x="987" y="596"/>
                    <a:pt x="987" y="596"/>
                    <a:pt x="987" y="596"/>
                  </a:cubicBezTo>
                  <a:cubicBezTo>
                    <a:pt x="985" y="589"/>
                    <a:pt x="985" y="585"/>
                    <a:pt x="987" y="580"/>
                  </a:cubicBezTo>
                  <a:cubicBezTo>
                    <a:pt x="989" y="577"/>
                    <a:pt x="992" y="575"/>
                    <a:pt x="998" y="574"/>
                  </a:cubicBezTo>
                  <a:cubicBezTo>
                    <a:pt x="1008" y="571"/>
                    <a:pt x="1018" y="580"/>
                    <a:pt x="1027" y="600"/>
                  </a:cubicBezTo>
                  <a:cubicBezTo>
                    <a:pt x="1029" y="600"/>
                    <a:pt x="1029" y="600"/>
                    <a:pt x="1029" y="600"/>
                  </a:cubicBezTo>
                  <a:cubicBezTo>
                    <a:pt x="1029" y="600"/>
                    <a:pt x="1029" y="600"/>
                    <a:pt x="1029" y="600"/>
                  </a:cubicBezTo>
                  <a:cubicBezTo>
                    <a:pt x="1047" y="593"/>
                    <a:pt x="1047" y="593"/>
                    <a:pt x="1047" y="593"/>
                  </a:cubicBezTo>
                  <a:cubicBezTo>
                    <a:pt x="1050" y="592"/>
                    <a:pt x="1052" y="589"/>
                    <a:pt x="1052" y="585"/>
                  </a:cubicBezTo>
                  <a:cubicBezTo>
                    <a:pt x="1048" y="573"/>
                    <a:pt x="1048" y="573"/>
                    <a:pt x="1048" y="573"/>
                  </a:cubicBezTo>
                  <a:cubicBezTo>
                    <a:pt x="1048" y="572"/>
                    <a:pt x="1048" y="572"/>
                    <a:pt x="1048" y="572"/>
                  </a:cubicBezTo>
                  <a:cubicBezTo>
                    <a:pt x="1047" y="567"/>
                    <a:pt x="1048" y="562"/>
                    <a:pt x="1054" y="560"/>
                  </a:cubicBezTo>
                  <a:cubicBezTo>
                    <a:pt x="1060" y="555"/>
                    <a:pt x="1060" y="555"/>
                    <a:pt x="1060" y="555"/>
                  </a:cubicBezTo>
                  <a:cubicBezTo>
                    <a:pt x="1075" y="538"/>
                    <a:pt x="1075" y="538"/>
                    <a:pt x="1075" y="538"/>
                  </a:cubicBezTo>
                  <a:cubicBezTo>
                    <a:pt x="1085" y="516"/>
                    <a:pt x="1085" y="516"/>
                    <a:pt x="1085" y="516"/>
                  </a:cubicBezTo>
                  <a:cubicBezTo>
                    <a:pt x="1076" y="501"/>
                    <a:pt x="1074" y="491"/>
                    <a:pt x="1076" y="484"/>
                  </a:cubicBezTo>
                  <a:cubicBezTo>
                    <a:pt x="1078" y="465"/>
                    <a:pt x="1078" y="465"/>
                    <a:pt x="1078" y="465"/>
                  </a:cubicBezTo>
                  <a:cubicBezTo>
                    <a:pt x="1074" y="456"/>
                    <a:pt x="1072" y="451"/>
                    <a:pt x="1072" y="446"/>
                  </a:cubicBezTo>
                  <a:cubicBezTo>
                    <a:pt x="1072" y="444"/>
                    <a:pt x="1069" y="438"/>
                    <a:pt x="1064" y="429"/>
                  </a:cubicBezTo>
                  <a:cubicBezTo>
                    <a:pt x="1063" y="429"/>
                    <a:pt x="1063" y="429"/>
                    <a:pt x="1063" y="429"/>
                  </a:cubicBezTo>
                  <a:cubicBezTo>
                    <a:pt x="1063" y="427"/>
                    <a:pt x="1063" y="427"/>
                    <a:pt x="1063" y="427"/>
                  </a:cubicBezTo>
                  <a:cubicBezTo>
                    <a:pt x="1061" y="403"/>
                    <a:pt x="1061" y="403"/>
                    <a:pt x="1061" y="403"/>
                  </a:cubicBezTo>
                  <a:cubicBezTo>
                    <a:pt x="1061" y="398"/>
                    <a:pt x="1060" y="393"/>
                    <a:pt x="1061" y="386"/>
                  </a:cubicBezTo>
                  <a:cubicBezTo>
                    <a:pt x="1055" y="381"/>
                    <a:pt x="1051" y="376"/>
                    <a:pt x="1048" y="371"/>
                  </a:cubicBezTo>
                  <a:cubicBezTo>
                    <a:pt x="1038" y="358"/>
                    <a:pt x="1038" y="358"/>
                    <a:pt x="1038" y="358"/>
                  </a:cubicBezTo>
                  <a:cubicBezTo>
                    <a:pt x="1037" y="357"/>
                    <a:pt x="1037" y="357"/>
                    <a:pt x="1037" y="357"/>
                  </a:cubicBezTo>
                  <a:cubicBezTo>
                    <a:pt x="1037" y="356"/>
                    <a:pt x="1037" y="356"/>
                    <a:pt x="1037" y="356"/>
                  </a:cubicBezTo>
                  <a:cubicBezTo>
                    <a:pt x="1037" y="355"/>
                    <a:pt x="1037" y="355"/>
                    <a:pt x="1037" y="355"/>
                  </a:cubicBezTo>
                  <a:cubicBezTo>
                    <a:pt x="1034" y="338"/>
                    <a:pt x="1034" y="338"/>
                    <a:pt x="1034" y="338"/>
                  </a:cubicBezTo>
                  <a:cubicBezTo>
                    <a:pt x="1023" y="329"/>
                    <a:pt x="1023" y="329"/>
                    <a:pt x="1023" y="329"/>
                  </a:cubicBezTo>
                  <a:cubicBezTo>
                    <a:pt x="1023" y="330"/>
                    <a:pt x="1023" y="330"/>
                    <a:pt x="1023" y="330"/>
                  </a:cubicBezTo>
                  <a:cubicBezTo>
                    <a:pt x="1003" y="314"/>
                    <a:pt x="1003" y="314"/>
                    <a:pt x="1003" y="314"/>
                  </a:cubicBezTo>
                  <a:cubicBezTo>
                    <a:pt x="1003" y="316"/>
                    <a:pt x="1003" y="316"/>
                    <a:pt x="1003" y="316"/>
                  </a:cubicBezTo>
                  <a:cubicBezTo>
                    <a:pt x="1006" y="337"/>
                    <a:pt x="1006" y="337"/>
                    <a:pt x="1006" y="337"/>
                  </a:cubicBezTo>
                  <a:cubicBezTo>
                    <a:pt x="1006" y="338"/>
                    <a:pt x="1006" y="338"/>
                    <a:pt x="1006" y="338"/>
                  </a:cubicBezTo>
                  <a:cubicBezTo>
                    <a:pt x="1006" y="340"/>
                    <a:pt x="1006" y="340"/>
                    <a:pt x="1006" y="340"/>
                  </a:cubicBezTo>
                  <a:cubicBezTo>
                    <a:pt x="996" y="345"/>
                    <a:pt x="996" y="345"/>
                    <a:pt x="996" y="345"/>
                  </a:cubicBezTo>
                  <a:cubicBezTo>
                    <a:pt x="994" y="358"/>
                    <a:pt x="994" y="358"/>
                    <a:pt x="994" y="358"/>
                  </a:cubicBezTo>
                  <a:cubicBezTo>
                    <a:pt x="994" y="360"/>
                    <a:pt x="994" y="360"/>
                    <a:pt x="994" y="360"/>
                  </a:cubicBezTo>
                  <a:cubicBezTo>
                    <a:pt x="970" y="369"/>
                    <a:pt x="970" y="369"/>
                    <a:pt x="970" y="369"/>
                  </a:cubicBezTo>
                  <a:cubicBezTo>
                    <a:pt x="962" y="350"/>
                    <a:pt x="962" y="350"/>
                    <a:pt x="962" y="350"/>
                  </a:cubicBezTo>
                  <a:cubicBezTo>
                    <a:pt x="957" y="349"/>
                    <a:pt x="957" y="349"/>
                    <a:pt x="957" y="349"/>
                  </a:cubicBezTo>
                  <a:cubicBezTo>
                    <a:pt x="949" y="356"/>
                    <a:pt x="949" y="356"/>
                    <a:pt x="949" y="356"/>
                  </a:cubicBezTo>
                  <a:cubicBezTo>
                    <a:pt x="945" y="370"/>
                    <a:pt x="945" y="370"/>
                    <a:pt x="945" y="370"/>
                  </a:cubicBezTo>
                  <a:cubicBezTo>
                    <a:pt x="927" y="375"/>
                    <a:pt x="927" y="375"/>
                    <a:pt x="927" y="375"/>
                  </a:cubicBezTo>
                  <a:cubicBezTo>
                    <a:pt x="918" y="368"/>
                    <a:pt x="918" y="368"/>
                    <a:pt x="918" y="368"/>
                  </a:cubicBezTo>
                  <a:cubicBezTo>
                    <a:pt x="904" y="364"/>
                    <a:pt x="904" y="364"/>
                    <a:pt x="904" y="364"/>
                  </a:cubicBezTo>
                  <a:cubicBezTo>
                    <a:pt x="900" y="345"/>
                    <a:pt x="900" y="345"/>
                    <a:pt x="900" y="345"/>
                  </a:cubicBezTo>
                  <a:cubicBezTo>
                    <a:pt x="894" y="333"/>
                    <a:pt x="894" y="333"/>
                    <a:pt x="894" y="333"/>
                  </a:cubicBezTo>
                  <a:cubicBezTo>
                    <a:pt x="886" y="329"/>
                    <a:pt x="886" y="329"/>
                    <a:pt x="886" y="329"/>
                  </a:cubicBezTo>
                  <a:cubicBezTo>
                    <a:pt x="885" y="328"/>
                    <a:pt x="885" y="328"/>
                    <a:pt x="885" y="328"/>
                  </a:cubicBezTo>
                  <a:cubicBezTo>
                    <a:pt x="879" y="320"/>
                    <a:pt x="879" y="320"/>
                    <a:pt x="879" y="320"/>
                  </a:cubicBezTo>
                  <a:cubicBezTo>
                    <a:pt x="873" y="309"/>
                    <a:pt x="873" y="309"/>
                    <a:pt x="873" y="309"/>
                  </a:cubicBezTo>
                  <a:cubicBezTo>
                    <a:pt x="863" y="297"/>
                    <a:pt x="863" y="297"/>
                    <a:pt x="863" y="297"/>
                  </a:cubicBezTo>
                  <a:cubicBezTo>
                    <a:pt x="855" y="297"/>
                    <a:pt x="855" y="297"/>
                    <a:pt x="855" y="297"/>
                  </a:cubicBezTo>
                  <a:cubicBezTo>
                    <a:pt x="841" y="302"/>
                    <a:pt x="841" y="302"/>
                    <a:pt x="841" y="302"/>
                  </a:cubicBezTo>
                  <a:cubicBezTo>
                    <a:pt x="841" y="303"/>
                    <a:pt x="841" y="303"/>
                    <a:pt x="841" y="303"/>
                  </a:cubicBezTo>
                  <a:cubicBezTo>
                    <a:pt x="805" y="300"/>
                    <a:pt x="805" y="300"/>
                    <a:pt x="805" y="300"/>
                  </a:cubicBezTo>
                  <a:cubicBezTo>
                    <a:pt x="778" y="295"/>
                    <a:pt x="778" y="295"/>
                    <a:pt x="778" y="295"/>
                  </a:cubicBezTo>
                  <a:cubicBezTo>
                    <a:pt x="776" y="294"/>
                    <a:pt x="772" y="291"/>
                    <a:pt x="764" y="287"/>
                  </a:cubicBezTo>
                  <a:cubicBezTo>
                    <a:pt x="743" y="280"/>
                    <a:pt x="743" y="280"/>
                    <a:pt x="743" y="280"/>
                  </a:cubicBezTo>
                  <a:cubicBezTo>
                    <a:pt x="727" y="276"/>
                    <a:pt x="718" y="272"/>
                    <a:pt x="716" y="268"/>
                  </a:cubicBezTo>
                  <a:cubicBezTo>
                    <a:pt x="713" y="266"/>
                    <a:pt x="713" y="266"/>
                    <a:pt x="713" y="266"/>
                  </a:cubicBezTo>
                  <a:cubicBezTo>
                    <a:pt x="708" y="265"/>
                    <a:pt x="708" y="265"/>
                    <a:pt x="708" y="265"/>
                  </a:cubicBezTo>
                  <a:cubicBezTo>
                    <a:pt x="696" y="258"/>
                    <a:pt x="696" y="258"/>
                    <a:pt x="696" y="258"/>
                  </a:cubicBezTo>
                  <a:cubicBezTo>
                    <a:pt x="694" y="257"/>
                    <a:pt x="694" y="257"/>
                    <a:pt x="694" y="257"/>
                  </a:cubicBezTo>
                  <a:cubicBezTo>
                    <a:pt x="692" y="254"/>
                    <a:pt x="690" y="252"/>
                    <a:pt x="689" y="249"/>
                  </a:cubicBezTo>
                  <a:cubicBezTo>
                    <a:pt x="686" y="243"/>
                    <a:pt x="686" y="243"/>
                    <a:pt x="686" y="243"/>
                  </a:cubicBezTo>
                  <a:cubicBezTo>
                    <a:pt x="681" y="235"/>
                    <a:pt x="681" y="235"/>
                    <a:pt x="681" y="235"/>
                  </a:cubicBezTo>
                  <a:cubicBezTo>
                    <a:pt x="672" y="231"/>
                    <a:pt x="672" y="231"/>
                    <a:pt x="672" y="231"/>
                  </a:cubicBezTo>
                  <a:cubicBezTo>
                    <a:pt x="668" y="233"/>
                    <a:pt x="668" y="233"/>
                    <a:pt x="668" y="233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3" y="237"/>
                    <a:pt x="663" y="237"/>
                    <a:pt x="663" y="237"/>
                  </a:cubicBezTo>
                  <a:cubicBezTo>
                    <a:pt x="659" y="240"/>
                    <a:pt x="656" y="241"/>
                    <a:pt x="653" y="242"/>
                  </a:cubicBezTo>
                  <a:cubicBezTo>
                    <a:pt x="647" y="243"/>
                    <a:pt x="642" y="240"/>
                    <a:pt x="636" y="234"/>
                  </a:cubicBezTo>
                  <a:cubicBezTo>
                    <a:pt x="623" y="220"/>
                    <a:pt x="623" y="220"/>
                    <a:pt x="623" y="220"/>
                  </a:cubicBezTo>
                  <a:cubicBezTo>
                    <a:pt x="618" y="214"/>
                    <a:pt x="614" y="209"/>
                    <a:pt x="613" y="205"/>
                  </a:cubicBezTo>
                  <a:cubicBezTo>
                    <a:pt x="610" y="200"/>
                    <a:pt x="610" y="200"/>
                    <a:pt x="610" y="200"/>
                  </a:cubicBezTo>
                  <a:cubicBezTo>
                    <a:pt x="605" y="195"/>
                    <a:pt x="601" y="190"/>
                    <a:pt x="599" y="186"/>
                  </a:cubicBezTo>
                  <a:cubicBezTo>
                    <a:pt x="597" y="180"/>
                    <a:pt x="596" y="174"/>
                    <a:pt x="598" y="169"/>
                  </a:cubicBezTo>
                  <a:cubicBezTo>
                    <a:pt x="598" y="168"/>
                    <a:pt x="598" y="168"/>
                    <a:pt x="598" y="168"/>
                  </a:cubicBezTo>
                  <a:cubicBezTo>
                    <a:pt x="607" y="153"/>
                    <a:pt x="607" y="153"/>
                    <a:pt x="607" y="153"/>
                  </a:cubicBezTo>
                  <a:cubicBezTo>
                    <a:pt x="612" y="137"/>
                    <a:pt x="612" y="137"/>
                    <a:pt x="612" y="137"/>
                  </a:cubicBezTo>
                  <a:cubicBezTo>
                    <a:pt x="614" y="127"/>
                    <a:pt x="614" y="127"/>
                    <a:pt x="614" y="127"/>
                  </a:cubicBezTo>
                  <a:cubicBezTo>
                    <a:pt x="611" y="111"/>
                    <a:pt x="611" y="111"/>
                    <a:pt x="611" y="111"/>
                  </a:cubicBezTo>
                  <a:cubicBezTo>
                    <a:pt x="601" y="102"/>
                    <a:pt x="601" y="102"/>
                    <a:pt x="601" y="102"/>
                  </a:cubicBezTo>
                  <a:cubicBezTo>
                    <a:pt x="603" y="89"/>
                    <a:pt x="603" y="89"/>
                    <a:pt x="603" y="89"/>
                  </a:cubicBezTo>
                  <a:cubicBezTo>
                    <a:pt x="603" y="79"/>
                    <a:pt x="606" y="74"/>
                    <a:pt x="613" y="73"/>
                  </a:cubicBezTo>
                  <a:cubicBezTo>
                    <a:pt x="615" y="72"/>
                    <a:pt x="616" y="71"/>
                    <a:pt x="616" y="68"/>
                  </a:cubicBezTo>
                  <a:cubicBezTo>
                    <a:pt x="616" y="67"/>
                    <a:pt x="616" y="67"/>
                    <a:pt x="616" y="67"/>
                  </a:cubicBezTo>
                  <a:cubicBezTo>
                    <a:pt x="616" y="54"/>
                    <a:pt x="616" y="54"/>
                    <a:pt x="616" y="54"/>
                  </a:cubicBezTo>
                  <a:cubicBezTo>
                    <a:pt x="616" y="53"/>
                    <a:pt x="616" y="53"/>
                    <a:pt x="616" y="53"/>
                  </a:cubicBezTo>
                  <a:cubicBezTo>
                    <a:pt x="616" y="37"/>
                    <a:pt x="616" y="37"/>
                    <a:pt x="616" y="37"/>
                  </a:cubicBezTo>
                  <a:cubicBezTo>
                    <a:pt x="615" y="37"/>
                    <a:pt x="615" y="37"/>
                    <a:pt x="615" y="37"/>
                  </a:cubicBezTo>
                  <a:cubicBezTo>
                    <a:pt x="614" y="36"/>
                    <a:pt x="614" y="36"/>
                    <a:pt x="614" y="36"/>
                  </a:cubicBezTo>
                  <a:cubicBezTo>
                    <a:pt x="612" y="35"/>
                    <a:pt x="612" y="35"/>
                    <a:pt x="612" y="35"/>
                  </a:cubicBezTo>
                  <a:cubicBezTo>
                    <a:pt x="612" y="34"/>
                    <a:pt x="612" y="34"/>
                    <a:pt x="612" y="34"/>
                  </a:cubicBezTo>
                  <a:cubicBezTo>
                    <a:pt x="611" y="34"/>
                    <a:pt x="611" y="34"/>
                    <a:pt x="611" y="34"/>
                  </a:cubicBezTo>
                  <a:cubicBezTo>
                    <a:pt x="598" y="26"/>
                    <a:pt x="598" y="26"/>
                    <a:pt x="598" y="26"/>
                  </a:cubicBezTo>
                  <a:cubicBezTo>
                    <a:pt x="598" y="26"/>
                    <a:pt x="598" y="26"/>
                    <a:pt x="598" y="26"/>
                  </a:cubicBezTo>
                  <a:cubicBezTo>
                    <a:pt x="588" y="18"/>
                    <a:pt x="588" y="18"/>
                    <a:pt x="588" y="18"/>
                  </a:cubicBezTo>
                  <a:cubicBezTo>
                    <a:pt x="556" y="11"/>
                    <a:pt x="556" y="11"/>
                    <a:pt x="556" y="11"/>
                  </a:cubicBezTo>
                  <a:cubicBezTo>
                    <a:pt x="545" y="4"/>
                    <a:pt x="545" y="4"/>
                    <a:pt x="545" y="4"/>
                  </a:cubicBezTo>
                  <a:cubicBezTo>
                    <a:pt x="526" y="4"/>
                    <a:pt x="526" y="4"/>
                    <a:pt x="526" y="4"/>
                  </a:cubicBezTo>
                  <a:cubicBezTo>
                    <a:pt x="523" y="4"/>
                    <a:pt x="520" y="6"/>
                    <a:pt x="515" y="9"/>
                  </a:cubicBezTo>
                  <a:cubicBezTo>
                    <a:pt x="514" y="9"/>
                    <a:pt x="514" y="9"/>
                    <a:pt x="514" y="9"/>
                  </a:cubicBezTo>
                  <a:cubicBezTo>
                    <a:pt x="499" y="14"/>
                    <a:pt x="499" y="14"/>
                    <a:pt x="499" y="14"/>
                  </a:cubicBezTo>
                  <a:cubicBezTo>
                    <a:pt x="461" y="14"/>
                    <a:pt x="461" y="14"/>
                    <a:pt x="461" y="14"/>
                  </a:cubicBezTo>
                  <a:cubicBezTo>
                    <a:pt x="456" y="16"/>
                    <a:pt x="451" y="17"/>
                    <a:pt x="448" y="20"/>
                  </a:cubicBezTo>
                  <a:cubicBezTo>
                    <a:pt x="444" y="23"/>
                    <a:pt x="436" y="26"/>
                    <a:pt x="426" y="29"/>
                  </a:cubicBezTo>
                  <a:cubicBezTo>
                    <a:pt x="408" y="34"/>
                    <a:pt x="408" y="34"/>
                    <a:pt x="408" y="34"/>
                  </a:cubicBezTo>
                  <a:cubicBezTo>
                    <a:pt x="408" y="34"/>
                    <a:pt x="408" y="34"/>
                    <a:pt x="408" y="34"/>
                  </a:cubicBezTo>
                  <a:cubicBezTo>
                    <a:pt x="407" y="34"/>
                    <a:pt x="407" y="34"/>
                    <a:pt x="407" y="34"/>
                  </a:cubicBezTo>
                  <a:cubicBezTo>
                    <a:pt x="381" y="32"/>
                    <a:pt x="381" y="32"/>
                    <a:pt x="381" y="32"/>
                  </a:cubicBezTo>
                  <a:cubicBezTo>
                    <a:pt x="379" y="31"/>
                    <a:pt x="379" y="31"/>
                    <a:pt x="379" y="31"/>
                  </a:cubicBezTo>
                  <a:cubicBezTo>
                    <a:pt x="380" y="32"/>
                    <a:pt x="380" y="32"/>
                    <a:pt x="380" y="32"/>
                  </a:cubicBezTo>
                  <a:cubicBezTo>
                    <a:pt x="379" y="31"/>
                    <a:pt x="379" y="31"/>
                    <a:pt x="379" y="31"/>
                  </a:cubicBezTo>
                  <a:cubicBezTo>
                    <a:pt x="370" y="30"/>
                    <a:pt x="370" y="30"/>
                    <a:pt x="370" y="30"/>
                  </a:cubicBezTo>
                  <a:cubicBezTo>
                    <a:pt x="355" y="35"/>
                    <a:pt x="355" y="35"/>
                    <a:pt x="355" y="35"/>
                  </a:cubicBezTo>
                  <a:cubicBezTo>
                    <a:pt x="325" y="38"/>
                    <a:pt x="325" y="38"/>
                    <a:pt x="325" y="38"/>
                  </a:cubicBezTo>
                  <a:cubicBezTo>
                    <a:pt x="324" y="38"/>
                    <a:pt x="324" y="38"/>
                    <a:pt x="324" y="38"/>
                  </a:cubicBezTo>
                  <a:cubicBezTo>
                    <a:pt x="323" y="37"/>
                    <a:pt x="323" y="37"/>
                    <a:pt x="323" y="37"/>
                  </a:cubicBezTo>
                  <a:cubicBezTo>
                    <a:pt x="308" y="32"/>
                    <a:pt x="308" y="32"/>
                    <a:pt x="308" y="32"/>
                  </a:cubicBezTo>
                  <a:cubicBezTo>
                    <a:pt x="296" y="32"/>
                    <a:pt x="296" y="32"/>
                    <a:pt x="296" y="32"/>
                  </a:cubicBezTo>
                  <a:cubicBezTo>
                    <a:pt x="290" y="30"/>
                    <a:pt x="284" y="26"/>
                    <a:pt x="277" y="18"/>
                  </a:cubicBezTo>
                  <a:cubicBezTo>
                    <a:pt x="276" y="16"/>
                    <a:pt x="276" y="16"/>
                    <a:pt x="276" y="16"/>
                  </a:cubicBezTo>
                  <a:cubicBezTo>
                    <a:pt x="275" y="10"/>
                    <a:pt x="273" y="7"/>
                    <a:pt x="272" y="6"/>
                  </a:cubicBezTo>
                  <a:cubicBezTo>
                    <a:pt x="269" y="4"/>
                    <a:pt x="269" y="4"/>
                    <a:pt x="269" y="4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7" y="6"/>
                    <a:pt x="257" y="6"/>
                    <a:pt x="257" y="6"/>
                  </a:cubicBezTo>
                  <a:cubicBezTo>
                    <a:pt x="256" y="7"/>
                    <a:pt x="256" y="7"/>
                    <a:pt x="256" y="7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2" y="16"/>
                    <a:pt x="232" y="16"/>
                    <a:pt x="232" y="16"/>
                  </a:cubicBezTo>
                  <a:cubicBezTo>
                    <a:pt x="205" y="19"/>
                    <a:pt x="205" y="19"/>
                    <a:pt x="205" y="19"/>
                  </a:cubicBezTo>
                  <a:cubicBezTo>
                    <a:pt x="201" y="19"/>
                    <a:pt x="194" y="17"/>
                    <a:pt x="183" y="14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45" y="3"/>
                    <a:pt x="145" y="3"/>
                    <a:pt x="145" y="3"/>
                  </a:cubicBezTo>
                  <a:lnTo>
                    <a:pt x="134" y="3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2363427" y="3209418"/>
              <a:ext cx="900847" cy="791318"/>
            </a:xfrm>
            <a:custGeom>
              <a:avLst/>
              <a:gdLst>
                <a:gd name="T0" fmla="*/ 17 w 606"/>
                <a:gd name="T1" fmla="*/ 24 h 532"/>
                <a:gd name="T2" fmla="*/ 15 w 606"/>
                <a:gd name="T3" fmla="*/ 61 h 532"/>
                <a:gd name="T4" fmla="*/ 8 w 606"/>
                <a:gd name="T5" fmla="*/ 99 h 532"/>
                <a:gd name="T6" fmla="*/ 34 w 606"/>
                <a:gd name="T7" fmla="*/ 120 h 532"/>
                <a:gd name="T8" fmla="*/ 62 w 606"/>
                <a:gd name="T9" fmla="*/ 168 h 532"/>
                <a:gd name="T10" fmla="*/ 73 w 606"/>
                <a:gd name="T11" fmla="*/ 230 h 532"/>
                <a:gd name="T12" fmla="*/ 86 w 606"/>
                <a:gd name="T13" fmla="*/ 299 h 532"/>
                <a:gd name="T14" fmla="*/ 75 w 606"/>
                <a:gd name="T15" fmla="*/ 361 h 532"/>
                <a:gd name="T16" fmla="*/ 92 w 606"/>
                <a:gd name="T17" fmla="*/ 399 h 532"/>
                <a:gd name="T18" fmla="*/ 102 w 606"/>
                <a:gd name="T19" fmla="*/ 386 h 532"/>
                <a:gd name="T20" fmla="*/ 129 w 606"/>
                <a:gd name="T21" fmla="*/ 365 h 532"/>
                <a:gd name="T22" fmla="*/ 146 w 606"/>
                <a:gd name="T23" fmla="*/ 408 h 532"/>
                <a:gd name="T24" fmla="*/ 165 w 606"/>
                <a:gd name="T25" fmla="*/ 402 h 532"/>
                <a:gd name="T26" fmla="*/ 198 w 606"/>
                <a:gd name="T27" fmla="*/ 472 h 532"/>
                <a:gd name="T28" fmla="*/ 211 w 606"/>
                <a:gd name="T29" fmla="*/ 514 h 532"/>
                <a:gd name="T30" fmla="*/ 227 w 606"/>
                <a:gd name="T31" fmla="*/ 527 h 532"/>
                <a:gd name="T32" fmla="*/ 263 w 606"/>
                <a:gd name="T33" fmla="*/ 505 h 532"/>
                <a:gd name="T34" fmla="*/ 289 w 606"/>
                <a:gd name="T35" fmla="*/ 482 h 532"/>
                <a:gd name="T36" fmla="*/ 299 w 606"/>
                <a:gd name="T37" fmla="*/ 439 h 532"/>
                <a:gd name="T38" fmla="*/ 309 w 606"/>
                <a:gd name="T39" fmla="*/ 376 h 532"/>
                <a:gd name="T40" fmla="*/ 367 w 606"/>
                <a:gd name="T41" fmla="*/ 362 h 532"/>
                <a:gd name="T42" fmla="*/ 380 w 606"/>
                <a:gd name="T43" fmla="*/ 408 h 532"/>
                <a:gd name="T44" fmla="*/ 413 w 606"/>
                <a:gd name="T45" fmla="*/ 401 h 532"/>
                <a:gd name="T46" fmla="*/ 433 w 606"/>
                <a:gd name="T47" fmla="*/ 427 h 532"/>
                <a:gd name="T48" fmla="*/ 479 w 606"/>
                <a:gd name="T49" fmla="*/ 408 h 532"/>
                <a:gd name="T50" fmla="*/ 434 w 606"/>
                <a:gd name="T51" fmla="*/ 374 h 532"/>
                <a:gd name="T52" fmla="*/ 460 w 606"/>
                <a:gd name="T53" fmla="*/ 359 h 532"/>
                <a:gd name="T54" fmla="*/ 469 w 606"/>
                <a:gd name="T55" fmla="*/ 346 h 532"/>
                <a:gd name="T56" fmla="*/ 439 w 606"/>
                <a:gd name="T57" fmla="*/ 298 h 532"/>
                <a:gd name="T58" fmla="*/ 523 w 606"/>
                <a:gd name="T59" fmla="*/ 248 h 532"/>
                <a:gd name="T60" fmla="*/ 547 w 606"/>
                <a:gd name="T61" fmla="*/ 223 h 532"/>
                <a:gd name="T62" fmla="*/ 573 w 606"/>
                <a:gd name="T63" fmla="*/ 192 h 532"/>
                <a:gd name="T64" fmla="*/ 592 w 606"/>
                <a:gd name="T65" fmla="*/ 148 h 532"/>
                <a:gd name="T66" fmla="*/ 561 w 606"/>
                <a:gd name="T67" fmla="*/ 135 h 532"/>
                <a:gd name="T68" fmla="*/ 542 w 606"/>
                <a:gd name="T69" fmla="*/ 119 h 532"/>
                <a:gd name="T70" fmla="*/ 521 w 606"/>
                <a:gd name="T71" fmla="*/ 120 h 532"/>
                <a:gd name="T72" fmla="*/ 510 w 606"/>
                <a:gd name="T73" fmla="*/ 99 h 532"/>
                <a:gd name="T74" fmla="*/ 471 w 606"/>
                <a:gd name="T75" fmla="*/ 112 h 532"/>
                <a:gd name="T76" fmla="*/ 452 w 606"/>
                <a:gd name="T77" fmla="*/ 99 h 532"/>
                <a:gd name="T78" fmla="*/ 401 w 606"/>
                <a:gd name="T79" fmla="*/ 104 h 532"/>
                <a:gd name="T80" fmla="*/ 376 w 606"/>
                <a:gd name="T81" fmla="*/ 94 h 532"/>
                <a:gd name="T82" fmla="*/ 359 w 606"/>
                <a:gd name="T83" fmla="*/ 51 h 532"/>
                <a:gd name="T84" fmla="*/ 300 w 606"/>
                <a:gd name="T85" fmla="*/ 10 h 532"/>
                <a:gd name="T86" fmla="*/ 271 w 606"/>
                <a:gd name="T87" fmla="*/ 37 h 532"/>
                <a:gd name="T88" fmla="*/ 275 w 606"/>
                <a:gd name="T89" fmla="*/ 54 h 532"/>
                <a:gd name="T90" fmla="*/ 229 w 606"/>
                <a:gd name="T91" fmla="*/ 61 h 532"/>
                <a:gd name="T92" fmla="*/ 223 w 606"/>
                <a:gd name="T93" fmla="*/ 74 h 532"/>
                <a:gd name="T94" fmla="*/ 191 w 606"/>
                <a:gd name="T95" fmla="*/ 103 h 532"/>
                <a:gd name="T96" fmla="*/ 162 w 606"/>
                <a:gd name="T97" fmla="*/ 116 h 532"/>
                <a:gd name="T98" fmla="*/ 127 w 606"/>
                <a:gd name="T99" fmla="*/ 92 h 532"/>
                <a:gd name="T100" fmla="*/ 102 w 606"/>
                <a:gd name="T101" fmla="*/ 73 h 532"/>
                <a:gd name="T102" fmla="*/ 71 w 606"/>
                <a:gd name="T103" fmla="*/ 29 h 532"/>
                <a:gd name="T104" fmla="*/ 57 w 606"/>
                <a:gd name="T105" fmla="*/ 1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6" h="532">
                  <a:moveTo>
                    <a:pt x="56" y="13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7"/>
                    <a:pt x="54" y="161"/>
                    <a:pt x="60" y="167"/>
                  </a:cubicBezTo>
                  <a:cubicBezTo>
                    <a:pt x="61" y="167"/>
                    <a:pt x="61" y="167"/>
                    <a:pt x="61" y="167"/>
                  </a:cubicBezTo>
                  <a:cubicBezTo>
                    <a:pt x="62" y="168"/>
                    <a:pt x="62" y="168"/>
                    <a:pt x="62" y="168"/>
                  </a:cubicBezTo>
                  <a:cubicBezTo>
                    <a:pt x="62" y="168"/>
                    <a:pt x="62" y="168"/>
                    <a:pt x="62" y="168"/>
                  </a:cubicBezTo>
                  <a:cubicBezTo>
                    <a:pt x="61" y="170"/>
                    <a:pt x="61" y="170"/>
                    <a:pt x="61" y="170"/>
                  </a:cubicBezTo>
                  <a:cubicBezTo>
                    <a:pt x="61" y="185"/>
                    <a:pt x="61" y="185"/>
                    <a:pt x="61" y="185"/>
                  </a:cubicBezTo>
                  <a:cubicBezTo>
                    <a:pt x="63" y="189"/>
                    <a:pt x="64" y="198"/>
                    <a:pt x="64" y="211"/>
                  </a:cubicBezTo>
                  <a:cubicBezTo>
                    <a:pt x="70" y="220"/>
                    <a:pt x="73" y="226"/>
                    <a:pt x="73" y="230"/>
                  </a:cubicBezTo>
                  <a:cubicBezTo>
                    <a:pt x="73" y="233"/>
                    <a:pt x="75" y="239"/>
                    <a:pt x="78" y="246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80" y="256"/>
                    <a:pt x="79" y="265"/>
                    <a:pt x="77" y="272"/>
                  </a:cubicBezTo>
                  <a:cubicBezTo>
                    <a:pt x="75" y="276"/>
                    <a:pt x="78" y="285"/>
                    <a:pt x="85" y="298"/>
                  </a:cubicBezTo>
                  <a:cubicBezTo>
                    <a:pt x="86" y="299"/>
                    <a:pt x="86" y="299"/>
                    <a:pt x="86" y="299"/>
                  </a:cubicBezTo>
                  <a:cubicBezTo>
                    <a:pt x="87" y="300"/>
                    <a:pt x="87" y="300"/>
                    <a:pt x="87" y="300"/>
                  </a:cubicBezTo>
                  <a:cubicBezTo>
                    <a:pt x="86" y="301"/>
                    <a:pt x="86" y="301"/>
                    <a:pt x="86" y="301"/>
                  </a:cubicBezTo>
                  <a:cubicBezTo>
                    <a:pt x="75" y="325"/>
                    <a:pt x="75" y="325"/>
                    <a:pt x="75" y="325"/>
                  </a:cubicBezTo>
                  <a:cubicBezTo>
                    <a:pt x="77" y="331"/>
                    <a:pt x="78" y="335"/>
                    <a:pt x="78" y="338"/>
                  </a:cubicBezTo>
                  <a:cubicBezTo>
                    <a:pt x="75" y="361"/>
                    <a:pt x="75" y="361"/>
                    <a:pt x="75" y="361"/>
                  </a:cubicBezTo>
                  <a:cubicBezTo>
                    <a:pt x="74" y="368"/>
                    <a:pt x="74" y="372"/>
                    <a:pt x="77" y="374"/>
                  </a:cubicBezTo>
                  <a:cubicBezTo>
                    <a:pt x="81" y="376"/>
                    <a:pt x="81" y="376"/>
                    <a:pt x="81" y="376"/>
                  </a:cubicBezTo>
                  <a:cubicBezTo>
                    <a:pt x="87" y="379"/>
                    <a:pt x="89" y="383"/>
                    <a:pt x="89" y="386"/>
                  </a:cubicBezTo>
                  <a:cubicBezTo>
                    <a:pt x="89" y="398"/>
                    <a:pt x="89" y="398"/>
                    <a:pt x="89" y="398"/>
                  </a:cubicBezTo>
                  <a:cubicBezTo>
                    <a:pt x="92" y="399"/>
                    <a:pt x="92" y="399"/>
                    <a:pt x="92" y="399"/>
                  </a:cubicBezTo>
                  <a:cubicBezTo>
                    <a:pt x="93" y="400"/>
                    <a:pt x="93" y="400"/>
                    <a:pt x="93" y="400"/>
                  </a:cubicBezTo>
                  <a:cubicBezTo>
                    <a:pt x="95" y="398"/>
                    <a:pt x="95" y="398"/>
                    <a:pt x="95" y="398"/>
                  </a:cubicBezTo>
                  <a:cubicBezTo>
                    <a:pt x="97" y="396"/>
                    <a:pt x="99" y="393"/>
                    <a:pt x="100" y="390"/>
                  </a:cubicBezTo>
                  <a:cubicBezTo>
                    <a:pt x="101" y="388"/>
                    <a:pt x="101" y="388"/>
                    <a:pt x="101" y="388"/>
                  </a:cubicBezTo>
                  <a:cubicBezTo>
                    <a:pt x="102" y="386"/>
                    <a:pt x="102" y="386"/>
                    <a:pt x="102" y="386"/>
                  </a:cubicBezTo>
                  <a:cubicBezTo>
                    <a:pt x="105" y="385"/>
                    <a:pt x="106" y="383"/>
                    <a:pt x="108" y="380"/>
                  </a:cubicBezTo>
                  <a:cubicBezTo>
                    <a:pt x="109" y="376"/>
                    <a:pt x="109" y="372"/>
                    <a:pt x="107" y="367"/>
                  </a:cubicBezTo>
                  <a:cubicBezTo>
                    <a:pt x="106" y="363"/>
                    <a:pt x="106" y="363"/>
                    <a:pt x="106" y="363"/>
                  </a:cubicBezTo>
                  <a:cubicBezTo>
                    <a:pt x="109" y="363"/>
                    <a:pt x="109" y="363"/>
                    <a:pt x="109" y="363"/>
                  </a:cubicBezTo>
                  <a:cubicBezTo>
                    <a:pt x="120" y="360"/>
                    <a:pt x="127" y="361"/>
                    <a:pt x="129" y="365"/>
                  </a:cubicBezTo>
                  <a:cubicBezTo>
                    <a:pt x="134" y="379"/>
                    <a:pt x="134" y="379"/>
                    <a:pt x="134" y="379"/>
                  </a:cubicBezTo>
                  <a:cubicBezTo>
                    <a:pt x="134" y="380"/>
                    <a:pt x="134" y="380"/>
                    <a:pt x="134" y="380"/>
                  </a:cubicBezTo>
                  <a:cubicBezTo>
                    <a:pt x="134" y="381"/>
                    <a:pt x="134" y="381"/>
                    <a:pt x="134" y="381"/>
                  </a:cubicBezTo>
                  <a:cubicBezTo>
                    <a:pt x="137" y="403"/>
                    <a:pt x="137" y="403"/>
                    <a:pt x="137" y="403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147" y="408"/>
                    <a:pt x="147" y="408"/>
                    <a:pt x="147" y="408"/>
                  </a:cubicBezTo>
                  <a:cubicBezTo>
                    <a:pt x="147" y="408"/>
                    <a:pt x="147" y="408"/>
                    <a:pt x="147" y="408"/>
                  </a:cubicBezTo>
                  <a:cubicBezTo>
                    <a:pt x="153" y="413"/>
                    <a:pt x="153" y="413"/>
                    <a:pt x="153" y="413"/>
                  </a:cubicBezTo>
                  <a:cubicBezTo>
                    <a:pt x="158" y="407"/>
                    <a:pt x="158" y="407"/>
                    <a:pt x="158" y="407"/>
                  </a:cubicBezTo>
                  <a:cubicBezTo>
                    <a:pt x="165" y="402"/>
                    <a:pt x="165" y="402"/>
                    <a:pt x="165" y="402"/>
                  </a:cubicBezTo>
                  <a:cubicBezTo>
                    <a:pt x="167" y="402"/>
                    <a:pt x="167" y="402"/>
                    <a:pt x="167" y="402"/>
                  </a:cubicBezTo>
                  <a:cubicBezTo>
                    <a:pt x="171" y="403"/>
                    <a:pt x="174" y="407"/>
                    <a:pt x="176" y="412"/>
                  </a:cubicBezTo>
                  <a:cubicBezTo>
                    <a:pt x="178" y="430"/>
                    <a:pt x="178" y="430"/>
                    <a:pt x="178" y="430"/>
                  </a:cubicBezTo>
                  <a:cubicBezTo>
                    <a:pt x="179" y="432"/>
                    <a:pt x="179" y="432"/>
                    <a:pt x="179" y="432"/>
                  </a:cubicBezTo>
                  <a:cubicBezTo>
                    <a:pt x="198" y="472"/>
                    <a:pt x="198" y="472"/>
                    <a:pt x="198" y="472"/>
                  </a:cubicBezTo>
                  <a:cubicBezTo>
                    <a:pt x="205" y="480"/>
                    <a:pt x="205" y="480"/>
                    <a:pt x="205" y="480"/>
                  </a:cubicBezTo>
                  <a:cubicBezTo>
                    <a:pt x="206" y="481"/>
                    <a:pt x="206" y="481"/>
                    <a:pt x="206" y="481"/>
                  </a:cubicBezTo>
                  <a:cubicBezTo>
                    <a:pt x="206" y="481"/>
                    <a:pt x="206" y="481"/>
                    <a:pt x="206" y="481"/>
                  </a:cubicBezTo>
                  <a:cubicBezTo>
                    <a:pt x="209" y="498"/>
                    <a:pt x="209" y="498"/>
                    <a:pt x="209" y="498"/>
                  </a:cubicBezTo>
                  <a:cubicBezTo>
                    <a:pt x="211" y="514"/>
                    <a:pt x="211" y="514"/>
                    <a:pt x="211" y="514"/>
                  </a:cubicBezTo>
                  <a:cubicBezTo>
                    <a:pt x="211" y="515"/>
                    <a:pt x="211" y="515"/>
                    <a:pt x="211" y="515"/>
                  </a:cubicBezTo>
                  <a:cubicBezTo>
                    <a:pt x="216" y="508"/>
                    <a:pt x="220" y="505"/>
                    <a:pt x="223" y="506"/>
                  </a:cubicBezTo>
                  <a:cubicBezTo>
                    <a:pt x="226" y="507"/>
                    <a:pt x="227" y="508"/>
                    <a:pt x="227" y="511"/>
                  </a:cubicBezTo>
                  <a:cubicBezTo>
                    <a:pt x="227" y="515"/>
                    <a:pt x="227" y="515"/>
                    <a:pt x="227" y="515"/>
                  </a:cubicBezTo>
                  <a:cubicBezTo>
                    <a:pt x="227" y="527"/>
                    <a:pt x="227" y="527"/>
                    <a:pt x="227" y="527"/>
                  </a:cubicBezTo>
                  <a:cubicBezTo>
                    <a:pt x="227" y="531"/>
                    <a:pt x="227" y="531"/>
                    <a:pt x="227" y="531"/>
                  </a:cubicBezTo>
                  <a:cubicBezTo>
                    <a:pt x="230" y="532"/>
                    <a:pt x="233" y="531"/>
                    <a:pt x="233" y="529"/>
                  </a:cubicBezTo>
                  <a:cubicBezTo>
                    <a:pt x="240" y="519"/>
                    <a:pt x="240" y="519"/>
                    <a:pt x="240" y="519"/>
                  </a:cubicBezTo>
                  <a:cubicBezTo>
                    <a:pt x="248" y="512"/>
                    <a:pt x="248" y="512"/>
                    <a:pt x="248" y="512"/>
                  </a:cubicBezTo>
                  <a:cubicBezTo>
                    <a:pt x="253" y="508"/>
                    <a:pt x="258" y="505"/>
                    <a:pt x="263" y="505"/>
                  </a:cubicBezTo>
                  <a:cubicBezTo>
                    <a:pt x="264" y="505"/>
                    <a:pt x="264" y="505"/>
                    <a:pt x="264" y="505"/>
                  </a:cubicBezTo>
                  <a:cubicBezTo>
                    <a:pt x="278" y="509"/>
                    <a:pt x="278" y="509"/>
                    <a:pt x="278" y="509"/>
                  </a:cubicBezTo>
                  <a:cubicBezTo>
                    <a:pt x="282" y="507"/>
                    <a:pt x="282" y="507"/>
                    <a:pt x="282" y="507"/>
                  </a:cubicBezTo>
                  <a:cubicBezTo>
                    <a:pt x="290" y="497"/>
                    <a:pt x="290" y="497"/>
                    <a:pt x="290" y="497"/>
                  </a:cubicBezTo>
                  <a:cubicBezTo>
                    <a:pt x="289" y="482"/>
                    <a:pt x="289" y="482"/>
                    <a:pt x="289" y="482"/>
                  </a:cubicBezTo>
                  <a:cubicBezTo>
                    <a:pt x="284" y="474"/>
                    <a:pt x="282" y="467"/>
                    <a:pt x="283" y="462"/>
                  </a:cubicBezTo>
                  <a:cubicBezTo>
                    <a:pt x="285" y="450"/>
                    <a:pt x="285" y="450"/>
                    <a:pt x="285" y="450"/>
                  </a:cubicBezTo>
                  <a:cubicBezTo>
                    <a:pt x="285" y="448"/>
                    <a:pt x="285" y="448"/>
                    <a:pt x="285" y="448"/>
                  </a:cubicBezTo>
                  <a:cubicBezTo>
                    <a:pt x="286" y="447"/>
                    <a:pt x="286" y="447"/>
                    <a:pt x="286" y="447"/>
                  </a:cubicBezTo>
                  <a:cubicBezTo>
                    <a:pt x="299" y="439"/>
                    <a:pt x="299" y="439"/>
                    <a:pt x="299" y="439"/>
                  </a:cubicBezTo>
                  <a:cubicBezTo>
                    <a:pt x="300" y="439"/>
                    <a:pt x="300" y="439"/>
                    <a:pt x="300" y="439"/>
                  </a:cubicBezTo>
                  <a:cubicBezTo>
                    <a:pt x="309" y="433"/>
                    <a:pt x="309" y="433"/>
                    <a:pt x="309" y="433"/>
                  </a:cubicBezTo>
                  <a:cubicBezTo>
                    <a:pt x="320" y="417"/>
                    <a:pt x="320" y="417"/>
                    <a:pt x="320" y="417"/>
                  </a:cubicBezTo>
                  <a:cubicBezTo>
                    <a:pt x="322" y="405"/>
                    <a:pt x="322" y="405"/>
                    <a:pt x="322" y="405"/>
                  </a:cubicBezTo>
                  <a:cubicBezTo>
                    <a:pt x="309" y="376"/>
                    <a:pt x="309" y="376"/>
                    <a:pt x="309" y="376"/>
                  </a:cubicBezTo>
                  <a:cubicBezTo>
                    <a:pt x="337" y="389"/>
                    <a:pt x="337" y="389"/>
                    <a:pt x="337" y="389"/>
                  </a:cubicBezTo>
                  <a:cubicBezTo>
                    <a:pt x="337" y="377"/>
                    <a:pt x="337" y="377"/>
                    <a:pt x="337" y="377"/>
                  </a:cubicBezTo>
                  <a:cubicBezTo>
                    <a:pt x="337" y="376"/>
                    <a:pt x="337" y="376"/>
                    <a:pt x="337" y="376"/>
                  </a:cubicBezTo>
                  <a:cubicBezTo>
                    <a:pt x="347" y="367"/>
                    <a:pt x="347" y="367"/>
                    <a:pt x="347" y="367"/>
                  </a:cubicBezTo>
                  <a:cubicBezTo>
                    <a:pt x="367" y="362"/>
                    <a:pt x="367" y="362"/>
                    <a:pt x="367" y="362"/>
                  </a:cubicBezTo>
                  <a:cubicBezTo>
                    <a:pt x="369" y="362"/>
                    <a:pt x="369" y="362"/>
                    <a:pt x="369" y="362"/>
                  </a:cubicBezTo>
                  <a:cubicBezTo>
                    <a:pt x="380" y="388"/>
                    <a:pt x="380" y="388"/>
                    <a:pt x="380" y="388"/>
                  </a:cubicBezTo>
                  <a:cubicBezTo>
                    <a:pt x="380" y="389"/>
                    <a:pt x="380" y="389"/>
                    <a:pt x="380" y="389"/>
                  </a:cubicBezTo>
                  <a:cubicBezTo>
                    <a:pt x="379" y="399"/>
                    <a:pt x="379" y="399"/>
                    <a:pt x="379" y="399"/>
                  </a:cubicBezTo>
                  <a:cubicBezTo>
                    <a:pt x="380" y="408"/>
                    <a:pt x="380" y="408"/>
                    <a:pt x="380" y="408"/>
                  </a:cubicBezTo>
                  <a:cubicBezTo>
                    <a:pt x="382" y="412"/>
                    <a:pt x="385" y="414"/>
                    <a:pt x="387" y="414"/>
                  </a:cubicBezTo>
                  <a:cubicBezTo>
                    <a:pt x="389" y="414"/>
                    <a:pt x="392" y="412"/>
                    <a:pt x="395" y="408"/>
                  </a:cubicBezTo>
                  <a:cubicBezTo>
                    <a:pt x="396" y="407"/>
                    <a:pt x="396" y="407"/>
                    <a:pt x="396" y="407"/>
                  </a:cubicBezTo>
                  <a:cubicBezTo>
                    <a:pt x="396" y="407"/>
                    <a:pt x="396" y="407"/>
                    <a:pt x="396" y="407"/>
                  </a:cubicBezTo>
                  <a:cubicBezTo>
                    <a:pt x="413" y="401"/>
                    <a:pt x="413" y="401"/>
                    <a:pt x="413" y="401"/>
                  </a:cubicBezTo>
                  <a:cubicBezTo>
                    <a:pt x="413" y="401"/>
                    <a:pt x="413" y="401"/>
                    <a:pt x="413" y="401"/>
                  </a:cubicBezTo>
                  <a:cubicBezTo>
                    <a:pt x="422" y="401"/>
                    <a:pt x="427" y="403"/>
                    <a:pt x="429" y="408"/>
                  </a:cubicBezTo>
                  <a:cubicBezTo>
                    <a:pt x="430" y="426"/>
                    <a:pt x="430" y="426"/>
                    <a:pt x="430" y="426"/>
                  </a:cubicBezTo>
                  <a:cubicBezTo>
                    <a:pt x="430" y="427"/>
                    <a:pt x="430" y="427"/>
                    <a:pt x="430" y="427"/>
                  </a:cubicBezTo>
                  <a:cubicBezTo>
                    <a:pt x="433" y="427"/>
                    <a:pt x="433" y="427"/>
                    <a:pt x="433" y="427"/>
                  </a:cubicBezTo>
                  <a:cubicBezTo>
                    <a:pt x="440" y="430"/>
                    <a:pt x="440" y="430"/>
                    <a:pt x="440" y="430"/>
                  </a:cubicBezTo>
                  <a:cubicBezTo>
                    <a:pt x="451" y="429"/>
                    <a:pt x="451" y="429"/>
                    <a:pt x="451" y="429"/>
                  </a:cubicBezTo>
                  <a:cubicBezTo>
                    <a:pt x="468" y="424"/>
                    <a:pt x="468" y="424"/>
                    <a:pt x="468" y="424"/>
                  </a:cubicBezTo>
                  <a:cubicBezTo>
                    <a:pt x="478" y="415"/>
                    <a:pt x="478" y="415"/>
                    <a:pt x="478" y="415"/>
                  </a:cubicBezTo>
                  <a:cubicBezTo>
                    <a:pt x="479" y="408"/>
                    <a:pt x="479" y="408"/>
                    <a:pt x="479" y="408"/>
                  </a:cubicBezTo>
                  <a:cubicBezTo>
                    <a:pt x="474" y="402"/>
                    <a:pt x="474" y="402"/>
                    <a:pt x="474" y="402"/>
                  </a:cubicBezTo>
                  <a:cubicBezTo>
                    <a:pt x="456" y="396"/>
                    <a:pt x="456" y="396"/>
                    <a:pt x="456" y="396"/>
                  </a:cubicBezTo>
                  <a:cubicBezTo>
                    <a:pt x="455" y="395"/>
                    <a:pt x="455" y="395"/>
                    <a:pt x="455" y="395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34" y="374"/>
                    <a:pt x="434" y="374"/>
                    <a:pt x="434" y="374"/>
                  </a:cubicBezTo>
                  <a:cubicBezTo>
                    <a:pt x="436" y="372"/>
                    <a:pt x="436" y="372"/>
                    <a:pt x="436" y="372"/>
                  </a:cubicBezTo>
                  <a:cubicBezTo>
                    <a:pt x="447" y="363"/>
                    <a:pt x="447" y="363"/>
                    <a:pt x="447" y="363"/>
                  </a:cubicBezTo>
                  <a:cubicBezTo>
                    <a:pt x="447" y="363"/>
                    <a:pt x="447" y="363"/>
                    <a:pt x="447" y="363"/>
                  </a:cubicBezTo>
                  <a:cubicBezTo>
                    <a:pt x="458" y="359"/>
                    <a:pt x="458" y="359"/>
                    <a:pt x="458" y="359"/>
                  </a:cubicBezTo>
                  <a:cubicBezTo>
                    <a:pt x="460" y="359"/>
                    <a:pt x="460" y="359"/>
                    <a:pt x="460" y="359"/>
                  </a:cubicBezTo>
                  <a:cubicBezTo>
                    <a:pt x="473" y="361"/>
                    <a:pt x="473" y="361"/>
                    <a:pt x="473" y="361"/>
                  </a:cubicBezTo>
                  <a:cubicBezTo>
                    <a:pt x="474" y="361"/>
                    <a:pt x="474" y="361"/>
                    <a:pt x="474" y="361"/>
                  </a:cubicBezTo>
                  <a:cubicBezTo>
                    <a:pt x="475" y="362"/>
                    <a:pt x="475" y="362"/>
                    <a:pt x="475" y="362"/>
                  </a:cubicBezTo>
                  <a:cubicBezTo>
                    <a:pt x="475" y="356"/>
                    <a:pt x="475" y="356"/>
                    <a:pt x="475" y="356"/>
                  </a:cubicBezTo>
                  <a:cubicBezTo>
                    <a:pt x="469" y="346"/>
                    <a:pt x="469" y="346"/>
                    <a:pt x="469" y="346"/>
                  </a:cubicBezTo>
                  <a:cubicBezTo>
                    <a:pt x="459" y="341"/>
                    <a:pt x="459" y="341"/>
                    <a:pt x="459" y="341"/>
                  </a:cubicBezTo>
                  <a:cubicBezTo>
                    <a:pt x="446" y="322"/>
                    <a:pt x="446" y="322"/>
                    <a:pt x="446" y="322"/>
                  </a:cubicBezTo>
                  <a:cubicBezTo>
                    <a:pt x="445" y="321"/>
                    <a:pt x="445" y="321"/>
                    <a:pt x="445" y="321"/>
                  </a:cubicBezTo>
                  <a:cubicBezTo>
                    <a:pt x="445" y="321"/>
                    <a:pt x="445" y="321"/>
                    <a:pt x="445" y="321"/>
                  </a:cubicBezTo>
                  <a:cubicBezTo>
                    <a:pt x="439" y="298"/>
                    <a:pt x="439" y="298"/>
                    <a:pt x="439" y="298"/>
                  </a:cubicBezTo>
                  <a:cubicBezTo>
                    <a:pt x="439" y="281"/>
                    <a:pt x="439" y="281"/>
                    <a:pt x="439" y="281"/>
                  </a:cubicBezTo>
                  <a:cubicBezTo>
                    <a:pt x="450" y="270"/>
                    <a:pt x="450" y="270"/>
                    <a:pt x="450" y="270"/>
                  </a:cubicBezTo>
                  <a:cubicBezTo>
                    <a:pt x="467" y="270"/>
                    <a:pt x="467" y="270"/>
                    <a:pt x="467" y="270"/>
                  </a:cubicBezTo>
                  <a:cubicBezTo>
                    <a:pt x="505" y="274"/>
                    <a:pt x="505" y="274"/>
                    <a:pt x="505" y="274"/>
                  </a:cubicBezTo>
                  <a:cubicBezTo>
                    <a:pt x="523" y="248"/>
                    <a:pt x="523" y="248"/>
                    <a:pt x="523" y="248"/>
                  </a:cubicBezTo>
                  <a:cubicBezTo>
                    <a:pt x="523" y="247"/>
                    <a:pt x="523" y="247"/>
                    <a:pt x="523" y="247"/>
                  </a:cubicBezTo>
                  <a:cubicBezTo>
                    <a:pt x="525" y="247"/>
                    <a:pt x="525" y="247"/>
                    <a:pt x="525" y="247"/>
                  </a:cubicBezTo>
                  <a:cubicBezTo>
                    <a:pt x="539" y="239"/>
                    <a:pt x="539" y="239"/>
                    <a:pt x="539" y="239"/>
                  </a:cubicBezTo>
                  <a:cubicBezTo>
                    <a:pt x="547" y="224"/>
                    <a:pt x="547" y="224"/>
                    <a:pt x="547" y="224"/>
                  </a:cubicBezTo>
                  <a:cubicBezTo>
                    <a:pt x="547" y="223"/>
                    <a:pt x="547" y="223"/>
                    <a:pt x="547" y="223"/>
                  </a:cubicBezTo>
                  <a:cubicBezTo>
                    <a:pt x="565" y="209"/>
                    <a:pt x="565" y="209"/>
                    <a:pt x="565" y="209"/>
                  </a:cubicBezTo>
                  <a:cubicBezTo>
                    <a:pt x="573" y="194"/>
                    <a:pt x="573" y="194"/>
                    <a:pt x="573" y="194"/>
                  </a:cubicBezTo>
                  <a:cubicBezTo>
                    <a:pt x="573" y="193"/>
                    <a:pt x="573" y="193"/>
                    <a:pt x="573" y="193"/>
                  </a:cubicBezTo>
                  <a:cubicBezTo>
                    <a:pt x="573" y="193"/>
                    <a:pt x="573" y="193"/>
                    <a:pt x="573" y="193"/>
                  </a:cubicBezTo>
                  <a:cubicBezTo>
                    <a:pt x="573" y="192"/>
                    <a:pt x="573" y="192"/>
                    <a:pt x="573" y="192"/>
                  </a:cubicBezTo>
                  <a:cubicBezTo>
                    <a:pt x="580" y="185"/>
                    <a:pt x="580" y="185"/>
                    <a:pt x="580" y="185"/>
                  </a:cubicBezTo>
                  <a:cubicBezTo>
                    <a:pt x="589" y="172"/>
                    <a:pt x="589" y="172"/>
                    <a:pt x="589" y="172"/>
                  </a:cubicBezTo>
                  <a:cubicBezTo>
                    <a:pt x="591" y="150"/>
                    <a:pt x="591" y="150"/>
                    <a:pt x="591" y="150"/>
                  </a:cubicBezTo>
                  <a:cubicBezTo>
                    <a:pt x="591" y="148"/>
                    <a:pt x="591" y="148"/>
                    <a:pt x="591" y="148"/>
                  </a:cubicBezTo>
                  <a:cubicBezTo>
                    <a:pt x="592" y="148"/>
                    <a:pt x="592" y="148"/>
                    <a:pt x="592" y="148"/>
                  </a:cubicBezTo>
                  <a:cubicBezTo>
                    <a:pt x="603" y="140"/>
                    <a:pt x="603" y="140"/>
                    <a:pt x="603" y="140"/>
                  </a:cubicBezTo>
                  <a:cubicBezTo>
                    <a:pt x="606" y="137"/>
                    <a:pt x="606" y="137"/>
                    <a:pt x="606" y="137"/>
                  </a:cubicBezTo>
                  <a:cubicBezTo>
                    <a:pt x="589" y="134"/>
                    <a:pt x="589" y="134"/>
                    <a:pt x="589" y="134"/>
                  </a:cubicBezTo>
                  <a:cubicBezTo>
                    <a:pt x="562" y="136"/>
                    <a:pt x="562" y="136"/>
                    <a:pt x="562" y="136"/>
                  </a:cubicBezTo>
                  <a:cubicBezTo>
                    <a:pt x="561" y="135"/>
                    <a:pt x="561" y="135"/>
                    <a:pt x="561" y="135"/>
                  </a:cubicBezTo>
                  <a:cubicBezTo>
                    <a:pt x="551" y="127"/>
                    <a:pt x="551" y="127"/>
                    <a:pt x="551" y="127"/>
                  </a:cubicBezTo>
                  <a:cubicBezTo>
                    <a:pt x="549" y="127"/>
                    <a:pt x="549" y="127"/>
                    <a:pt x="549" y="127"/>
                  </a:cubicBezTo>
                  <a:cubicBezTo>
                    <a:pt x="549" y="126"/>
                    <a:pt x="549" y="126"/>
                    <a:pt x="549" y="126"/>
                  </a:cubicBezTo>
                  <a:cubicBezTo>
                    <a:pt x="544" y="118"/>
                    <a:pt x="544" y="118"/>
                    <a:pt x="544" y="118"/>
                  </a:cubicBezTo>
                  <a:cubicBezTo>
                    <a:pt x="542" y="119"/>
                    <a:pt x="542" y="119"/>
                    <a:pt x="542" y="119"/>
                  </a:cubicBezTo>
                  <a:cubicBezTo>
                    <a:pt x="542" y="120"/>
                    <a:pt x="542" y="120"/>
                    <a:pt x="542" y="120"/>
                  </a:cubicBezTo>
                  <a:cubicBezTo>
                    <a:pt x="540" y="122"/>
                    <a:pt x="537" y="123"/>
                    <a:pt x="533" y="123"/>
                  </a:cubicBezTo>
                  <a:cubicBezTo>
                    <a:pt x="529" y="125"/>
                    <a:pt x="529" y="125"/>
                    <a:pt x="529" y="125"/>
                  </a:cubicBezTo>
                  <a:cubicBezTo>
                    <a:pt x="527" y="125"/>
                    <a:pt x="527" y="126"/>
                    <a:pt x="525" y="125"/>
                  </a:cubicBezTo>
                  <a:cubicBezTo>
                    <a:pt x="523" y="125"/>
                    <a:pt x="522" y="123"/>
                    <a:pt x="521" y="120"/>
                  </a:cubicBezTo>
                  <a:cubicBezTo>
                    <a:pt x="520" y="116"/>
                    <a:pt x="519" y="113"/>
                    <a:pt x="515" y="110"/>
                  </a:cubicBezTo>
                  <a:cubicBezTo>
                    <a:pt x="514" y="109"/>
                    <a:pt x="514" y="109"/>
                    <a:pt x="514" y="109"/>
                  </a:cubicBezTo>
                  <a:cubicBezTo>
                    <a:pt x="514" y="108"/>
                    <a:pt x="514" y="108"/>
                    <a:pt x="514" y="108"/>
                  </a:cubicBezTo>
                  <a:cubicBezTo>
                    <a:pt x="513" y="108"/>
                    <a:pt x="513" y="108"/>
                    <a:pt x="513" y="108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9"/>
                    <a:pt x="507" y="99"/>
                    <a:pt x="507" y="99"/>
                  </a:cubicBezTo>
                  <a:cubicBezTo>
                    <a:pt x="497" y="106"/>
                    <a:pt x="497" y="106"/>
                    <a:pt x="497" y="106"/>
                  </a:cubicBezTo>
                  <a:cubicBezTo>
                    <a:pt x="496" y="107"/>
                    <a:pt x="496" y="107"/>
                    <a:pt x="496" y="107"/>
                  </a:cubicBezTo>
                  <a:cubicBezTo>
                    <a:pt x="496" y="107"/>
                    <a:pt x="496" y="107"/>
                    <a:pt x="496" y="107"/>
                  </a:cubicBezTo>
                  <a:cubicBezTo>
                    <a:pt x="471" y="112"/>
                    <a:pt x="471" y="112"/>
                    <a:pt x="471" y="112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69" y="111"/>
                    <a:pt x="469" y="111"/>
                    <a:pt x="469" y="111"/>
                  </a:cubicBezTo>
                  <a:cubicBezTo>
                    <a:pt x="453" y="100"/>
                    <a:pt x="453" y="100"/>
                    <a:pt x="453" y="100"/>
                  </a:cubicBezTo>
                  <a:cubicBezTo>
                    <a:pt x="452" y="99"/>
                    <a:pt x="452" y="99"/>
                    <a:pt x="452" y="99"/>
                  </a:cubicBezTo>
                  <a:cubicBezTo>
                    <a:pt x="452" y="99"/>
                    <a:pt x="452" y="99"/>
                    <a:pt x="452" y="99"/>
                  </a:cubicBezTo>
                  <a:cubicBezTo>
                    <a:pt x="451" y="99"/>
                    <a:pt x="451" y="99"/>
                    <a:pt x="451" y="99"/>
                  </a:cubicBezTo>
                  <a:cubicBezTo>
                    <a:pt x="447" y="90"/>
                    <a:pt x="447" y="90"/>
                    <a:pt x="447" y="90"/>
                  </a:cubicBezTo>
                  <a:cubicBezTo>
                    <a:pt x="436" y="103"/>
                    <a:pt x="436" y="103"/>
                    <a:pt x="436" y="103"/>
                  </a:cubicBezTo>
                  <a:cubicBezTo>
                    <a:pt x="427" y="112"/>
                    <a:pt x="421" y="115"/>
                    <a:pt x="417" y="112"/>
                  </a:cubicBezTo>
                  <a:cubicBezTo>
                    <a:pt x="401" y="104"/>
                    <a:pt x="401" y="104"/>
                    <a:pt x="401" y="104"/>
                  </a:cubicBezTo>
                  <a:cubicBezTo>
                    <a:pt x="390" y="103"/>
                    <a:pt x="390" y="103"/>
                    <a:pt x="390" y="103"/>
                  </a:cubicBezTo>
                  <a:cubicBezTo>
                    <a:pt x="389" y="103"/>
                    <a:pt x="389" y="103"/>
                    <a:pt x="389" y="103"/>
                  </a:cubicBezTo>
                  <a:cubicBezTo>
                    <a:pt x="378" y="96"/>
                    <a:pt x="378" y="96"/>
                    <a:pt x="378" y="96"/>
                  </a:cubicBezTo>
                  <a:cubicBezTo>
                    <a:pt x="378" y="95"/>
                    <a:pt x="378" y="95"/>
                    <a:pt x="378" y="95"/>
                  </a:cubicBezTo>
                  <a:cubicBezTo>
                    <a:pt x="376" y="94"/>
                    <a:pt x="376" y="94"/>
                    <a:pt x="376" y="94"/>
                  </a:cubicBezTo>
                  <a:cubicBezTo>
                    <a:pt x="380" y="76"/>
                    <a:pt x="380" y="76"/>
                    <a:pt x="380" y="76"/>
                  </a:cubicBezTo>
                  <a:cubicBezTo>
                    <a:pt x="380" y="70"/>
                    <a:pt x="380" y="70"/>
                    <a:pt x="380" y="70"/>
                  </a:cubicBezTo>
                  <a:cubicBezTo>
                    <a:pt x="374" y="67"/>
                    <a:pt x="374" y="67"/>
                    <a:pt x="374" y="67"/>
                  </a:cubicBezTo>
                  <a:cubicBezTo>
                    <a:pt x="373" y="67"/>
                    <a:pt x="373" y="67"/>
                    <a:pt x="373" y="67"/>
                  </a:cubicBezTo>
                  <a:cubicBezTo>
                    <a:pt x="359" y="51"/>
                    <a:pt x="359" y="51"/>
                    <a:pt x="359" y="51"/>
                  </a:cubicBezTo>
                  <a:cubicBezTo>
                    <a:pt x="360" y="39"/>
                    <a:pt x="360" y="39"/>
                    <a:pt x="360" y="39"/>
                  </a:cubicBezTo>
                  <a:cubicBezTo>
                    <a:pt x="324" y="36"/>
                    <a:pt x="324" y="36"/>
                    <a:pt x="324" y="36"/>
                  </a:cubicBezTo>
                  <a:cubicBezTo>
                    <a:pt x="310" y="28"/>
                    <a:pt x="310" y="28"/>
                    <a:pt x="310" y="28"/>
                  </a:cubicBezTo>
                  <a:cubicBezTo>
                    <a:pt x="307" y="26"/>
                    <a:pt x="304" y="22"/>
                    <a:pt x="302" y="15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292" y="1"/>
                    <a:pt x="292" y="1"/>
                    <a:pt x="292" y="1"/>
                  </a:cubicBezTo>
                  <a:cubicBezTo>
                    <a:pt x="281" y="10"/>
                    <a:pt x="281" y="10"/>
                    <a:pt x="281" y="10"/>
                  </a:cubicBezTo>
                  <a:cubicBezTo>
                    <a:pt x="268" y="25"/>
                    <a:pt x="268" y="25"/>
                    <a:pt x="268" y="25"/>
                  </a:cubicBezTo>
                  <a:cubicBezTo>
                    <a:pt x="271" y="37"/>
                    <a:pt x="271" y="37"/>
                    <a:pt x="271" y="37"/>
                  </a:cubicBezTo>
                  <a:cubicBezTo>
                    <a:pt x="275" y="52"/>
                    <a:pt x="275" y="52"/>
                    <a:pt x="275" y="52"/>
                  </a:cubicBezTo>
                  <a:cubicBezTo>
                    <a:pt x="275" y="53"/>
                    <a:pt x="275" y="53"/>
                    <a:pt x="275" y="53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74" y="59"/>
                    <a:pt x="269" y="61"/>
                    <a:pt x="263" y="61"/>
                  </a:cubicBezTo>
                  <a:cubicBezTo>
                    <a:pt x="249" y="61"/>
                    <a:pt x="249" y="61"/>
                    <a:pt x="249" y="61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31" y="61"/>
                    <a:pt x="231" y="61"/>
                    <a:pt x="231" y="61"/>
                  </a:cubicBezTo>
                  <a:cubicBezTo>
                    <a:pt x="229" y="61"/>
                    <a:pt x="229" y="61"/>
                    <a:pt x="229" y="61"/>
                  </a:cubicBezTo>
                  <a:cubicBezTo>
                    <a:pt x="227" y="61"/>
                    <a:pt x="227" y="61"/>
                    <a:pt x="227" y="61"/>
                  </a:cubicBezTo>
                  <a:cubicBezTo>
                    <a:pt x="226" y="70"/>
                    <a:pt x="226" y="70"/>
                    <a:pt x="226" y="70"/>
                  </a:cubicBezTo>
                  <a:cubicBezTo>
                    <a:pt x="225" y="72"/>
                    <a:pt x="225" y="72"/>
                    <a:pt x="225" y="72"/>
                  </a:cubicBezTo>
                  <a:cubicBezTo>
                    <a:pt x="225" y="74"/>
                    <a:pt x="225" y="74"/>
                    <a:pt x="225" y="74"/>
                  </a:cubicBezTo>
                  <a:cubicBezTo>
                    <a:pt x="223" y="74"/>
                    <a:pt x="223" y="74"/>
                    <a:pt x="223" y="74"/>
                  </a:cubicBezTo>
                  <a:cubicBezTo>
                    <a:pt x="206" y="68"/>
                    <a:pt x="206" y="68"/>
                    <a:pt x="206" y="68"/>
                  </a:cubicBezTo>
                  <a:cubicBezTo>
                    <a:pt x="206" y="74"/>
                    <a:pt x="207" y="78"/>
                    <a:pt x="209" y="83"/>
                  </a:cubicBezTo>
                  <a:cubicBezTo>
                    <a:pt x="211" y="88"/>
                    <a:pt x="212" y="91"/>
                    <a:pt x="210" y="95"/>
                  </a:cubicBezTo>
                  <a:cubicBezTo>
                    <a:pt x="208" y="101"/>
                    <a:pt x="208" y="101"/>
                    <a:pt x="208" y="101"/>
                  </a:cubicBezTo>
                  <a:cubicBezTo>
                    <a:pt x="206" y="103"/>
                    <a:pt x="200" y="103"/>
                    <a:pt x="191" y="103"/>
                  </a:cubicBezTo>
                  <a:cubicBezTo>
                    <a:pt x="179" y="103"/>
                    <a:pt x="179" y="103"/>
                    <a:pt x="179" y="103"/>
                  </a:cubicBezTo>
                  <a:cubicBezTo>
                    <a:pt x="178" y="122"/>
                    <a:pt x="178" y="122"/>
                    <a:pt x="178" y="122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2" y="116"/>
                    <a:pt x="162" y="116"/>
                    <a:pt x="162" y="116"/>
                  </a:cubicBezTo>
                  <a:cubicBezTo>
                    <a:pt x="162" y="116"/>
                    <a:pt x="162" y="116"/>
                    <a:pt x="162" y="116"/>
                  </a:cubicBezTo>
                  <a:cubicBezTo>
                    <a:pt x="154" y="101"/>
                    <a:pt x="154" y="101"/>
                    <a:pt x="154" y="101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4" y="87"/>
                    <a:pt x="134" y="87"/>
                    <a:pt x="134" y="87"/>
                  </a:cubicBezTo>
                  <a:cubicBezTo>
                    <a:pt x="127" y="92"/>
                    <a:pt x="127" y="92"/>
                    <a:pt x="127" y="92"/>
                  </a:cubicBezTo>
                  <a:cubicBezTo>
                    <a:pt x="127" y="92"/>
                    <a:pt x="127" y="92"/>
                    <a:pt x="127" y="92"/>
                  </a:cubicBezTo>
                  <a:cubicBezTo>
                    <a:pt x="116" y="94"/>
                    <a:pt x="116" y="94"/>
                    <a:pt x="116" y="94"/>
                  </a:cubicBezTo>
                  <a:cubicBezTo>
                    <a:pt x="114" y="94"/>
                    <a:pt x="114" y="94"/>
                    <a:pt x="114" y="94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96" y="66"/>
                    <a:pt x="94" y="60"/>
                    <a:pt x="92" y="56"/>
                  </a:cubicBezTo>
                  <a:cubicBezTo>
                    <a:pt x="92" y="56"/>
                    <a:pt x="91" y="54"/>
                    <a:pt x="87" y="54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0" y="51"/>
                    <a:pt x="76" y="47"/>
                    <a:pt x="74" y="41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7" y="13"/>
                    <a:pt x="57" y="13"/>
                    <a:pt x="57" y="13"/>
                  </a:cubicBezTo>
                  <a:lnTo>
                    <a:pt x="56" y="13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2336352" y="3705377"/>
              <a:ext cx="727324" cy="760551"/>
            </a:xfrm>
            <a:custGeom>
              <a:avLst/>
              <a:gdLst>
                <a:gd name="T0" fmla="*/ 16 w 489"/>
                <a:gd name="T1" fmla="*/ 314 h 511"/>
                <a:gd name="T2" fmla="*/ 69 w 489"/>
                <a:gd name="T3" fmla="*/ 312 h 511"/>
                <a:gd name="T4" fmla="*/ 72 w 489"/>
                <a:gd name="T5" fmla="*/ 336 h 511"/>
                <a:gd name="T6" fmla="*/ 116 w 489"/>
                <a:gd name="T7" fmla="*/ 381 h 511"/>
                <a:gd name="T8" fmla="*/ 123 w 489"/>
                <a:gd name="T9" fmla="*/ 448 h 511"/>
                <a:gd name="T10" fmla="*/ 189 w 489"/>
                <a:gd name="T11" fmla="*/ 466 h 511"/>
                <a:gd name="T12" fmla="*/ 207 w 489"/>
                <a:gd name="T13" fmla="*/ 503 h 511"/>
                <a:gd name="T14" fmla="*/ 237 w 489"/>
                <a:gd name="T15" fmla="*/ 509 h 511"/>
                <a:gd name="T16" fmla="*/ 225 w 489"/>
                <a:gd name="T17" fmla="*/ 448 h 511"/>
                <a:gd name="T18" fmla="*/ 252 w 489"/>
                <a:gd name="T19" fmla="*/ 422 h 511"/>
                <a:gd name="T20" fmla="*/ 325 w 489"/>
                <a:gd name="T21" fmla="*/ 408 h 511"/>
                <a:gd name="T22" fmla="*/ 376 w 489"/>
                <a:gd name="T23" fmla="*/ 403 h 511"/>
                <a:gd name="T24" fmla="*/ 379 w 489"/>
                <a:gd name="T25" fmla="*/ 402 h 511"/>
                <a:gd name="T26" fmla="*/ 456 w 489"/>
                <a:gd name="T27" fmla="*/ 368 h 511"/>
                <a:gd name="T28" fmla="*/ 464 w 489"/>
                <a:gd name="T29" fmla="*/ 372 h 511"/>
                <a:gd name="T30" fmla="*/ 479 w 489"/>
                <a:gd name="T31" fmla="*/ 363 h 511"/>
                <a:gd name="T32" fmla="*/ 471 w 489"/>
                <a:gd name="T33" fmla="*/ 335 h 511"/>
                <a:gd name="T34" fmla="*/ 433 w 489"/>
                <a:gd name="T35" fmla="*/ 311 h 511"/>
                <a:gd name="T36" fmla="*/ 406 w 489"/>
                <a:gd name="T37" fmla="*/ 313 h 511"/>
                <a:gd name="T38" fmla="*/ 396 w 489"/>
                <a:gd name="T39" fmla="*/ 293 h 511"/>
                <a:gd name="T40" fmla="*/ 409 w 489"/>
                <a:gd name="T41" fmla="*/ 253 h 511"/>
                <a:gd name="T42" fmla="*/ 388 w 489"/>
                <a:gd name="T43" fmla="*/ 214 h 511"/>
                <a:gd name="T44" fmla="*/ 387 w 489"/>
                <a:gd name="T45" fmla="*/ 163 h 511"/>
                <a:gd name="T46" fmla="*/ 352 w 489"/>
                <a:gd name="T47" fmla="*/ 163 h 511"/>
                <a:gd name="T48" fmla="*/ 341 w 489"/>
                <a:gd name="T49" fmla="*/ 128 h 511"/>
                <a:gd name="T50" fmla="*/ 355 w 489"/>
                <a:gd name="T51" fmla="*/ 113 h 511"/>
                <a:gd name="T52" fmla="*/ 406 w 489"/>
                <a:gd name="T53" fmla="*/ 108 h 511"/>
                <a:gd name="T54" fmla="*/ 427 w 489"/>
                <a:gd name="T55" fmla="*/ 109 h 511"/>
                <a:gd name="T56" fmla="*/ 440 w 489"/>
                <a:gd name="T57" fmla="*/ 77 h 511"/>
                <a:gd name="T58" fmla="*/ 391 w 489"/>
                <a:gd name="T59" fmla="*/ 77 h 511"/>
                <a:gd name="T60" fmla="*/ 389 w 489"/>
                <a:gd name="T61" fmla="*/ 66 h 511"/>
                <a:gd name="T62" fmla="*/ 362 w 489"/>
                <a:gd name="T63" fmla="*/ 48 h 511"/>
                <a:gd name="T64" fmla="*/ 347 w 489"/>
                <a:gd name="T65" fmla="*/ 71 h 511"/>
                <a:gd name="T66" fmla="*/ 345 w 489"/>
                <a:gd name="T67" fmla="*/ 88 h 511"/>
                <a:gd name="T68" fmla="*/ 314 w 489"/>
                <a:gd name="T69" fmla="*/ 146 h 511"/>
                <a:gd name="T70" fmla="*/ 316 w 489"/>
                <a:gd name="T71" fmla="*/ 168 h 511"/>
                <a:gd name="T72" fmla="*/ 305 w 489"/>
                <a:gd name="T73" fmla="*/ 180 h 511"/>
                <a:gd name="T74" fmla="*/ 297 w 489"/>
                <a:gd name="T75" fmla="*/ 184 h 511"/>
                <a:gd name="T76" fmla="*/ 264 w 489"/>
                <a:gd name="T77" fmla="*/ 192 h 511"/>
                <a:gd name="T78" fmla="*/ 238 w 489"/>
                <a:gd name="T79" fmla="*/ 189 h 511"/>
                <a:gd name="T80" fmla="*/ 221 w 489"/>
                <a:gd name="T81" fmla="*/ 183 h 511"/>
                <a:gd name="T82" fmla="*/ 209 w 489"/>
                <a:gd name="T83" fmla="*/ 144 h 511"/>
                <a:gd name="T84" fmla="*/ 189 w 489"/>
                <a:gd name="T85" fmla="*/ 100 h 511"/>
                <a:gd name="T86" fmla="*/ 186 w 489"/>
                <a:gd name="T87" fmla="*/ 81 h 511"/>
                <a:gd name="T88" fmla="*/ 160 w 489"/>
                <a:gd name="T89" fmla="*/ 82 h 511"/>
                <a:gd name="T90" fmla="*/ 148 w 489"/>
                <a:gd name="T91" fmla="*/ 75 h 511"/>
                <a:gd name="T92" fmla="*/ 139 w 489"/>
                <a:gd name="T93" fmla="*/ 36 h 511"/>
                <a:gd name="T94" fmla="*/ 118 w 489"/>
                <a:gd name="T95" fmla="*/ 71 h 511"/>
                <a:gd name="T96" fmla="*/ 100 w 489"/>
                <a:gd name="T97" fmla="*/ 53 h 511"/>
                <a:gd name="T98" fmla="*/ 87 w 489"/>
                <a:gd name="T99" fmla="*/ 0 h 511"/>
                <a:gd name="T100" fmla="*/ 70 w 489"/>
                <a:gd name="T101" fmla="*/ 37 h 511"/>
                <a:gd name="T102" fmla="*/ 44 w 489"/>
                <a:gd name="T103" fmla="*/ 63 h 511"/>
                <a:gd name="T104" fmla="*/ 65 w 489"/>
                <a:gd name="T105" fmla="*/ 89 h 511"/>
                <a:gd name="T106" fmla="*/ 62 w 489"/>
                <a:gd name="T107" fmla="*/ 215 h 511"/>
                <a:gd name="T108" fmla="*/ 5 w 489"/>
                <a:gd name="T109" fmla="*/ 274 h 511"/>
                <a:gd name="T110" fmla="*/ 9 w 489"/>
                <a:gd name="T111" fmla="*/ 30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9" h="511">
                  <a:moveTo>
                    <a:pt x="3" y="313"/>
                  </a:moveTo>
                  <a:cubicBezTo>
                    <a:pt x="0" y="322"/>
                    <a:pt x="0" y="322"/>
                    <a:pt x="0" y="322"/>
                  </a:cubicBezTo>
                  <a:cubicBezTo>
                    <a:pt x="4" y="322"/>
                    <a:pt x="9" y="319"/>
                    <a:pt x="15" y="315"/>
                  </a:cubicBezTo>
                  <a:cubicBezTo>
                    <a:pt x="16" y="314"/>
                    <a:pt x="16" y="314"/>
                    <a:pt x="16" y="314"/>
                  </a:cubicBezTo>
                  <a:cubicBezTo>
                    <a:pt x="17" y="314"/>
                    <a:pt x="17" y="314"/>
                    <a:pt x="17" y="314"/>
                  </a:cubicBezTo>
                  <a:cubicBezTo>
                    <a:pt x="45" y="311"/>
                    <a:pt x="45" y="311"/>
                    <a:pt x="45" y="311"/>
                  </a:cubicBezTo>
                  <a:cubicBezTo>
                    <a:pt x="63" y="302"/>
                    <a:pt x="63" y="302"/>
                    <a:pt x="63" y="302"/>
                  </a:cubicBezTo>
                  <a:cubicBezTo>
                    <a:pt x="69" y="312"/>
                    <a:pt x="69" y="312"/>
                    <a:pt x="69" y="312"/>
                  </a:cubicBezTo>
                  <a:cubicBezTo>
                    <a:pt x="71" y="312"/>
                    <a:pt x="71" y="312"/>
                    <a:pt x="71" y="312"/>
                  </a:cubicBezTo>
                  <a:cubicBezTo>
                    <a:pt x="63" y="325"/>
                    <a:pt x="63" y="325"/>
                    <a:pt x="63" y="325"/>
                  </a:cubicBezTo>
                  <a:cubicBezTo>
                    <a:pt x="72" y="335"/>
                    <a:pt x="72" y="335"/>
                    <a:pt x="72" y="335"/>
                  </a:cubicBezTo>
                  <a:cubicBezTo>
                    <a:pt x="72" y="336"/>
                    <a:pt x="72" y="336"/>
                    <a:pt x="72" y="336"/>
                  </a:cubicBezTo>
                  <a:cubicBezTo>
                    <a:pt x="72" y="338"/>
                    <a:pt x="72" y="338"/>
                    <a:pt x="72" y="338"/>
                  </a:cubicBezTo>
                  <a:cubicBezTo>
                    <a:pt x="65" y="367"/>
                    <a:pt x="65" y="367"/>
                    <a:pt x="65" y="367"/>
                  </a:cubicBezTo>
                  <a:cubicBezTo>
                    <a:pt x="83" y="380"/>
                    <a:pt x="83" y="380"/>
                    <a:pt x="83" y="380"/>
                  </a:cubicBezTo>
                  <a:cubicBezTo>
                    <a:pt x="116" y="381"/>
                    <a:pt x="116" y="381"/>
                    <a:pt x="116" y="381"/>
                  </a:cubicBezTo>
                  <a:cubicBezTo>
                    <a:pt x="111" y="388"/>
                    <a:pt x="111" y="388"/>
                    <a:pt x="111" y="388"/>
                  </a:cubicBezTo>
                  <a:cubicBezTo>
                    <a:pt x="90" y="413"/>
                    <a:pt x="80" y="428"/>
                    <a:pt x="81" y="433"/>
                  </a:cubicBezTo>
                  <a:cubicBezTo>
                    <a:pt x="94" y="436"/>
                    <a:pt x="94" y="436"/>
                    <a:pt x="94" y="436"/>
                  </a:cubicBezTo>
                  <a:cubicBezTo>
                    <a:pt x="110" y="437"/>
                    <a:pt x="120" y="442"/>
                    <a:pt x="123" y="448"/>
                  </a:cubicBezTo>
                  <a:cubicBezTo>
                    <a:pt x="127" y="457"/>
                    <a:pt x="132" y="465"/>
                    <a:pt x="135" y="474"/>
                  </a:cubicBezTo>
                  <a:cubicBezTo>
                    <a:pt x="154" y="485"/>
                    <a:pt x="154" y="485"/>
                    <a:pt x="154" y="485"/>
                  </a:cubicBezTo>
                  <a:cubicBezTo>
                    <a:pt x="165" y="487"/>
                    <a:pt x="165" y="487"/>
                    <a:pt x="165" y="487"/>
                  </a:cubicBezTo>
                  <a:cubicBezTo>
                    <a:pt x="189" y="466"/>
                    <a:pt x="189" y="466"/>
                    <a:pt x="189" y="466"/>
                  </a:cubicBezTo>
                  <a:cubicBezTo>
                    <a:pt x="202" y="485"/>
                    <a:pt x="202" y="485"/>
                    <a:pt x="202" y="485"/>
                  </a:cubicBezTo>
                  <a:cubicBezTo>
                    <a:pt x="202" y="485"/>
                    <a:pt x="202" y="485"/>
                    <a:pt x="202" y="485"/>
                  </a:cubicBezTo>
                  <a:cubicBezTo>
                    <a:pt x="203" y="486"/>
                    <a:pt x="203" y="486"/>
                    <a:pt x="203" y="486"/>
                  </a:cubicBezTo>
                  <a:cubicBezTo>
                    <a:pt x="207" y="503"/>
                    <a:pt x="207" y="503"/>
                    <a:pt x="207" y="503"/>
                  </a:cubicBezTo>
                  <a:cubicBezTo>
                    <a:pt x="217" y="505"/>
                    <a:pt x="217" y="505"/>
                    <a:pt x="217" y="505"/>
                  </a:cubicBezTo>
                  <a:cubicBezTo>
                    <a:pt x="233" y="511"/>
                    <a:pt x="233" y="511"/>
                    <a:pt x="233" y="511"/>
                  </a:cubicBezTo>
                  <a:cubicBezTo>
                    <a:pt x="237" y="510"/>
                    <a:pt x="237" y="510"/>
                    <a:pt x="237" y="510"/>
                  </a:cubicBezTo>
                  <a:cubicBezTo>
                    <a:pt x="237" y="509"/>
                    <a:pt x="237" y="509"/>
                    <a:pt x="237" y="509"/>
                  </a:cubicBezTo>
                  <a:cubicBezTo>
                    <a:pt x="234" y="491"/>
                    <a:pt x="234" y="491"/>
                    <a:pt x="234" y="491"/>
                  </a:cubicBezTo>
                  <a:cubicBezTo>
                    <a:pt x="234" y="490"/>
                    <a:pt x="234" y="490"/>
                    <a:pt x="234" y="490"/>
                  </a:cubicBezTo>
                  <a:cubicBezTo>
                    <a:pt x="225" y="450"/>
                    <a:pt x="225" y="450"/>
                    <a:pt x="225" y="450"/>
                  </a:cubicBezTo>
                  <a:cubicBezTo>
                    <a:pt x="225" y="448"/>
                    <a:pt x="225" y="448"/>
                    <a:pt x="225" y="448"/>
                  </a:cubicBezTo>
                  <a:cubicBezTo>
                    <a:pt x="230" y="420"/>
                    <a:pt x="230" y="420"/>
                    <a:pt x="230" y="420"/>
                  </a:cubicBezTo>
                  <a:cubicBezTo>
                    <a:pt x="231" y="421"/>
                    <a:pt x="231" y="421"/>
                    <a:pt x="231" y="421"/>
                  </a:cubicBezTo>
                  <a:cubicBezTo>
                    <a:pt x="234" y="421"/>
                    <a:pt x="234" y="421"/>
                    <a:pt x="234" y="421"/>
                  </a:cubicBezTo>
                  <a:cubicBezTo>
                    <a:pt x="252" y="422"/>
                    <a:pt x="252" y="422"/>
                    <a:pt x="252" y="422"/>
                  </a:cubicBezTo>
                  <a:cubicBezTo>
                    <a:pt x="276" y="405"/>
                    <a:pt x="276" y="405"/>
                    <a:pt x="276" y="405"/>
                  </a:cubicBezTo>
                  <a:cubicBezTo>
                    <a:pt x="278" y="406"/>
                    <a:pt x="278" y="406"/>
                    <a:pt x="278" y="406"/>
                  </a:cubicBezTo>
                  <a:cubicBezTo>
                    <a:pt x="290" y="416"/>
                    <a:pt x="298" y="423"/>
                    <a:pt x="303" y="429"/>
                  </a:cubicBezTo>
                  <a:cubicBezTo>
                    <a:pt x="307" y="428"/>
                    <a:pt x="314" y="420"/>
                    <a:pt x="325" y="408"/>
                  </a:cubicBezTo>
                  <a:cubicBezTo>
                    <a:pt x="325" y="408"/>
                    <a:pt x="325" y="408"/>
                    <a:pt x="325" y="408"/>
                  </a:cubicBezTo>
                  <a:cubicBezTo>
                    <a:pt x="327" y="406"/>
                    <a:pt x="327" y="406"/>
                    <a:pt x="327" y="406"/>
                  </a:cubicBezTo>
                  <a:cubicBezTo>
                    <a:pt x="361" y="415"/>
                    <a:pt x="361" y="415"/>
                    <a:pt x="361" y="415"/>
                  </a:cubicBezTo>
                  <a:cubicBezTo>
                    <a:pt x="376" y="403"/>
                    <a:pt x="376" y="403"/>
                    <a:pt x="376" y="403"/>
                  </a:cubicBezTo>
                  <a:cubicBezTo>
                    <a:pt x="377" y="402"/>
                    <a:pt x="377" y="402"/>
                    <a:pt x="377" y="402"/>
                  </a:cubicBezTo>
                  <a:cubicBezTo>
                    <a:pt x="378" y="401"/>
                    <a:pt x="378" y="401"/>
                    <a:pt x="378" y="401"/>
                  </a:cubicBezTo>
                  <a:cubicBezTo>
                    <a:pt x="378" y="401"/>
                    <a:pt x="378" y="401"/>
                    <a:pt x="378" y="401"/>
                  </a:cubicBezTo>
                  <a:cubicBezTo>
                    <a:pt x="379" y="402"/>
                    <a:pt x="379" y="402"/>
                    <a:pt x="379" y="402"/>
                  </a:cubicBezTo>
                  <a:cubicBezTo>
                    <a:pt x="394" y="405"/>
                    <a:pt x="394" y="405"/>
                    <a:pt x="394" y="405"/>
                  </a:cubicBezTo>
                  <a:cubicBezTo>
                    <a:pt x="440" y="363"/>
                    <a:pt x="440" y="363"/>
                    <a:pt x="440" y="363"/>
                  </a:cubicBezTo>
                  <a:cubicBezTo>
                    <a:pt x="455" y="368"/>
                    <a:pt x="455" y="368"/>
                    <a:pt x="455" y="368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6" y="369"/>
                    <a:pt x="456" y="369"/>
                    <a:pt x="456" y="369"/>
                  </a:cubicBezTo>
                  <a:cubicBezTo>
                    <a:pt x="457" y="370"/>
                    <a:pt x="457" y="370"/>
                    <a:pt x="457" y="370"/>
                  </a:cubicBezTo>
                  <a:cubicBezTo>
                    <a:pt x="460" y="376"/>
                    <a:pt x="460" y="376"/>
                    <a:pt x="460" y="376"/>
                  </a:cubicBezTo>
                  <a:cubicBezTo>
                    <a:pt x="464" y="372"/>
                    <a:pt x="464" y="372"/>
                    <a:pt x="464" y="372"/>
                  </a:cubicBezTo>
                  <a:cubicBezTo>
                    <a:pt x="465" y="372"/>
                    <a:pt x="465" y="372"/>
                    <a:pt x="465" y="372"/>
                  </a:cubicBezTo>
                  <a:cubicBezTo>
                    <a:pt x="465" y="371"/>
                    <a:pt x="465" y="371"/>
                    <a:pt x="465" y="371"/>
                  </a:cubicBezTo>
                  <a:cubicBezTo>
                    <a:pt x="465" y="371"/>
                    <a:pt x="465" y="371"/>
                    <a:pt x="465" y="371"/>
                  </a:cubicBezTo>
                  <a:cubicBezTo>
                    <a:pt x="479" y="363"/>
                    <a:pt x="479" y="363"/>
                    <a:pt x="479" y="363"/>
                  </a:cubicBezTo>
                  <a:cubicBezTo>
                    <a:pt x="489" y="354"/>
                    <a:pt x="489" y="354"/>
                    <a:pt x="489" y="354"/>
                  </a:cubicBezTo>
                  <a:cubicBezTo>
                    <a:pt x="487" y="332"/>
                    <a:pt x="487" y="332"/>
                    <a:pt x="487" y="332"/>
                  </a:cubicBezTo>
                  <a:cubicBezTo>
                    <a:pt x="485" y="330"/>
                    <a:pt x="485" y="330"/>
                    <a:pt x="485" y="330"/>
                  </a:cubicBezTo>
                  <a:cubicBezTo>
                    <a:pt x="471" y="335"/>
                    <a:pt x="471" y="335"/>
                    <a:pt x="471" y="335"/>
                  </a:cubicBezTo>
                  <a:cubicBezTo>
                    <a:pt x="467" y="337"/>
                    <a:pt x="464" y="338"/>
                    <a:pt x="459" y="338"/>
                  </a:cubicBezTo>
                  <a:cubicBezTo>
                    <a:pt x="444" y="338"/>
                    <a:pt x="444" y="338"/>
                    <a:pt x="444" y="338"/>
                  </a:cubicBezTo>
                  <a:cubicBezTo>
                    <a:pt x="439" y="337"/>
                    <a:pt x="436" y="336"/>
                    <a:pt x="434" y="333"/>
                  </a:cubicBezTo>
                  <a:cubicBezTo>
                    <a:pt x="433" y="311"/>
                    <a:pt x="433" y="311"/>
                    <a:pt x="433" y="311"/>
                  </a:cubicBezTo>
                  <a:cubicBezTo>
                    <a:pt x="428" y="308"/>
                    <a:pt x="426" y="307"/>
                    <a:pt x="424" y="307"/>
                  </a:cubicBezTo>
                  <a:cubicBezTo>
                    <a:pt x="420" y="308"/>
                    <a:pt x="420" y="308"/>
                    <a:pt x="420" y="308"/>
                  </a:cubicBezTo>
                  <a:cubicBezTo>
                    <a:pt x="416" y="311"/>
                    <a:pt x="416" y="311"/>
                    <a:pt x="416" y="311"/>
                  </a:cubicBezTo>
                  <a:cubicBezTo>
                    <a:pt x="406" y="313"/>
                    <a:pt x="406" y="313"/>
                    <a:pt x="406" y="313"/>
                  </a:cubicBezTo>
                  <a:cubicBezTo>
                    <a:pt x="403" y="313"/>
                    <a:pt x="403" y="313"/>
                    <a:pt x="403" y="313"/>
                  </a:cubicBezTo>
                  <a:cubicBezTo>
                    <a:pt x="403" y="312"/>
                    <a:pt x="403" y="312"/>
                    <a:pt x="403" y="312"/>
                  </a:cubicBezTo>
                  <a:cubicBezTo>
                    <a:pt x="397" y="302"/>
                    <a:pt x="397" y="302"/>
                    <a:pt x="397" y="302"/>
                  </a:cubicBezTo>
                  <a:cubicBezTo>
                    <a:pt x="396" y="293"/>
                    <a:pt x="396" y="293"/>
                    <a:pt x="396" y="293"/>
                  </a:cubicBezTo>
                  <a:cubicBezTo>
                    <a:pt x="402" y="267"/>
                    <a:pt x="402" y="267"/>
                    <a:pt x="402" y="267"/>
                  </a:cubicBezTo>
                  <a:cubicBezTo>
                    <a:pt x="403" y="267"/>
                    <a:pt x="403" y="267"/>
                    <a:pt x="403" y="267"/>
                  </a:cubicBezTo>
                  <a:cubicBezTo>
                    <a:pt x="403" y="266"/>
                    <a:pt x="403" y="266"/>
                    <a:pt x="403" y="266"/>
                  </a:cubicBezTo>
                  <a:cubicBezTo>
                    <a:pt x="409" y="253"/>
                    <a:pt x="409" y="253"/>
                    <a:pt x="409" y="253"/>
                  </a:cubicBezTo>
                  <a:cubicBezTo>
                    <a:pt x="389" y="236"/>
                    <a:pt x="389" y="236"/>
                    <a:pt x="389" y="236"/>
                  </a:cubicBezTo>
                  <a:cubicBezTo>
                    <a:pt x="389" y="235"/>
                    <a:pt x="389" y="235"/>
                    <a:pt x="389" y="235"/>
                  </a:cubicBezTo>
                  <a:cubicBezTo>
                    <a:pt x="388" y="234"/>
                    <a:pt x="388" y="234"/>
                    <a:pt x="388" y="234"/>
                  </a:cubicBezTo>
                  <a:cubicBezTo>
                    <a:pt x="388" y="214"/>
                    <a:pt x="388" y="214"/>
                    <a:pt x="388" y="214"/>
                  </a:cubicBezTo>
                  <a:cubicBezTo>
                    <a:pt x="389" y="214"/>
                    <a:pt x="389" y="214"/>
                    <a:pt x="389" y="214"/>
                  </a:cubicBezTo>
                  <a:cubicBezTo>
                    <a:pt x="400" y="182"/>
                    <a:pt x="400" y="182"/>
                    <a:pt x="400" y="182"/>
                  </a:cubicBezTo>
                  <a:cubicBezTo>
                    <a:pt x="393" y="165"/>
                    <a:pt x="393" y="165"/>
                    <a:pt x="393" y="165"/>
                  </a:cubicBezTo>
                  <a:cubicBezTo>
                    <a:pt x="387" y="163"/>
                    <a:pt x="387" y="163"/>
                    <a:pt x="387" y="163"/>
                  </a:cubicBezTo>
                  <a:cubicBezTo>
                    <a:pt x="379" y="164"/>
                    <a:pt x="379" y="164"/>
                    <a:pt x="379" y="164"/>
                  </a:cubicBezTo>
                  <a:cubicBezTo>
                    <a:pt x="371" y="176"/>
                    <a:pt x="371" y="176"/>
                    <a:pt x="371" y="176"/>
                  </a:cubicBezTo>
                  <a:cubicBezTo>
                    <a:pt x="362" y="169"/>
                    <a:pt x="362" y="169"/>
                    <a:pt x="362" y="169"/>
                  </a:cubicBezTo>
                  <a:cubicBezTo>
                    <a:pt x="352" y="163"/>
                    <a:pt x="352" y="163"/>
                    <a:pt x="352" y="163"/>
                  </a:cubicBezTo>
                  <a:cubicBezTo>
                    <a:pt x="345" y="144"/>
                    <a:pt x="345" y="144"/>
                    <a:pt x="345" y="144"/>
                  </a:cubicBezTo>
                  <a:cubicBezTo>
                    <a:pt x="342" y="130"/>
                    <a:pt x="342" y="130"/>
                    <a:pt x="342" y="130"/>
                  </a:cubicBezTo>
                  <a:cubicBezTo>
                    <a:pt x="342" y="129"/>
                    <a:pt x="342" y="129"/>
                    <a:pt x="342" y="129"/>
                  </a:cubicBezTo>
                  <a:cubicBezTo>
                    <a:pt x="341" y="128"/>
                    <a:pt x="341" y="128"/>
                    <a:pt x="341" y="128"/>
                  </a:cubicBezTo>
                  <a:cubicBezTo>
                    <a:pt x="343" y="127"/>
                    <a:pt x="343" y="127"/>
                    <a:pt x="343" y="127"/>
                  </a:cubicBezTo>
                  <a:cubicBezTo>
                    <a:pt x="352" y="114"/>
                    <a:pt x="352" y="114"/>
                    <a:pt x="352" y="114"/>
                  </a:cubicBezTo>
                  <a:cubicBezTo>
                    <a:pt x="354" y="113"/>
                    <a:pt x="354" y="113"/>
                    <a:pt x="354" y="113"/>
                  </a:cubicBezTo>
                  <a:cubicBezTo>
                    <a:pt x="355" y="113"/>
                    <a:pt x="355" y="113"/>
                    <a:pt x="355" y="113"/>
                  </a:cubicBezTo>
                  <a:cubicBezTo>
                    <a:pt x="362" y="112"/>
                    <a:pt x="362" y="112"/>
                    <a:pt x="362" y="112"/>
                  </a:cubicBezTo>
                  <a:cubicBezTo>
                    <a:pt x="369" y="110"/>
                    <a:pt x="369" y="110"/>
                    <a:pt x="369" y="110"/>
                  </a:cubicBezTo>
                  <a:cubicBezTo>
                    <a:pt x="405" y="108"/>
                    <a:pt x="405" y="108"/>
                    <a:pt x="405" y="108"/>
                  </a:cubicBezTo>
                  <a:cubicBezTo>
                    <a:pt x="406" y="108"/>
                    <a:pt x="406" y="108"/>
                    <a:pt x="406" y="108"/>
                  </a:cubicBezTo>
                  <a:cubicBezTo>
                    <a:pt x="411" y="110"/>
                    <a:pt x="411" y="110"/>
                    <a:pt x="411" y="110"/>
                  </a:cubicBezTo>
                  <a:cubicBezTo>
                    <a:pt x="412" y="111"/>
                    <a:pt x="412" y="111"/>
                    <a:pt x="412" y="111"/>
                  </a:cubicBezTo>
                  <a:cubicBezTo>
                    <a:pt x="418" y="113"/>
                    <a:pt x="418" y="113"/>
                    <a:pt x="418" y="113"/>
                  </a:cubicBezTo>
                  <a:cubicBezTo>
                    <a:pt x="427" y="109"/>
                    <a:pt x="427" y="109"/>
                    <a:pt x="427" y="109"/>
                  </a:cubicBezTo>
                  <a:cubicBezTo>
                    <a:pt x="436" y="103"/>
                    <a:pt x="436" y="103"/>
                    <a:pt x="436" y="103"/>
                  </a:cubicBezTo>
                  <a:cubicBezTo>
                    <a:pt x="440" y="96"/>
                    <a:pt x="440" y="96"/>
                    <a:pt x="440" y="96"/>
                  </a:cubicBezTo>
                  <a:cubicBezTo>
                    <a:pt x="440" y="92"/>
                    <a:pt x="440" y="92"/>
                    <a:pt x="440" y="92"/>
                  </a:cubicBezTo>
                  <a:cubicBezTo>
                    <a:pt x="440" y="77"/>
                    <a:pt x="440" y="77"/>
                    <a:pt x="440" y="77"/>
                  </a:cubicBezTo>
                  <a:cubicBezTo>
                    <a:pt x="432" y="76"/>
                    <a:pt x="432" y="76"/>
                    <a:pt x="432" y="76"/>
                  </a:cubicBezTo>
                  <a:cubicBezTo>
                    <a:pt x="418" y="81"/>
                    <a:pt x="418" y="81"/>
                    <a:pt x="418" y="81"/>
                  </a:cubicBezTo>
                  <a:cubicBezTo>
                    <a:pt x="414" y="86"/>
                    <a:pt x="409" y="89"/>
                    <a:pt x="404" y="89"/>
                  </a:cubicBezTo>
                  <a:cubicBezTo>
                    <a:pt x="399" y="89"/>
                    <a:pt x="395" y="85"/>
                    <a:pt x="391" y="77"/>
                  </a:cubicBezTo>
                  <a:cubicBezTo>
                    <a:pt x="390" y="77"/>
                    <a:pt x="390" y="77"/>
                    <a:pt x="390" y="77"/>
                  </a:cubicBezTo>
                  <a:cubicBezTo>
                    <a:pt x="390" y="77"/>
                    <a:pt x="390" y="77"/>
                    <a:pt x="390" y="77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6"/>
                    <a:pt x="389" y="66"/>
                    <a:pt x="389" y="66"/>
                  </a:cubicBezTo>
                  <a:cubicBezTo>
                    <a:pt x="390" y="57"/>
                    <a:pt x="390" y="57"/>
                    <a:pt x="390" y="57"/>
                  </a:cubicBezTo>
                  <a:cubicBezTo>
                    <a:pt x="383" y="38"/>
                    <a:pt x="383" y="38"/>
                    <a:pt x="383" y="38"/>
                  </a:cubicBezTo>
                  <a:cubicBezTo>
                    <a:pt x="368" y="42"/>
                    <a:pt x="368" y="42"/>
                    <a:pt x="368" y="42"/>
                  </a:cubicBezTo>
                  <a:cubicBezTo>
                    <a:pt x="362" y="48"/>
                    <a:pt x="362" y="48"/>
                    <a:pt x="362" y="48"/>
                  </a:cubicBezTo>
                  <a:cubicBezTo>
                    <a:pt x="364" y="68"/>
                    <a:pt x="364" y="68"/>
                    <a:pt x="364" y="68"/>
                  </a:cubicBezTo>
                  <a:cubicBezTo>
                    <a:pt x="341" y="58"/>
                    <a:pt x="341" y="58"/>
                    <a:pt x="341" y="58"/>
                  </a:cubicBezTo>
                  <a:cubicBezTo>
                    <a:pt x="347" y="70"/>
                    <a:pt x="347" y="70"/>
                    <a:pt x="347" y="70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5" y="86"/>
                    <a:pt x="345" y="86"/>
                    <a:pt x="345" y="86"/>
                  </a:cubicBezTo>
                  <a:cubicBezTo>
                    <a:pt x="345" y="88"/>
                    <a:pt x="345" y="88"/>
                    <a:pt x="345" y="88"/>
                  </a:cubicBezTo>
                  <a:cubicBezTo>
                    <a:pt x="345" y="88"/>
                    <a:pt x="345" y="88"/>
                    <a:pt x="345" y="88"/>
                  </a:cubicBezTo>
                  <a:cubicBezTo>
                    <a:pt x="331" y="106"/>
                    <a:pt x="331" y="106"/>
                    <a:pt x="331" y="106"/>
                  </a:cubicBezTo>
                  <a:cubicBezTo>
                    <a:pt x="310" y="119"/>
                    <a:pt x="310" y="119"/>
                    <a:pt x="310" y="119"/>
                  </a:cubicBezTo>
                  <a:cubicBezTo>
                    <a:pt x="308" y="132"/>
                    <a:pt x="308" y="132"/>
                    <a:pt x="308" y="132"/>
                  </a:cubicBezTo>
                  <a:cubicBezTo>
                    <a:pt x="307" y="134"/>
                    <a:pt x="310" y="139"/>
                    <a:pt x="314" y="146"/>
                  </a:cubicBezTo>
                  <a:cubicBezTo>
                    <a:pt x="314" y="147"/>
                    <a:pt x="314" y="147"/>
                    <a:pt x="314" y="147"/>
                  </a:cubicBezTo>
                  <a:cubicBezTo>
                    <a:pt x="314" y="148"/>
                    <a:pt x="314" y="148"/>
                    <a:pt x="314" y="148"/>
                  </a:cubicBezTo>
                  <a:cubicBezTo>
                    <a:pt x="316" y="166"/>
                    <a:pt x="316" y="166"/>
                    <a:pt x="316" y="166"/>
                  </a:cubicBezTo>
                  <a:cubicBezTo>
                    <a:pt x="316" y="168"/>
                    <a:pt x="316" y="168"/>
                    <a:pt x="316" y="168"/>
                  </a:cubicBezTo>
                  <a:cubicBezTo>
                    <a:pt x="315" y="168"/>
                    <a:pt x="315" y="168"/>
                    <a:pt x="315" y="168"/>
                  </a:cubicBezTo>
                  <a:cubicBezTo>
                    <a:pt x="307" y="179"/>
                    <a:pt x="307" y="179"/>
                    <a:pt x="307" y="179"/>
                  </a:cubicBezTo>
                  <a:cubicBezTo>
                    <a:pt x="306" y="180"/>
                    <a:pt x="306" y="180"/>
                    <a:pt x="306" y="180"/>
                  </a:cubicBezTo>
                  <a:cubicBezTo>
                    <a:pt x="305" y="180"/>
                    <a:pt x="305" y="180"/>
                    <a:pt x="305" y="180"/>
                  </a:cubicBezTo>
                  <a:cubicBezTo>
                    <a:pt x="299" y="184"/>
                    <a:pt x="299" y="184"/>
                    <a:pt x="299" y="184"/>
                  </a:cubicBezTo>
                  <a:cubicBezTo>
                    <a:pt x="298" y="184"/>
                    <a:pt x="298" y="184"/>
                    <a:pt x="298" y="184"/>
                  </a:cubicBezTo>
                  <a:cubicBezTo>
                    <a:pt x="298" y="184"/>
                    <a:pt x="298" y="184"/>
                    <a:pt x="298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80" y="181"/>
                    <a:pt x="280" y="181"/>
                    <a:pt x="280" y="181"/>
                  </a:cubicBezTo>
                  <a:cubicBezTo>
                    <a:pt x="278" y="181"/>
                    <a:pt x="274" y="182"/>
                    <a:pt x="271" y="185"/>
                  </a:cubicBezTo>
                  <a:cubicBezTo>
                    <a:pt x="264" y="192"/>
                    <a:pt x="264" y="192"/>
                    <a:pt x="264" y="192"/>
                  </a:cubicBezTo>
                  <a:cubicBezTo>
                    <a:pt x="258" y="199"/>
                    <a:pt x="258" y="199"/>
                    <a:pt x="258" y="199"/>
                  </a:cubicBezTo>
                  <a:cubicBezTo>
                    <a:pt x="255" y="206"/>
                    <a:pt x="250" y="207"/>
                    <a:pt x="243" y="206"/>
                  </a:cubicBezTo>
                  <a:cubicBezTo>
                    <a:pt x="238" y="205"/>
                    <a:pt x="236" y="200"/>
                    <a:pt x="238" y="194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37" y="184"/>
                    <a:pt x="237" y="184"/>
                    <a:pt x="237" y="184"/>
                  </a:cubicBezTo>
                  <a:cubicBezTo>
                    <a:pt x="234" y="188"/>
                    <a:pt x="234" y="188"/>
                    <a:pt x="234" y="188"/>
                  </a:cubicBezTo>
                  <a:cubicBezTo>
                    <a:pt x="232" y="190"/>
                    <a:pt x="230" y="191"/>
                    <a:pt x="227" y="191"/>
                  </a:cubicBezTo>
                  <a:cubicBezTo>
                    <a:pt x="225" y="190"/>
                    <a:pt x="223" y="188"/>
                    <a:pt x="221" y="183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0" y="166"/>
                    <a:pt x="220" y="166"/>
                    <a:pt x="220" y="166"/>
                  </a:cubicBezTo>
                  <a:cubicBezTo>
                    <a:pt x="216" y="151"/>
                    <a:pt x="216" y="151"/>
                    <a:pt x="216" y="151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09" y="143"/>
                    <a:pt x="209" y="143"/>
                    <a:pt x="209" y="143"/>
                  </a:cubicBezTo>
                  <a:cubicBezTo>
                    <a:pt x="194" y="110"/>
                    <a:pt x="194" y="110"/>
                    <a:pt x="194" y="110"/>
                  </a:cubicBezTo>
                  <a:cubicBezTo>
                    <a:pt x="194" y="110"/>
                    <a:pt x="194" y="110"/>
                    <a:pt x="194" y="11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4" y="78"/>
                    <a:pt x="184" y="78"/>
                    <a:pt x="184" y="78"/>
                  </a:cubicBezTo>
                  <a:cubicBezTo>
                    <a:pt x="181" y="80"/>
                    <a:pt x="181" y="80"/>
                    <a:pt x="181" y="80"/>
                  </a:cubicBezTo>
                  <a:cubicBezTo>
                    <a:pt x="176" y="86"/>
                    <a:pt x="173" y="89"/>
                    <a:pt x="172" y="89"/>
                  </a:cubicBezTo>
                  <a:cubicBezTo>
                    <a:pt x="169" y="89"/>
                    <a:pt x="166" y="86"/>
                    <a:pt x="160" y="82"/>
                  </a:cubicBezTo>
                  <a:cubicBezTo>
                    <a:pt x="150" y="77"/>
                    <a:pt x="150" y="77"/>
                    <a:pt x="150" y="77"/>
                  </a:cubicBezTo>
                  <a:cubicBezTo>
                    <a:pt x="149" y="77"/>
                    <a:pt x="149" y="77"/>
                    <a:pt x="149" y="77"/>
                  </a:cubicBezTo>
                  <a:cubicBezTo>
                    <a:pt x="148" y="76"/>
                    <a:pt x="148" y="76"/>
                    <a:pt x="148" y="76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47" y="60"/>
                    <a:pt x="147" y="60"/>
                    <a:pt x="147" y="60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39" y="36"/>
                    <a:pt x="139" y="36"/>
                    <a:pt x="139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41"/>
                    <a:pt x="134" y="46"/>
                    <a:pt x="132" y="50"/>
                  </a:cubicBezTo>
                  <a:cubicBezTo>
                    <a:pt x="131" y="54"/>
                    <a:pt x="128" y="57"/>
                    <a:pt x="124" y="60"/>
                  </a:cubicBezTo>
                  <a:cubicBezTo>
                    <a:pt x="123" y="65"/>
                    <a:pt x="120" y="68"/>
                    <a:pt x="118" y="71"/>
                  </a:cubicBezTo>
                  <a:cubicBezTo>
                    <a:pt x="114" y="75"/>
                    <a:pt x="110" y="75"/>
                    <a:pt x="106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0" y="70"/>
                    <a:pt x="99" y="66"/>
                    <a:pt x="100" y="57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87" y="46"/>
                    <a:pt x="85" y="42"/>
                    <a:pt x="85" y="36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9" y="29"/>
                    <a:pt x="70" y="34"/>
                    <a:pt x="70" y="37"/>
                  </a:cubicBezTo>
                  <a:cubicBezTo>
                    <a:pt x="70" y="44"/>
                    <a:pt x="67" y="50"/>
                    <a:pt x="60" y="52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5" y="89"/>
                    <a:pt x="45" y="92"/>
                    <a:pt x="47" y="92"/>
                  </a:cubicBezTo>
                  <a:cubicBezTo>
                    <a:pt x="52" y="94"/>
                    <a:pt x="56" y="94"/>
                    <a:pt x="60" y="91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78" y="119"/>
                    <a:pt x="78" y="119"/>
                    <a:pt x="78" y="119"/>
                  </a:cubicBezTo>
                  <a:cubicBezTo>
                    <a:pt x="78" y="120"/>
                    <a:pt x="78" y="120"/>
                    <a:pt x="78" y="120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3" y="176"/>
                    <a:pt x="68" y="207"/>
                    <a:pt x="62" y="215"/>
                  </a:cubicBezTo>
                  <a:cubicBezTo>
                    <a:pt x="59" y="218"/>
                    <a:pt x="57" y="219"/>
                    <a:pt x="53" y="220"/>
                  </a:cubicBezTo>
                  <a:cubicBezTo>
                    <a:pt x="48" y="220"/>
                    <a:pt x="45" y="219"/>
                    <a:pt x="40" y="217"/>
                  </a:cubicBezTo>
                  <a:cubicBezTo>
                    <a:pt x="22" y="252"/>
                    <a:pt x="10" y="271"/>
                    <a:pt x="5" y="274"/>
                  </a:cubicBezTo>
                  <a:cubicBezTo>
                    <a:pt x="5" y="274"/>
                    <a:pt x="5" y="274"/>
                    <a:pt x="5" y="274"/>
                  </a:cubicBezTo>
                  <a:cubicBezTo>
                    <a:pt x="3" y="274"/>
                    <a:pt x="1" y="283"/>
                    <a:pt x="2" y="299"/>
                  </a:cubicBezTo>
                  <a:cubicBezTo>
                    <a:pt x="6" y="303"/>
                    <a:pt x="6" y="303"/>
                    <a:pt x="6" y="303"/>
                  </a:cubicBezTo>
                  <a:cubicBezTo>
                    <a:pt x="7" y="304"/>
                    <a:pt x="7" y="304"/>
                    <a:pt x="7" y="304"/>
                  </a:cubicBezTo>
                  <a:cubicBezTo>
                    <a:pt x="9" y="306"/>
                    <a:pt x="9" y="306"/>
                    <a:pt x="9" y="306"/>
                  </a:cubicBezTo>
                  <a:lnTo>
                    <a:pt x="3" y="313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auto">
            <a:xfrm>
              <a:off x="2856924" y="3693070"/>
              <a:ext cx="492266" cy="427041"/>
            </a:xfrm>
            <a:custGeom>
              <a:avLst/>
              <a:gdLst>
                <a:gd name="T0" fmla="*/ 246 w 331"/>
                <a:gd name="T1" fmla="*/ 14 h 287"/>
                <a:gd name="T2" fmla="*/ 226 w 331"/>
                <a:gd name="T3" fmla="*/ 18 h 287"/>
                <a:gd name="T4" fmla="*/ 219 w 331"/>
                <a:gd name="T5" fmla="*/ 0 h 287"/>
                <a:gd name="T6" fmla="*/ 216 w 331"/>
                <a:gd name="T7" fmla="*/ 18 h 287"/>
                <a:gd name="T8" fmla="*/ 204 w 331"/>
                <a:gd name="T9" fmla="*/ 31 h 287"/>
                <a:gd name="T10" fmla="*/ 186 w 331"/>
                <a:gd name="T11" fmla="*/ 31 h 287"/>
                <a:gd name="T12" fmla="*/ 179 w 331"/>
                <a:gd name="T13" fmla="*/ 51 h 287"/>
                <a:gd name="T14" fmla="*/ 160 w 331"/>
                <a:gd name="T15" fmla="*/ 46 h 287"/>
                <a:gd name="T16" fmla="*/ 146 w 331"/>
                <a:gd name="T17" fmla="*/ 52 h 287"/>
                <a:gd name="T18" fmla="*/ 138 w 331"/>
                <a:gd name="T19" fmla="*/ 45 h 287"/>
                <a:gd name="T20" fmla="*/ 114 w 331"/>
                <a:gd name="T21" fmla="*/ 49 h 287"/>
                <a:gd name="T22" fmla="*/ 147 w 331"/>
                <a:gd name="T23" fmla="*/ 71 h 287"/>
                <a:gd name="T24" fmla="*/ 152 w 331"/>
                <a:gd name="T25" fmla="*/ 96 h 287"/>
                <a:gd name="T26" fmla="*/ 120 w 331"/>
                <a:gd name="T27" fmla="*/ 111 h 287"/>
                <a:gd name="T28" fmla="*/ 107 w 331"/>
                <a:gd name="T29" fmla="*/ 113 h 287"/>
                <a:gd name="T30" fmla="*/ 90 w 331"/>
                <a:gd name="T31" fmla="*/ 116 h 287"/>
                <a:gd name="T32" fmla="*/ 68 w 331"/>
                <a:gd name="T33" fmla="*/ 129 h 287"/>
                <a:gd name="T34" fmla="*/ 15 w 331"/>
                <a:gd name="T35" fmla="*/ 127 h 287"/>
                <a:gd name="T36" fmla="*/ 1 w 331"/>
                <a:gd name="T37" fmla="*/ 150 h 287"/>
                <a:gd name="T38" fmla="*/ 17 w 331"/>
                <a:gd name="T39" fmla="*/ 171 h 287"/>
                <a:gd name="T40" fmla="*/ 26 w 331"/>
                <a:gd name="T41" fmla="*/ 165 h 287"/>
                <a:gd name="T42" fmla="*/ 38 w 331"/>
                <a:gd name="T43" fmla="*/ 164 h 287"/>
                <a:gd name="T44" fmla="*/ 58 w 331"/>
                <a:gd name="T45" fmla="*/ 191 h 287"/>
                <a:gd name="T46" fmla="*/ 46 w 331"/>
                <a:gd name="T47" fmla="*/ 225 h 287"/>
                <a:gd name="T48" fmla="*/ 66 w 331"/>
                <a:gd name="T49" fmla="*/ 257 h 287"/>
                <a:gd name="T50" fmla="*/ 57 w 331"/>
                <a:gd name="T51" fmla="*/ 287 h 287"/>
                <a:gd name="T52" fmla="*/ 80 w 331"/>
                <a:gd name="T53" fmla="*/ 276 h 287"/>
                <a:gd name="T54" fmla="*/ 116 w 331"/>
                <a:gd name="T55" fmla="*/ 286 h 287"/>
                <a:gd name="T56" fmla="*/ 146 w 331"/>
                <a:gd name="T57" fmla="*/ 276 h 287"/>
                <a:gd name="T58" fmla="*/ 179 w 331"/>
                <a:gd name="T59" fmla="*/ 258 h 287"/>
                <a:gd name="T60" fmla="*/ 215 w 331"/>
                <a:gd name="T61" fmla="*/ 243 h 287"/>
                <a:gd name="T62" fmla="*/ 230 w 331"/>
                <a:gd name="T63" fmla="*/ 252 h 287"/>
                <a:gd name="T64" fmla="*/ 238 w 331"/>
                <a:gd name="T65" fmla="*/ 254 h 287"/>
                <a:gd name="T66" fmla="*/ 255 w 331"/>
                <a:gd name="T67" fmla="*/ 251 h 287"/>
                <a:gd name="T68" fmla="*/ 257 w 331"/>
                <a:gd name="T69" fmla="*/ 249 h 287"/>
                <a:gd name="T70" fmla="*/ 270 w 331"/>
                <a:gd name="T71" fmla="*/ 239 h 287"/>
                <a:gd name="T72" fmla="*/ 285 w 331"/>
                <a:gd name="T73" fmla="*/ 227 h 287"/>
                <a:gd name="T74" fmla="*/ 300 w 331"/>
                <a:gd name="T75" fmla="*/ 218 h 287"/>
                <a:gd name="T76" fmla="*/ 305 w 331"/>
                <a:gd name="T77" fmla="*/ 214 h 287"/>
                <a:gd name="T78" fmla="*/ 326 w 331"/>
                <a:gd name="T79" fmla="*/ 209 h 287"/>
                <a:gd name="T80" fmla="*/ 321 w 331"/>
                <a:gd name="T81" fmla="*/ 179 h 287"/>
                <a:gd name="T82" fmla="*/ 324 w 331"/>
                <a:gd name="T83" fmla="*/ 162 h 287"/>
                <a:gd name="T84" fmla="*/ 300 w 331"/>
                <a:gd name="T85" fmla="*/ 144 h 287"/>
                <a:gd name="T86" fmla="*/ 322 w 331"/>
                <a:gd name="T87" fmla="*/ 60 h 287"/>
                <a:gd name="T88" fmla="*/ 308 w 331"/>
                <a:gd name="T89" fmla="*/ 66 h 287"/>
                <a:gd name="T90" fmla="*/ 291 w 331"/>
                <a:gd name="T91" fmla="*/ 67 h 287"/>
                <a:gd name="T92" fmla="*/ 288 w 331"/>
                <a:gd name="T93" fmla="*/ 60 h 287"/>
                <a:gd name="T94" fmla="*/ 286 w 331"/>
                <a:gd name="T95" fmla="*/ 56 h 287"/>
                <a:gd name="T96" fmla="*/ 270 w 331"/>
                <a:gd name="T97" fmla="*/ 3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1" h="287">
                  <a:moveTo>
                    <a:pt x="260" y="6"/>
                  </a:moveTo>
                  <a:cubicBezTo>
                    <a:pt x="255" y="4"/>
                    <a:pt x="255" y="4"/>
                    <a:pt x="255" y="4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46" y="14"/>
                    <a:pt x="246" y="14"/>
                    <a:pt x="246" y="14"/>
                  </a:cubicBezTo>
                  <a:cubicBezTo>
                    <a:pt x="244" y="20"/>
                    <a:pt x="241" y="23"/>
                    <a:pt x="236" y="23"/>
                  </a:cubicBezTo>
                  <a:cubicBezTo>
                    <a:pt x="233" y="23"/>
                    <a:pt x="230" y="21"/>
                    <a:pt x="228" y="19"/>
                  </a:cubicBezTo>
                  <a:cubicBezTo>
                    <a:pt x="227" y="18"/>
                    <a:pt x="227" y="18"/>
                    <a:pt x="227" y="18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4" y="11"/>
                    <a:pt x="224" y="11"/>
                    <a:pt x="224" y="11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9" y="1"/>
                    <a:pt x="219" y="1"/>
                    <a:pt x="219" y="1"/>
                  </a:cubicBezTo>
                  <a:cubicBezTo>
                    <a:pt x="217" y="8"/>
                    <a:pt x="217" y="8"/>
                    <a:pt x="217" y="8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6" y="31"/>
                    <a:pt x="206" y="31"/>
                    <a:pt x="206" y="31"/>
                  </a:cubicBezTo>
                  <a:cubicBezTo>
                    <a:pt x="204" y="31"/>
                    <a:pt x="204" y="31"/>
                    <a:pt x="204" y="31"/>
                  </a:cubicBezTo>
                  <a:cubicBezTo>
                    <a:pt x="188" y="30"/>
                    <a:pt x="188" y="30"/>
                    <a:pt x="188" y="30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86" y="31"/>
                    <a:pt x="186" y="31"/>
                    <a:pt x="186" y="31"/>
                  </a:cubicBezTo>
                  <a:cubicBezTo>
                    <a:pt x="186" y="31"/>
                    <a:pt x="186" y="31"/>
                    <a:pt x="186" y="31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3" y="44"/>
                    <a:pt x="183" y="44"/>
                    <a:pt x="183" y="44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2" y="47"/>
                    <a:pt x="162" y="47"/>
                    <a:pt x="162" y="47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57" y="51"/>
                    <a:pt x="157" y="51"/>
                    <a:pt x="157" y="51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46" y="53"/>
                    <a:pt x="146" y="53"/>
                    <a:pt x="146" y="53"/>
                  </a:cubicBezTo>
                  <a:cubicBezTo>
                    <a:pt x="146" y="52"/>
                    <a:pt x="146" y="52"/>
                    <a:pt x="146" y="52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38" y="45"/>
                    <a:pt x="138" y="45"/>
                    <a:pt x="138" y="45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46" y="70"/>
                    <a:pt x="146" y="70"/>
                    <a:pt x="146" y="70"/>
                  </a:cubicBezTo>
                  <a:cubicBezTo>
                    <a:pt x="146" y="71"/>
                    <a:pt x="146" y="71"/>
                    <a:pt x="146" y="71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56" y="80"/>
                    <a:pt x="156" y="80"/>
                    <a:pt x="156" y="80"/>
                  </a:cubicBezTo>
                  <a:cubicBezTo>
                    <a:pt x="153" y="94"/>
                    <a:pt x="153" y="94"/>
                    <a:pt x="153" y="94"/>
                  </a:cubicBezTo>
                  <a:cubicBezTo>
                    <a:pt x="153" y="96"/>
                    <a:pt x="153" y="96"/>
                    <a:pt x="153" y="96"/>
                  </a:cubicBezTo>
                  <a:cubicBezTo>
                    <a:pt x="152" y="96"/>
                    <a:pt x="152" y="96"/>
                    <a:pt x="152" y="96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40" y="106"/>
                    <a:pt x="140" y="106"/>
                    <a:pt x="140" y="106"/>
                  </a:cubicBezTo>
                  <a:cubicBezTo>
                    <a:pt x="139" y="106"/>
                    <a:pt x="139" y="106"/>
                    <a:pt x="139" y="106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19" y="111"/>
                    <a:pt x="119" y="111"/>
                    <a:pt x="119" y="111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1" y="116"/>
                    <a:pt x="91" y="116"/>
                    <a:pt x="91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0" y="117"/>
                    <a:pt x="90" y="117"/>
                    <a:pt x="90" y="117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68" y="129"/>
                    <a:pt x="68" y="129"/>
                    <a:pt x="68" y="129"/>
                  </a:cubicBezTo>
                  <a:cubicBezTo>
                    <a:pt x="68" y="129"/>
                    <a:pt x="68" y="129"/>
                    <a:pt x="68" y="129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21" y="125"/>
                    <a:pt x="21" y="125"/>
                    <a:pt x="21" y="125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7" y="170"/>
                    <a:pt x="17" y="170"/>
                    <a:pt x="17" y="170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9" y="173"/>
                    <a:pt x="19" y="173"/>
                    <a:pt x="19" y="173"/>
                  </a:cubicBezTo>
                  <a:cubicBezTo>
                    <a:pt x="24" y="166"/>
                    <a:pt x="24" y="166"/>
                    <a:pt x="24" y="166"/>
                  </a:cubicBezTo>
                  <a:cubicBezTo>
                    <a:pt x="25" y="165"/>
                    <a:pt x="25" y="165"/>
                    <a:pt x="25" y="165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8" y="164"/>
                    <a:pt x="38" y="164"/>
                    <a:pt x="38" y="164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58" y="190"/>
                    <a:pt x="58" y="190"/>
                    <a:pt x="58" y="190"/>
                  </a:cubicBezTo>
                  <a:cubicBezTo>
                    <a:pt x="58" y="191"/>
                    <a:pt x="58" y="191"/>
                    <a:pt x="58" y="191"/>
                  </a:cubicBezTo>
                  <a:cubicBezTo>
                    <a:pt x="54" y="204"/>
                    <a:pt x="54" y="204"/>
                    <a:pt x="54" y="204"/>
                  </a:cubicBezTo>
                  <a:cubicBezTo>
                    <a:pt x="50" y="212"/>
                    <a:pt x="50" y="212"/>
                    <a:pt x="50" y="212"/>
                  </a:cubicBezTo>
                  <a:cubicBezTo>
                    <a:pt x="50" y="213"/>
                    <a:pt x="50" y="213"/>
                    <a:pt x="50" y="213"/>
                  </a:cubicBezTo>
                  <a:cubicBezTo>
                    <a:pt x="46" y="225"/>
                    <a:pt x="46" y="225"/>
                    <a:pt x="46" y="225"/>
                  </a:cubicBezTo>
                  <a:cubicBezTo>
                    <a:pt x="46" y="239"/>
                    <a:pt x="46" y="239"/>
                    <a:pt x="46" y="239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5" y="247"/>
                    <a:pt x="55" y="247"/>
                    <a:pt x="55" y="247"/>
                  </a:cubicBezTo>
                  <a:cubicBezTo>
                    <a:pt x="66" y="257"/>
                    <a:pt x="66" y="257"/>
                    <a:pt x="66" y="257"/>
                  </a:cubicBezTo>
                  <a:cubicBezTo>
                    <a:pt x="67" y="258"/>
                    <a:pt x="67" y="258"/>
                    <a:pt x="67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59" y="278"/>
                    <a:pt x="59" y="278"/>
                    <a:pt x="59" y="278"/>
                  </a:cubicBezTo>
                  <a:cubicBezTo>
                    <a:pt x="57" y="287"/>
                    <a:pt x="57" y="287"/>
                    <a:pt x="57" y="287"/>
                  </a:cubicBezTo>
                  <a:cubicBezTo>
                    <a:pt x="60" y="285"/>
                    <a:pt x="60" y="285"/>
                    <a:pt x="60" y="285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68" y="282"/>
                    <a:pt x="68" y="282"/>
                    <a:pt x="68" y="282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81" y="276"/>
                    <a:pt x="81" y="276"/>
                    <a:pt x="81" y="276"/>
                  </a:cubicBezTo>
                  <a:cubicBezTo>
                    <a:pt x="95" y="278"/>
                    <a:pt x="95" y="278"/>
                    <a:pt x="95" y="278"/>
                  </a:cubicBezTo>
                  <a:cubicBezTo>
                    <a:pt x="95" y="278"/>
                    <a:pt x="95" y="278"/>
                    <a:pt x="95" y="278"/>
                  </a:cubicBezTo>
                  <a:cubicBezTo>
                    <a:pt x="116" y="286"/>
                    <a:pt x="116" y="286"/>
                    <a:pt x="116" y="286"/>
                  </a:cubicBezTo>
                  <a:cubicBezTo>
                    <a:pt x="139" y="286"/>
                    <a:pt x="139" y="286"/>
                    <a:pt x="139" y="286"/>
                  </a:cubicBezTo>
                  <a:cubicBezTo>
                    <a:pt x="145" y="278"/>
                    <a:pt x="145" y="278"/>
                    <a:pt x="145" y="278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46" y="276"/>
                    <a:pt x="146" y="276"/>
                    <a:pt x="146" y="276"/>
                  </a:cubicBezTo>
                  <a:cubicBezTo>
                    <a:pt x="158" y="271"/>
                    <a:pt x="158" y="271"/>
                    <a:pt x="158" y="271"/>
                  </a:cubicBezTo>
                  <a:cubicBezTo>
                    <a:pt x="169" y="261"/>
                    <a:pt x="169" y="261"/>
                    <a:pt x="169" y="261"/>
                  </a:cubicBezTo>
                  <a:cubicBezTo>
                    <a:pt x="170" y="260"/>
                    <a:pt x="170" y="260"/>
                    <a:pt x="170" y="260"/>
                  </a:cubicBezTo>
                  <a:cubicBezTo>
                    <a:pt x="179" y="258"/>
                    <a:pt x="179" y="258"/>
                    <a:pt x="179" y="258"/>
                  </a:cubicBezTo>
                  <a:cubicBezTo>
                    <a:pt x="188" y="251"/>
                    <a:pt x="188" y="251"/>
                    <a:pt x="188" y="251"/>
                  </a:cubicBezTo>
                  <a:cubicBezTo>
                    <a:pt x="198" y="237"/>
                    <a:pt x="198" y="237"/>
                    <a:pt x="198" y="237"/>
                  </a:cubicBezTo>
                  <a:cubicBezTo>
                    <a:pt x="213" y="242"/>
                    <a:pt x="213" y="242"/>
                    <a:pt x="213" y="242"/>
                  </a:cubicBezTo>
                  <a:cubicBezTo>
                    <a:pt x="215" y="243"/>
                    <a:pt x="215" y="243"/>
                    <a:pt x="215" y="243"/>
                  </a:cubicBezTo>
                  <a:cubicBezTo>
                    <a:pt x="215" y="244"/>
                    <a:pt x="215" y="244"/>
                    <a:pt x="215" y="244"/>
                  </a:cubicBezTo>
                  <a:cubicBezTo>
                    <a:pt x="215" y="245"/>
                    <a:pt x="215" y="245"/>
                    <a:pt x="215" y="245"/>
                  </a:cubicBezTo>
                  <a:cubicBezTo>
                    <a:pt x="217" y="250"/>
                    <a:pt x="219" y="253"/>
                    <a:pt x="221" y="254"/>
                  </a:cubicBezTo>
                  <a:cubicBezTo>
                    <a:pt x="230" y="252"/>
                    <a:pt x="230" y="252"/>
                    <a:pt x="230" y="252"/>
                  </a:cubicBezTo>
                  <a:cubicBezTo>
                    <a:pt x="233" y="252"/>
                    <a:pt x="233" y="252"/>
                    <a:pt x="233" y="252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38" y="254"/>
                    <a:pt x="238" y="254"/>
                    <a:pt x="238" y="254"/>
                  </a:cubicBezTo>
                  <a:cubicBezTo>
                    <a:pt x="238" y="254"/>
                    <a:pt x="238" y="254"/>
                    <a:pt x="238" y="254"/>
                  </a:cubicBezTo>
                  <a:cubicBezTo>
                    <a:pt x="250" y="258"/>
                    <a:pt x="250" y="258"/>
                    <a:pt x="250" y="258"/>
                  </a:cubicBezTo>
                  <a:cubicBezTo>
                    <a:pt x="253" y="258"/>
                    <a:pt x="253" y="258"/>
                    <a:pt x="253" y="258"/>
                  </a:cubicBezTo>
                  <a:cubicBezTo>
                    <a:pt x="254" y="256"/>
                    <a:pt x="254" y="256"/>
                    <a:pt x="254" y="256"/>
                  </a:cubicBezTo>
                  <a:cubicBezTo>
                    <a:pt x="255" y="251"/>
                    <a:pt x="255" y="251"/>
                    <a:pt x="255" y="251"/>
                  </a:cubicBezTo>
                  <a:cubicBezTo>
                    <a:pt x="255" y="251"/>
                    <a:pt x="255" y="251"/>
                    <a:pt x="255" y="251"/>
                  </a:cubicBezTo>
                  <a:cubicBezTo>
                    <a:pt x="256" y="250"/>
                    <a:pt x="256" y="250"/>
                    <a:pt x="256" y="250"/>
                  </a:cubicBezTo>
                  <a:cubicBezTo>
                    <a:pt x="257" y="249"/>
                    <a:pt x="257" y="249"/>
                    <a:pt x="257" y="249"/>
                  </a:cubicBezTo>
                  <a:cubicBezTo>
                    <a:pt x="257" y="249"/>
                    <a:pt x="257" y="249"/>
                    <a:pt x="257" y="249"/>
                  </a:cubicBezTo>
                  <a:cubicBezTo>
                    <a:pt x="261" y="246"/>
                    <a:pt x="261" y="246"/>
                    <a:pt x="261" y="246"/>
                  </a:cubicBezTo>
                  <a:cubicBezTo>
                    <a:pt x="261" y="245"/>
                    <a:pt x="261" y="245"/>
                    <a:pt x="261" y="245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0" y="239"/>
                    <a:pt x="270" y="239"/>
                    <a:pt x="270" y="239"/>
                  </a:cubicBezTo>
                  <a:cubicBezTo>
                    <a:pt x="270" y="238"/>
                    <a:pt x="270" y="238"/>
                    <a:pt x="270" y="238"/>
                  </a:cubicBezTo>
                  <a:cubicBezTo>
                    <a:pt x="272" y="238"/>
                    <a:pt x="272" y="238"/>
                    <a:pt x="272" y="238"/>
                  </a:cubicBezTo>
                  <a:cubicBezTo>
                    <a:pt x="279" y="239"/>
                    <a:pt x="279" y="239"/>
                    <a:pt x="279" y="239"/>
                  </a:cubicBezTo>
                  <a:cubicBezTo>
                    <a:pt x="279" y="235"/>
                    <a:pt x="281" y="231"/>
                    <a:pt x="285" y="227"/>
                  </a:cubicBezTo>
                  <a:cubicBezTo>
                    <a:pt x="290" y="223"/>
                    <a:pt x="293" y="221"/>
                    <a:pt x="295" y="222"/>
                  </a:cubicBezTo>
                  <a:cubicBezTo>
                    <a:pt x="299" y="219"/>
                    <a:pt x="299" y="219"/>
                    <a:pt x="299" y="219"/>
                  </a:cubicBezTo>
                  <a:cubicBezTo>
                    <a:pt x="300" y="219"/>
                    <a:pt x="300" y="219"/>
                    <a:pt x="300" y="219"/>
                  </a:cubicBezTo>
                  <a:cubicBezTo>
                    <a:pt x="300" y="218"/>
                    <a:pt x="300" y="218"/>
                    <a:pt x="300" y="218"/>
                  </a:cubicBezTo>
                  <a:cubicBezTo>
                    <a:pt x="304" y="215"/>
                    <a:pt x="304" y="215"/>
                    <a:pt x="304" y="215"/>
                  </a:cubicBezTo>
                  <a:cubicBezTo>
                    <a:pt x="304" y="214"/>
                    <a:pt x="304" y="214"/>
                    <a:pt x="304" y="214"/>
                  </a:cubicBezTo>
                  <a:cubicBezTo>
                    <a:pt x="304" y="214"/>
                    <a:pt x="304" y="214"/>
                    <a:pt x="304" y="214"/>
                  </a:cubicBezTo>
                  <a:cubicBezTo>
                    <a:pt x="305" y="214"/>
                    <a:pt x="305" y="214"/>
                    <a:pt x="305" y="214"/>
                  </a:cubicBezTo>
                  <a:cubicBezTo>
                    <a:pt x="306" y="214"/>
                    <a:pt x="306" y="214"/>
                    <a:pt x="306" y="214"/>
                  </a:cubicBezTo>
                  <a:cubicBezTo>
                    <a:pt x="317" y="211"/>
                    <a:pt x="317" y="211"/>
                    <a:pt x="317" y="211"/>
                  </a:cubicBezTo>
                  <a:cubicBezTo>
                    <a:pt x="323" y="211"/>
                    <a:pt x="323" y="211"/>
                    <a:pt x="323" y="211"/>
                  </a:cubicBezTo>
                  <a:cubicBezTo>
                    <a:pt x="326" y="209"/>
                    <a:pt x="326" y="209"/>
                    <a:pt x="326" y="209"/>
                  </a:cubicBezTo>
                  <a:cubicBezTo>
                    <a:pt x="328" y="205"/>
                    <a:pt x="328" y="205"/>
                    <a:pt x="328" y="205"/>
                  </a:cubicBezTo>
                  <a:cubicBezTo>
                    <a:pt x="331" y="198"/>
                    <a:pt x="331" y="198"/>
                    <a:pt x="331" y="198"/>
                  </a:cubicBezTo>
                  <a:cubicBezTo>
                    <a:pt x="330" y="197"/>
                    <a:pt x="330" y="197"/>
                    <a:pt x="330" y="197"/>
                  </a:cubicBezTo>
                  <a:cubicBezTo>
                    <a:pt x="326" y="192"/>
                    <a:pt x="323" y="187"/>
                    <a:pt x="321" y="179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4" y="162"/>
                    <a:pt x="324" y="162"/>
                    <a:pt x="324" y="162"/>
                  </a:cubicBezTo>
                  <a:cubicBezTo>
                    <a:pt x="324" y="158"/>
                    <a:pt x="326" y="154"/>
                    <a:pt x="329" y="151"/>
                  </a:cubicBezTo>
                  <a:cubicBezTo>
                    <a:pt x="328" y="138"/>
                    <a:pt x="328" y="138"/>
                    <a:pt x="328" y="138"/>
                  </a:cubicBezTo>
                  <a:cubicBezTo>
                    <a:pt x="327" y="137"/>
                    <a:pt x="326" y="136"/>
                    <a:pt x="322" y="135"/>
                  </a:cubicBezTo>
                  <a:cubicBezTo>
                    <a:pt x="300" y="144"/>
                    <a:pt x="300" y="144"/>
                    <a:pt x="300" y="144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2" y="118"/>
                    <a:pt x="309" y="111"/>
                    <a:pt x="322" y="104"/>
                  </a:cubicBezTo>
                  <a:cubicBezTo>
                    <a:pt x="316" y="80"/>
                    <a:pt x="316" y="80"/>
                    <a:pt x="316" y="80"/>
                  </a:cubicBezTo>
                  <a:cubicBezTo>
                    <a:pt x="315" y="71"/>
                    <a:pt x="317" y="65"/>
                    <a:pt x="322" y="60"/>
                  </a:cubicBezTo>
                  <a:cubicBezTo>
                    <a:pt x="321" y="56"/>
                    <a:pt x="321" y="56"/>
                    <a:pt x="321" y="56"/>
                  </a:cubicBezTo>
                  <a:cubicBezTo>
                    <a:pt x="314" y="56"/>
                    <a:pt x="314" y="56"/>
                    <a:pt x="314" y="56"/>
                  </a:cubicBezTo>
                  <a:cubicBezTo>
                    <a:pt x="312" y="56"/>
                    <a:pt x="312" y="56"/>
                    <a:pt x="312" y="56"/>
                  </a:cubicBezTo>
                  <a:cubicBezTo>
                    <a:pt x="308" y="66"/>
                    <a:pt x="308" y="66"/>
                    <a:pt x="308" y="66"/>
                  </a:cubicBezTo>
                  <a:cubicBezTo>
                    <a:pt x="306" y="69"/>
                    <a:pt x="303" y="71"/>
                    <a:pt x="300" y="71"/>
                  </a:cubicBezTo>
                  <a:cubicBezTo>
                    <a:pt x="299" y="71"/>
                    <a:pt x="299" y="71"/>
                    <a:pt x="299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1" y="67"/>
                    <a:pt x="291" y="67"/>
                    <a:pt x="291" y="67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90" y="66"/>
                    <a:pt x="290" y="66"/>
                    <a:pt x="290" y="66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8" y="53"/>
                    <a:pt x="288" y="53"/>
                    <a:pt x="288" y="53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87" y="54"/>
                    <a:pt x="287" y="54"/>
                    <a:pt x="287" y="54"/>
                  </a:cubicBezTo>
                  <a:cubicBezTo>
                    <a:pt x="286" y="56"/>
                    <a:pt x="286" y="56"/>
                    <a:pt x="286" y="56"/>
                  </a:cubicBezTo>
                  <a:cubicBezTo>
                    <a:pt x="274" y="56"/>
                    <a:pt x="274" y="56"/>
                    <a:pt x="274" y="56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70" y="45"/>
                    <a:pt x="270" y="45"/>
                    <a:pt x="270" y="45"/>
                  </a:cubicBezTo>
                  <a:cubicBezTo>
                    <a:pt x="270" y="35"/>
                    <a:pt x="270" y="35"/>
                    <a:pt x="270" y="35"/>
                  </a:cubicBezTo>
                  <a:cubicBezTo>
                    <a:pt x="263" y="22"/>
                    <a:pt x="263" y="22"/>
                    <a:pt x="263" y="22"/>
                  </a:cubicBezTo>
                  <a:cubicBezTo>
                    <a:pt x="263" y="11"/>
                    <a:pt x="263" y="11"/>
                    <a:pt x="263" y="11"/>
                  </a:cubicBezTo>
                  <a:lnTo>
                    <a:pt x="260" y="6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auto">
            <a:xfrm>
              <a:off x="3027986" y="3416170"/>
              <a:ext cx="363047" cy="370431"/>
            </a:xfrm>
            <a:custGeom>
              <a:avLst/>
              <a:gdLst>
                <a:gd name="T0" fmla="*/ 231 w 244"/>
                <a:gd name="T1" fmla="*/ 29 h 249"/>
                <a:gd name="T2" fmla="*/ 222 w 244"/>
                <a:gd name="T3" fmla="*/ 26 h 249"/>
                <a:gd name="T4" fmla="*/ 213 w 244"/>
                <a:gd name="T5" fmla="*/ 22 h 249"/>
                <a:gd name="T6" fmla="*/ 201 w 244"/>
                <a:gd name="T7" fmla="*/ 24 h 249"/>
                <a:gd name="T8" fmla="*/ 191 w 244"/>
                <a:gd name="T9" fmla="*/ 20 h 249"/>
                <a:gd name="T10" fmla="*/ 183 w 244"/>
                <a:gd name="T11" fmla="*/ 12 h 249"/>
                <a:gd name="T12" fmla="*/ 161 w 244"/>
                <a:gd name="T13" fmla="*/ 7 h 249"/>
                <a:gd name="T14" fmla="*/ 149 w 244"/>
                <a:gd name="T15" fmla="*/ 35 h 249"/>
                <a:gd name="T16" fmla="*/ 139 w 244"/>
                <a:gd name="T17" fmla="*/ 52 h 249"/>
                <a:gd name="T18" fmla="*/ 123 w 244"/>
                <a:gd name="T19" fmla="*/ 76 h 249"/>
                <a:gd name="T20" fmla="*/ 82 w 244"/>
                <a:gd name="T21" fmla="*/ 114 h 249"/>
                <a:gd name="T22" fmla="*/ 62 w 244"/>
                <a:gd name="T23" fmla="*/ 142 h 249"/>
                <a:gd name="T24" fmla="*/ 6 w 244"/>
                <a:gd name="T25" fmla="*/ 139 h 249"/>
                <a:gd name="T26" fmla="*/ 5 w 244"/>
                <a:gd name="T27" fmla="*/ 180 h 249"/>
                <a:gd name="T28" fmla="*/ 26 w 244"/>
                <a:gd name="T29" fmla="*/ 202 h 249"/>
                <a:gd name="T30" fmla="*/ 35 w 244"/>
                <a:gd name="T31" fmla="*/ 226 h 249"/>
                <a:gd name="T32" fmla="*/ 37 w 244"/>
                <a:gd name="T33" fmla="*/ 231 h 249"/>
                <a:gd name="T34" fmla="*/ 53 w 244"/>
                <a:gd name="T35" fmla="*/ 226 h 249"/>
                <a:gd name="T36" fmla="*/ 58 w 244"/>
                <a:gd name="T37" fmla="*/ 226 h 249"/>
                <a:gd name="T38" fmla="*/ 75 w 244"/>
                <a:gd name="T39" fmla="*/ 209 h 249"/>
                <a:gd name="T40" fmla="*/ 94 w 244"/>
                <a:gd name="T41" fmla="*/ 193 h 249"/>
                <a:gd name="T42" fmla="*/ 98 w 244"/>
                <a:gd name="T43" fmla="*/ 182 h 249"/>
                <a:gd name="T44" fmla="*/ 103 w 244"/>
                <a:gd name="T45" fmla="*/ 178 h 249"/>
                <a:gd name="T46" fmla="*/ 115 w 244"/>
                <a:gd name="T47" fmla="*/ 180 h 249"/>
                <a:gd name="T48" fmla="*/ 117 w 244"/>
                <a:gd name="T49" fmla="*/ 194 h 249"/>
                <a:gd name="T50" fmla="*/ 124 w 244"/>
                <a:gd name="T51" fmla="*/ 196 h 249"/>
                <a:gd name="T52" fmla="*/ 131 w 244"/>
                <a:gd name="T53" fmla="*/ 186 h 249"/>
                <a:gd name="T54" fmla="*/ 140 w 244"/>
                <a:gd name="T55" fmla="*/ 182 h 249"/>
                <a:gd name="T56" fmla="*/ 151 w 244"/>
                <a:gd name="T57" fmla="*/ 186 h 249"/>
                <a:gd name="T58" fmla="*/ 162 w 244"/>
                <a:gd name="T59" fmla="*/ 218 h 249"/>
                <a:gd name="T60" fmla="*/ 164 w 244"/>
                <a:gd name="T61" fmla="*/ 233 h 249"/>
                <a:gd name="T62" fmla="*/ 170 w 244"/>
                <a:gd name="T63" fmla="*/ 228 h 249"/>
                <a:gd name="T64" fmla="*/ 180 w 244"/>
                <a:gd name="T65" fmla="*/ 233 h 249"/>
                <a:gd name="T66" fmla="*/ 182 w 244"/>
                <a:gd name="T67" fmla="*/ 247 h 249"/>
                <a:gd name="T68" fmla="*/ 190 w 244"/>
                <a:gd name="T69" fmla="*/ 239 h 249"/>
                <a:gd name="T70" fmla="*/ 191 w 244"/>
                <a:gd name="T71" fmla="*/ 237 h 249"/>
                <a:gd name="T72" fmla="*/ 197 w 244"/>
                <a:gd name="T73" fmla="*/ 234 h 249"/>
                <a:gd name="T74" fmla="*/ 202 w 244"/>
                <a:gd name="T75" fmla="*/ 230 h 249"/>
                <a:gd name="T76" fmla="*/ 186 w 244"/>
                <a:gd name="T77" fmla="*/ 175 h 249"/>
                <a:gd name="T78" fmla="*/ 159 w 244"/>
                <a:gd name="T79" fmla="*/ 126 h 249"/>
                <a:gd name="T80" fmla="*/ 150 w 244"/>
                <a:gd name="T81" fmla="*/ 111 h 249"/>
                <a:gd name="T82" fmla="*/ 156 w 244"/>
                <a:gd name="T83" fmla="*/ 91 h 249"/>
                <a:gd name="T84" fmla="*/ 224 w 244"/>
                <a:gd name="T85" fmla="*/ 76 h 249"/>
                <a:gd name="T86" fmla="*/ 244 w 244"/>
                <a:gd name="T87" fmla="*/ 5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4" h="249">
                  <a:moveTo>
                    <a:pt x="244" y="51"/>
                  </a:moveTo>
                  <a:cubicBezTo>
                    <a:pt x="239" y="40"/>
                    <a:pt x="239" y="40"/>
                    <a:pt x="239" y="40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23" y="26"/>
                    <a:pt x="223" y="26"/>
                    <a:pt x="223" y="26"/>
                  </a:cubicBezTo>
                  <a:cubicBezTo>
                    <a:pt x="222" y="26"/>
                    <a:pt x="222" y="26"/>
                    <a:pt x="222" y="26"/>
                  </a:cubicBezTo>
                  <a:cubicBezTo>
                    <a:pt x="222" y="26"/>
                    <a:pt x="222" y="26"/>
                    <a:pt x="222" y="26"/>
                  </a:cubicBezTo>
                  <a:cubicBezTo>
                    <a:pt x="222" y="26"/>
                    <a:pt x="222" y="26"/>
                    <a:pt x="222" y="26"/>
                  </a:cubicBezTo>
                  <a:cubicBezTo>
                    <a:pt x="215" y="22"/>
                    <a:pt x="215" y="22"/>
                    <a:pt x="215" y="22"/>
                  </a:cubicBezTo>
                  <a:cubicBezTo>
                    <a:pt x="213" y="22"/>
                    <a:pt x="213" y="22"/>
                    <a:pt x="213" y="22"/>
                  </a:cubicBezTo>
                  <a:cubicBezTo>
                    <a:pt x="211" y="23"/>
                    <a:pt x="211" y="23"/>
                    <a:pt x="211" y="23"/>
                  </a:cubicBezTo>
                  <a:cubicBezTo>
                    <a:pt x="202" y="24"/>
                    <a:pt x="202" y="24"/>
                    <a:pt x="202" y="24"/>
                  </a:cubicBezTo>
                  <a:cubicBezTo>
                    <a:pt x="201" y="24"/>
                    <a:pt x="201" y="24"/>
                    <a:pt x="201" y="24"/>
                  </a:cubicBezTo>
                  <a:cubicBezTo>
                    <a:pt x="200" y="24"/>
                    <a:pt x="200" y="24"/>
                    <a:pt x="200" y="24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190" y="20"/>
                    <a:pt x="190" y="20"/>
                    <a:pt x="190" y="20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83" y="12"/>
                    <a:pt x="183" y="12"/>
                    <a:pt x="183" y="12"/>
                  </a:cubicBezTo>
                  <a:cubicBezTo>
                    <a:pt x="175" y="4"/>
                    <a:pt x="175" y="4"/>
                    <a:pt x="175" y="4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1" y="7"/>
                    <a:pt x="161" y="7"/>
                    <a:pt x="161" y="7"/>
                  </a:cubicBezTo>
                  <a:cubicBezTo>
                    <a:pt x="151" y="14"/>
                    <a:pt x="151" y="14"/>
                    <a:pt x="151" y="14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0" y="51"/>
                    <a:pt x="140" y="51"/>
                    <a:pt x="140" y="51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17" y="81"/>
                    <a:pt x="111" y="86"/>
                    <a:pt x="106" y="9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8" y="106"/>
                    <a:pt x="92" y="110"/>
                    <a:pt x="82" y="114"/>
                  </a:cubicBezTo>
                  <a:cubicBezTo>
                    <a:pt x="75" y="126"/>
                    <a:pt x="75" y="126"/>
                    <a:pt x="75" y="126"/>
                  </a:cubicBezTo>
                  <a:cubicBezTo>
                    <a:pt x="63" y="142"/>
                    <a:pt x="63" y="142"/>
                    <a:pt x="63" y="142"/>
                  </a:cubicBezTo>
                  <a:cubicBezTo>
                    <a:pt x="62" y="142"/>
                    <a:pt x="62" y="142"/>
                    <a:pt x="62" y="142"/>
                  </a:cubicBezTo>
                  <a:cubicBezTo>
                    <a:pt x="62" y="142"/>
                    <a:pt x="62" y="142"/>
                    <a:pt x="62" y="142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17" y="196"/>
                    <a:pt x="17" y="196"/>
                    <a:pt x="17" y="196"/>
                  </a:cubicBezTo>
                  <a:cubicBezTo>
                    <a:pt x="26" y="202"/>
                    <a:pt x="26" y="202"/>
                    <a:pt x="26" y="202"/>
                  </a:cubicBezTo>
                  <a:cubicBezTo>
                    <a:pt x="26" y="202"/>
                    <a:pt x="26" y="202"/>
                    <a:pt x="26" y="202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33" y="209"/>
                    <a:pt x="35" y="214"/>
                    <a:pt x="35" y="217"/>
                  </a:cubicBezTo>
                  <a:cubicBezTo>
                    <a:pt x="35" y="226"/>
                    <a:pt x="35" y="226"/>
                    <a:pt x="35" y="226"/>
                  </a:cubicBezTo>
                  <a:cubicBezTo>
                    <a:pt x="32" y="230"/>
                    <a:pt x="32" y="230"/>
                    <a:pt x="32" y="230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41" y="223"/>
                    <a:pt x="41" y="223"/>
                    <a:pt x="41" y="223"/>
                  </a:cubicBezTo>
                  <a:cubicBezTo>
                    <a:pt x="42" y="223"/>
                    <a:pt x="42" y="223"/>
                    <a:pt x="42" y="223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30"/>
                    <a:pt x="54" y="230"/>
                    <a:pt x="54" y="230"/>
                  </a:cubicBezTo>
                  <a:cubicBezTo>
                    <a:pt x="60" y="230"/>
                    <a:pt x="60" y="230"/>
                    <a:pt x="60" y="230"/>
                  </a:cubicBezTo>
                  <a:cubicBezTo>
                    <a:pt x="58" y="226"/>
                    <a:pt x="58" y="226"/>
                    <a:pt x="58" y="226"/>
                  </a:cubicBezTo>
                  <a:cubicBezTo>
                    <a:pt x="58" y="224"/>
                    <a:pt x="58" y="224"/>
                    <a:pt x="58" y="224"/>
                  </a:cubicBezTo>
                  <a:cubicBezTo>
                    <a:pt x="65" y="213"/>
                    <a:pt x="65" y="213"/>
                    <a:pt x="65" y="213"/>
                  </a:cubicBezTo>
                  <a:cubicBezTo>
                    <a:pt x="66" y="209"/>
                    <a:pt x="70" y="208"/>
                    <a:pt x="75" y="209"/>
                  </a:cubicBezTo>
                  <a:cubicBezTo>
                    <a:pt x="87" y="210"/>
                    <a:pt x="87" y="210"/>
                    <a:pt x="87" y="210"/>
                  </a:cubicBezTo>
                  <a:cubicBezTo>
                    <a:pt x="94" y="201"/>
                    <a:pt x="94" y="201"/>
                    <a:pt x="94" y="201"/>
                  </a:cubicBezTo>
                  <a:cubicBezTo>
                    <a:pt x="94" y="193"/>
                    <a:pt x="94" y="193"/>
                    <a:pt x="94" y="193"/>
                  </a:cubicBezTo>
                  <a:cubicBezTo>
                    <a:pt x="97" y="184"/>
                    <a:pt x="97" y="184"/>
                    <a:pt x="97" y="184"/>
                  </a:cubicBezTo>
                  <a:cubicBezTo>
                    <a:pt x="97" y="183"/>
                    <a:pt x="97" y="183"/>
                    <a:pt x="97" y="183"/>
                  </a:cubicBezTo>
                  <a:cubicBezTo>
                    <a:pt x="98" y="182"/>
                    <a:pt x="98" y="182"/>
                    <a:pt x="98" y="182"/>
                  </a:cubicBezTo>
                  <a:cubicBezTo>
                    <a:pt x="98" y="182"/>
                    <a:pt x="98" y="182"/>
                    <a:pt x="98" y="182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178"/>
                    <a:pt x="103" y="178"/>
                    <a:pt x="103" y="178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15" y="180"/>
                    <a:pt x="115" y="180"/>
                    <a:pt x="115" y="180"/>
                  </a:cubicBezTo>
                  <a:cubicBezTo>
                    <a:pt x="115" y="182"/>
                    <a:pt x="115" y="182"/>
                    <a:pt x="115" y="182"/>
                  </a:cubicBezTo>
                  <a:cubicBezTo>
                    <a:pt x="117" y="190"/>
                    <a:pt x="117" y="190"/>
                    <a:pt x="117" y="190"/>
                  </a:cubicBezTo>
                  <a:cubicBezTo>
                    <a:pt x="117" y="194"/>
                    <a:pt x="117" y="194"/>
                    <a:pt x="117" y="194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21" y="201"/>
                    <a:pt x="121" y="201"/>
                    <a:pt x="121" y="201"/>
                  </a:cubicBezTo>
                  <a:cubicBezTo>
                    <a:pt x="124" y="196"/>
                    <a:pt x="124" y="196"/>
                    <a:pt x="124" y="196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1" y="186"/>
                    <a:pt x="131" y="186"/>
                    <a:pt x="131" y="186"/>
                  </a:cubicBezTo>
                  <a:cubicBezTo>
                    <a:pt x="138" y="183"/>
                    <a:pt x="138" y="183"/>
                    <a:pt x="138" y="183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40" y="182"/>
                    <a:pt x="140" y="182"/>
                    <a:pt x="140" y="182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51" y="186"/>
                    <a:pt x="151" y="186"/>
                    <a:pt x="151" y="186"/>
                  </a:cubicBezTo>
                  <a:cubicBezTo>
                    <a:pt x="155" y="195"/>
                    <a:pt x="155" y="195"/>
                    <a:pt x="155" y="195"/>
                  </a:cubicBezTo>
                  <a:cubicBezTo>
                    <a:pt x="155" y="205"/>
                    <a:pt x="155" y="205"/>
                    <a:pt x="155" y="205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2" y="220"/>
                    <a:pt x="162" y="220"/>
                    <a:pt x="162" y="220"/>
                  </a:cubicBezTo>
                  <a:cubicBezTo>
                    <a:pt x="162" y="229"/>
                    <a:pt x="162" y="229"/>
                    <a:pt x="162" y="229"/>
                  </a:cubicBezTo>
                  <a:cubicBezTo>
                    <a:pt x="164" y="233"/>
                    <a:pt x="164" y="233"/>
                    <a:pt x="164" y="233"/>
                  </a:cubicBezTo>
                  <a:cubicBezTo>
                    <a:pt x="166" y="233"/>
                    <a:pt x="166" y="233"/>
                    <a:pt x="166" y="233"/>
                  </a:cubicBezTo>
                  <a:cubicBezTo>
                    <a:pt x="169" y="230"/>
                    <a:pt x="169" y="230"/>
                    <a:pt x="169" y="230"/>
                  </a:cubicBezTo>
                  <a:cubicBezTo>
                    <a:pt x="170" y="228"/>
                    <a:pt x="170" y="228"/>
                    <a:pt x="170" y="228"/>
                  </a:cubicBezTo>
                  <a:cubicBezTo>
                    <a:pt x="178" y="233"/>
                    <a:pt x="178" y="233"/>
                    <a:pt x="178" y="233"/>
                  </a:cubicBezTo>
                  <a:cubicBezTo>
                    <a:pt x="179" y="233"/>
                    <a:pt x="179" y="233"/>
                    <a:pt x="179" y="233"/>
                  </a:cubicBezTo>
                  <a:cubicBezTo>
                    <a:pt x="180" y="233"/>
                    <a:pt x="180" y="233"/>
                    <a:pt x="180" y="233"/>
                  </a:cubicBezTo>
                  <a:cubicBezTo>
                    <a:pt x="180" y="235"/>
                    <a:pt x="180" y="235"/>
                    <a:pt x="180" y="235"/>
                  </a:cubicBezTo>
                  <a:cubicBezTo>
                    <a:pt x="180" y="235"/>
                    <a:pt x="180" y="235"/>
                    <a:pt x="180" y="235"/>
                  </a:cubicBezTo>
                  <a:cubicBezTo>
                    <a:pt x="182" y="247"/>
                    <a:pt x="182" y="247"/>
                    <a:pt x="182" y="247"/>
                  </a:cubicBezTo>
                  <a:cubicBezTo>
                    <a:pt x="186" y="249"/>
                    <a:pt x="186" y="249"/>
                    <a:pt x="186" y="249"/>
                  </a:cubicBezTo>
                  <a:cubicBezTo>
                    <a:pt x="186" y="248"/>
                    <a:pt x="186" y="248"/>
                    <a:pt x="186" y="248"/>
                  </a:cubicBezTo>
                  <a:cubicBezTo>
                    <a:pt x="190" y="239"/>
                    <a:pt x="190" y="239"/>
                    <a:pt x="190" y="239"/>
                  </a:cubicBezTo>
                  <a:cubicBezTo>
                    <a:pt x="190" y="238"/>
                    <a:pt x="190" y="238"/>
                    <a:pt x="190" y="238"/>
                  </a:cubicBezTo>
                  <a:cubicBezTo>
                    <a:pt x="191" y="237"/>
                    <a:pt x="191" y="237"/>
                    <a:pt x="191" y="237"/>
                  </a:cubicBezTo>
                  <a:cubicBezTo>
                    <a:pt x="191" y="237"/>
                    <a:pt x="191" y="237"/>
                    <a:pt x="191" y="237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197" y="234"/>
                    <a:pt x="197" y="234"/>
                    <a:pt x="197" y="234"/>
                  </a:cubicBezTo>
                  <a:cubicBezTo>
                    <a:pt x="197" y="234"/>
                    <a:pt x="197" y="234"/>
                    <a:pt x="197" y="234"/>
                  </a:cubicBezTo>
                  <a:cubicBezTo>
                    <a:pt x="197" y="233"/>
                    <a:pt x="197" y="233"/>
                    <a:pt x="197" y="233"/>
                  </a:cubicBezTo>
                  <a:cubicBezTo>
                    <a:pt x="204" y="233"/>
                    <a:pt x="204" y="233"/>
                    <a:pt x="204" y="233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02" y="228"/>
                    <a:pt x="202" y="228"/>
                    <a:pt x="202" y="228"/>
                  </a:cubicBezTo>
                  <a:cubicBezTo>
                    <a:pt x="199" y="196"/>
                    <a:pt x="199" y="196"/>
                    <a:pt x="199" y="196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59" y="126"/>
                    <a:pt x="159" y="126"/>
                    <a:pt x="159" y="126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5" y="91"/>
                    <a:pt x="155" y="91"/>
                    <a:pt x="155" y="91"/>
                  </a:cubicBezTo>
                  <a:cubicBezTo>
                    <a:pt x="156" y="91"/>
                    <a:pt x="156" y="91"/>
                    <a:pt x="156" y="91"/>
                  </a:cubicBezTo>
                  <a:cubicBezTo>
                    <a:pt x="158" y="91"/>
                    <a:pt x="158" y="91"/>
                    <a:pt x="158" y="91"/>
                  </a:cubicBezTo>
                  <a:cubicBezTo>
                    <a:pt x="201" y="88"/>
                    <a:pt x="201" y="88"/>
                    <a:pt x="201" y="88"/>
                  </a:cubicBezTo>
                  <a:cubicBezTo>
                    <a:pt x="224" y="76"/>
                    <a:pt x="224" y="76"/>
                    <a:pt x="224" y="76"/>
                  </a:cubicBezTo>
                  <a:cubicBezTo>
                    <a:pt x="225" y="75"/>
                    <a:pt x="225" y="75"/>
                    <a:pt x="225" y="75"/>
                  </a:cubicBezTo>
                  <a:cubicBezTo>
                    <a:pt x="233" y="73"/>
                    <a:pt x="239" y="69"/>
                    <a:pt x="240" y="66"/>
                  </a:cubicBezTo>
                  <a:cubicBezTo>
                    <a:pt x="242" y="62"/>
                    <a:pt x="244" y="57"/>
                    <a:pt x="244" y="51"/>
                  </a:cubicBezTo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3315962" y="3595847"/>
              <a:ext cx="443040" cy="515649"/>
            </a:xfrm>
            <a:custGeom>
              <a:avLst/>
              <a:gdLst>
                <a:gd name="T0" fmla="*/ 258 w 298"/>
                <a:gd name="T1" fmla="*/ 59 h 346"/>
                <a:gd name="T2" fmla="*/ 251 w 298"/>
                <a:gd name="T3" fmla="*/ 46 h 346"/>
                <a:gd name="T4" fmla="*/ 247 w 298"/>
                <a:gd name="T5" fmla="*/ 21 h 346"/>
                <a:gd name="T6" fmla="*/ 235 w 298"/>
                <a:gd name="T7" fmla="*/ 30 h 346"/>
                <a:gd name="T8" fmla="*/ 215 w 298"/>
                <a:gd name="T9" fmla="*/ 25 h 346"/>
                <a:gd name="T10" fmla="*/ 213 w 298"/>
                <a:gd name="T11" fmla="*/ 12 h 346"/>
                <a:gd name="T12" fmla="*/ 209 w 298"/>
                <a:gd name="T13" fmla="*/ 18 h 346"/>
                <a:gd name="T14" fmla="*/ 187 w 298"/>
                <a:gd name="T15" fmla="*/ 38 h 346"/>
                <a:gd name="T16" fmla="*/ 178 w 298"/>
                <a:gd name="T17" fmla="*/ 35 h 346"/>
                <a:gd name="T18" fmla="*/ 159 w 298"/>
                <a:gd name="T19" fmla="*/ 24 h 346"/>
                <a:gd name="T20" fmla="*/ 129 w 298"/>
                <a:gd name="T21" fmla="*/ 14 h 346"/>
                <a:gd name="T22" fmla="*/ 113 w 298"/>
                <a:gd name="T23" fmla="*/ 7 h 346"/>
                <a:gd name="T24" fmla="*/ 80 w 298"/>
                <a:gd name="T25" fmla="*/ 1 h 346"/>
                <a:gd name="T26" fmla="*/ 68 w 298"/>
                <a:gd name="T27" fmla="*/ 28 h 346"/>
                <a:gd name="T28" fmla="*/ 51 w 298"/>
                <a:gd name="T29" fmla="*/ 22 h 346"/>
                <a:gd name="T30" fmla="*/ 13 w 298"/>
                <a:gd name="T31" fmla="*/ 74 h 346"/>
                <a:gd name="T32" fmla="*/ 22 w 298"/>
                <a:gd name="T33" fmla="*/ 129 h 346"/>
                <a:gd name="T34" fmla="*/ 22 w 298"/>
                <a:gd name="T35" fmla="*/ 172 h 346"/>
                <a:gd name="T36" fmla="*/ 0 w 298"/>
                <a:gd name="T37" fmla="*/ 198 h 346"/>
                <a:gd name="T38" fmla="*/ 13 w 298"/>
                <a:gd name="T39" fmla="*/ 192 h 346"/>
                <a:gd name="T40" fmla="*/ 28 w 298"/>
                <a:gd name="T41" fmla="*/ 219 h 346"/>
                <a:gd name="T42" fmla="*/ 21 w 298"/>
                <a:gd name="T43" fmla="*/ 243 h 346"/>
                <a:gd name="T44" fmla="*/ 54 w 298"/>
                <a:gd name="T45" fmla="*/ 262 h 346"/>
                <a:gd name="T46" fmla="*/ 66 w 298"/>
                <a:gd name="T47" fmla="*/ 262 h 346"/>
                <a:gd name="T48" fmla="*/ 85 w 298"/>
                <a:gd name="T49" fmla="*/ 252 h 346"/>
                <a:gd name="T50" fmla="*/ 107 w 298"/>
                <a:gd name="T51" fmla="*/ 242 h 346"/>
                <a:gd name="T52" fmla="*/ 125 w 298"/>
                <a:gd name="T53" fmla="*/ 236 h 346"/>
                <a:gd name="T54" fmla="*/ 135 w 298"/>
                <a:gd name="T55" fmla="*/ 263 h 346"/>
                <a:gd name="T56" fmla="*/ 132 w 298"/>
                <a:gd name="T57" fmla="*/ 298 h 346"/>
                <a:gd name="T58" fmla="*/ 125 w 298"/>
                <a:gd name="T59" fmla="*/ 321 h 346"/>
                <a:gd name="T60" fmla="*/ 144 w 298"/>
                <a:gd name="T61" fmla="*/ 325 h 346"/>
                <a:gd name="T62" fmla="*/ 162 w 298"/>
                <a:gd name="T63" fmla="*/ 340 h 346"/>
                <a:gd name="T64" fmla="*/ 185 w 298"/>
                <a:gd name="T65" fmla="*/ 328 h 346"/>
                <a:gd name="T66" fmla="*/ 203 w 298"/>
                <a:gd name="T67" fmla="*/ 310 h 346"/>
                <a:gd name="T68" fmla="*/ 232 w 298"/>
                <a:gd name="T69" fmla="*/ 325 h 346"/>
                <a:gd name="T70" fmla="*/ 220 w 298"/>
                <a:gd name="T71" fmla="*/ 295 h 346"/>
                <a:gd name="T72" fmla="*/ 251 w 298"/>
                <a:gd name="T73" fmla="*/ 281 h 346"/>
                <a:gd name="T74" fmla="*/ 287 w 298"/>
                <a:gd name="T75" fmla="*/ 286 h 346"/>
                <a:gd name="T76" fmla="*/ 286 w 298"/>
                <a:gd name="T77" fmla="*/ 283 h 346"/>
                <a:gd name="T78" fmla="*/ 295 w 298"/>
                <a:gd name="T79" fmla="*/ 252 h 346"/>
                <a:gd name="T80" fmla="*/ 284 w 298"/>
                <a:gd name="T81" fmla="*/ 238 h 346"/>
                <a:gd name="T82" fmla="*/ 291 w 298"/>
                <a:gd name="T83" fmla="*/ 227 h 346"/>
                <a:gd name="T84" fmla="*/ 275 w 298"/>
                <a:gd name="T85" fmla="*/ 201 h 346"/>
                <a:gd name="T86" fmla="*/ 266 w 298"/>
                <a:gd name="T87" fmla="*/ 169 h 346"/>
                <a:gd name="T88" fmla="*/ 258 w 298"/>
                <a:gd name="T89" fmla="*/ 145 h 346"/>
                <a:gd name="T90" fmla="*/ 280 w 298"/>
                <a:gd name="T91" fmla="*/ 86 h 346"/>
                <a:gd name="T92" fmla="*/ 258 w 298"/>
                <a:gd name="T93" fmla="*/ 5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8" h="346">
                  <a:moveTo>
                    <a:pt x="258" y="59"/>
                  </a:moveTo>
                  <a:cubicBezTo>
                    <a:pt x="259" y="59"/>
                    <a:pt x="259" y="59"/>
                    <a:pt x="259" y="59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52" y="47"/>
                    <a:pt x="252" y="47"/>
                    <a:pt x="252" y="47"/>
                  </a:cubicBezTo>
                  <a:cubicBezTo>
                    <a:pt x="251" y="46"/>
                    <a:pt x="251" y="46"/>
                    <a:pt x="251" y="46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3" y="28"/>
                    <a:pt x="253" y="28"/>
                    <a:pt x="253" y="28"/>
                  </a:cubicBezTo>
                  <a:cubicBezTo>
                    <a:pt x="253" y="26"/>
                    <a:pt x="251" y="24"/>
                    <a:pt x="247" y="21"/>
                  </a:cubicBezTo>
                  <a:cubicBezTo>
                    <a:pt x="242" y="21"/>
                    <a:pt x="242" y="21"/>
                    <a:pt x="242" y="21"/>
                  </a:cubicBezTo>
                  <a:cubicBezTo>
                    <a:pt x="236" y="30"/>
                    <a:pt x="236" y="30"/>
                    <a:pt x="236" y="30"/>
                  </a:cubicBezTo>
                  <a:cubicBezTo>
                    <a:pt x="235" y="30"/>
                    <a:pt x="235" y="30"/>
                    <a:pt x="235" y="30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5" y="26"/>
                    <a:pt x="215" y="26"/>
                    <a:pt x="215" y="26"/>
                  </a:cubicBezTo>
                  <a:cubicBezTo>
                    <a:pt x="215" y="25"/>
                    <a:pt x="215" y="25"/>
                    <a:pt x="215" y="25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5" y="12"/>
                    <a:pt x="215" y="12"/>
                    <a:pt x="215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9" y="17"/>
                    <a:pt x="209" y="17"/>
                    <a:pt x="209" y="17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87" y="38"/>
                    <a:pt x="187" y="38"/>
                    <a:pt x="187" y="38"/>
                  </a:cubicBezTo>
                  <a:cubicBezTo>
                    <a:pt x="187" y="38"/>
                    <a:pt x="187" y="38"/>
                    <a:pt x="187" y="38"/>
                  </a:cubicBezTo>
                  <a:cubicBezTo>
                    <a:pt x="185" y="38"/>
                    <a:pt x="185" y="38"/>
                    <a:pt x="185" y="38"/>
                  </a:cubicBezTo>
                  <a:cubicBezTo>
                    <a:pt x="184" y="38"/>
                    <a:pt x="184" y="38"/>
                    <a:pt x="184" y="38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1" y="19"/>
                    <a:pt x="151" y="19"/>
                    <a:pt x="151" y="19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0" y="1"/>
                    <a:pt x="80" y="1"/>
                    <a:pt x="80" y="1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7" y="107"/>
                    <a:pt x="17" y="107"/>
                    <a:pt x="17" y="107"/>
                  </a:cubicBezTo>
                  <a:cubicBezTo>
                    <a:pt x="22" y="125"/>
                    <a:pt x="22" y="125"/>
                    <a:pt x="22" y="125"/>
                  </a:cubicBezTo>
                  <a:cubicBezTo>
                    <a:pt x="22" y="128"/>
                    <a:pt x="22" y="128"/>
                    <a:pt x="22" y="129"/>
                  </a:cubicBezTo>
                  <a:cubicBezTo>
                    <a:pt x="20" y="130"/>
                    <a:pt x="20" y="130"/>
                    <a:pt x="20" y="130"/>
                  </a:cubicBezTo>
                  <a:cubicBezTo>
                    <a:pt x="16" y="132"/>
                    <a:pt x="15" y="136"/>
                    <a:pt x="16" y="143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8" y="180"/>
                    <a:pt x="2" y="185"/>
                    <a:pt x="1" y="18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21" y="192"/>
                    <a:pt x="26" y="195"/>
                    <a:pt x="27" y="202"/>
                  </a:cubicBezTo>
                  <a:cubicBezTo>
                    <a:pt x="29" y="217"/>
                    <a:pt x="29" y="217"/>
                    <a:pt x="29" y="217"/>
                  </a:cubicBezTo>
                  <a:cubicBezTo>
                    <a:pt x="28" y="219"/>
                    <a:pt x="28" y="219"/>
                    <a:pt x="28" y="219"/>
                  </a:cubicBezTo>
                  <a:cubicBezTo>
                    <a:pt x="27" y="221"/>
                    <a:pt x="27" y="221"/>
                    <a:pt x="27" y="221"/>
                  </a:cubicBezTo>
                  <a:cubicBezTo>
                    <a:pt x="24" y="223"/>
                    <a:pt x="23" y="225"/>
                    <a:pt x="23" y="227"/>
                  </a:cubicBezTo>
                  <a:cubicBezTo>
                    <a:pt x="21" y="243"/>
                    <a:pt x="21" y="243"/>
                    <a:pt x="21" y="243"/>
                  </a:cubicBezTo>
                  <a:cubicBezTo>
                    <a:pt x="22" y="249"/>
                    <a:pt x="24" y="253"/>
                    <a:pt x="27" y="255"/>
                  </a:cubicBezTo>
                  <a:cubicBezTo>
                    <a:pt x="41" y="272"/>
                    <a:pt x="41" y="272"/>
                    <a:pt x="41" y="272"/>
                  </a:cubicBezTo>
                  <a:cubicBezTo>
                    <a:pt x="54" y="262"/>
                    <a:pt x="54" y="262"/>
                    <a:pt x="54" y="262"/>
                  </a:cubicBezTo>
                  <a:cubicBezTo>
                    <a:pt x="64" y="261"/>
                    <a:pt x="64" y="261"/>
                    <a:pt x="64" y="261"/>
                  </a:cubicBezTo>
                  <a:cubicBezTo>
                    <a:pt x="65" y="261"/>
                    <a:pt x="65" y="261"/>
                    <a:pt x="65" y="26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73" y="264"/>
                    <a:pt x="73" y="264"/>
                    <a:pt x="73" y="264"/>
                  </a:cubicBezTo>
                  <a:cubicBezTo>
                    <a:pt x="75" y="264"/>
                    <a:pt x="77" y="263"/>
                    <a:pt x="79" y="261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4" y="247"/>
                    <a:pt x="84" y="247"/>
                    <a:pt x="84" y="247"/>
                  </a:cubicBezTo>
                  <a:cubicBezTo>
                    <a:pt x="85" y="245"/>
                    <a:pt x="87" y="243"/>
                    <a:pt x="90" y="242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9" y="243"/>
                    <a:pt x="111" y="243"/>
                    <a:pt x="111" y="241"/>
                  </a:cubicBezTo>
                  <a:cubicBezTo>
                    <a:pt x="113" y="236"/>
                    <a:pt x="116" y="234"/>
                    <a:pt x="118" y="233"/>
                  </a:cubicBezTo>
                  <a:cubicBezTo>
                    <a:pt x="120" y="233"/>
                    <a:pt x="123" y="234"/>
                    <a:pt x="125" y="236"/>
                  </a:cubicBezTo>
                  <a:cubicBezTo>
                    <a:pt x="130" y="240"/>
                    <a:pt x="133" y="243"/>
                    <a:pt x="133" y="248"/>
                  </a:cubicBezTo>
                  <a:cubicBezTo>
                    <a:pt x="132" y="261"/>
                    <a:pt x="132" y="261"/>
                    <a:pt x="132" y="261"/>
                  </a:cubicBezTo>
                  <a:cubicBezTo>
                    <a:pt x="135" y="263"/>
                    <a:pt x="135" y="263"/>
                    <a:pt x="135" y="263"/>
                  </a:cubicBezTo>
                  <a:cubicBezTo>
                    <a:pt x="139" y="266"/>
                    <a:pt x="142" y="270"/>
                    <a:pt x="142" y="272"/>
                  </a:cubicBezTo>
                  <a:cubicBezTo>
                    <a:pt x="139" y="285"/>
                    <a:pt x="139" y="285"/>
                    <a:pt x="139" y="285"/>
                  </a:cubicBezTo>
                  <a:cubicBezTo>
                    <a:pt x="137" y="292"/>
                    <a:pt x="135" y="296"/>
                    <a:pt x="132" y="298"/>
                  </a:cubicBezTo>
                  <a:cubicBezTo>
                    <a:pt x="132" y="297"/>
                    <a:pt x="132" y="297"/>
                    <a:pt x="132" y="297"/>
                  </a:cubicBezTo>
                  <a:cubicBezTo>
                    <a:pt x="122" y="319"/>
                    <a:pt x="122" y="319"/>
                    <a:pt x="122" y="319"/>
                  </a:cubicBezTo>
                  <a:cubicBezTo>
                    <a:pt x="125" y="321"/>
                    <a:pt x="125" y="321"/>
                    <a:pt x="125" y="321"/>
                  </a:cubicBezTo>
                  <a:cubicBezTo>
                    <a:pt x="142" y="321"/>
                    <a:pt x="142" y="321"/>
                    <a:pt x="142" y="321"/>
                  </a:cubicBezTo>
                  <a:cubicBezTo>
                    <a:pt x="145" y="323"/>
                    <a:pt x="145" y="323"/>
                    <a:pt x="145" y="323"/>
                  </a:cubicBezTo>
                  <a:cubicBezTo>
                    <a:pt x="144" y="325"/>
                    <a:pt x="144" y="325"/>
                    <a:pt x="144" y="325"/>
                  </a:cubicBezTo>
                  <a:cubicBezTo>
                    <a:pt x="142" y="332"/>
                    <a:pt x="141" y="337"/>
                    <a:pt x="142" y="341"/>
                  </a:cubicBezTo>
                  <a:cubicBezTo>
                    <a:pt x="147" y="344"/>
                    <a:pt x="151" y="346"/>
                    <a:pt x="153" y="344"/>
                  </a:cubicBezTo>
                  <a:cubicBezTo>
                    <a:pt x="162" y="340"/>
                    <a:pt x="162" y="340"/>
                    <a:pt x="162" y="340"/>
                  </a:cubicBezTo>
                  <a:cubicBezTo>
                    <a:pt x="167" y="338"/>
                    <a:pt x="167" y="338"/>
                    <a:pt x="167" y="338"/>
                  </a:cubicBezTo>
                  <a:cubicBezTo>
                    <a:pt x="176" y="338"/>
                    <a:pt x="176" y="338"/>
                    <a:pt x="176" y="338"/>
                  </a:cubicBezTo>
                  <a:cubicBezTo>
                    <a:pt x="185" y="328"/>
                    <a:pt x="185" y="328"/>
                    <a:pt x="185" y="328"/>
                  </a:cubicBezTo>
                  <a:cubicBezTo>
                    <a:pt x="185" y="316"/>
                    <a:pt x="185" y="316"/>
                    <a:pt x="185" y="316"/>
                  </a:cubicBezTo>
                  <a:cubicBezTo>
                    <a:pt x="184" y="312"/>
                    <a:pt x="185" y="310"/>
                    <a:pt x="187" y="307"/>
                  </a:cubicBezTo>
                  <a:cubicBezTo>
                    <a:pt x="189" y="305"/>
                    <a:pt x="195" y="305"/>
                    <a:pt x="203" y="310"/>
                  </a:cubicBezTo>
                  <a:cubicBezTo>
                    <a:pt x="220" y="321"/>
                    <a:pt x="220" y="321"/>
                    <a:pt x="220" y="321"/>
                  </a:cubicBezTo>
                  <a:cubicBezTo>
                    <a:pt x="225" y="325"/>
                    <a:pt x="229" y="326"/>
                    <a:pt x="232" y="326"/>
                  </a:cubicBezTo>
                  <a:cubicBezTo>
                    <a:pt x="232" y="325"/>
                    <a:pt x="232" y="325"/>
                    <a:pt x="232" y="325"/>
                  </a:cubicBezTo>
                  <a:cubicBezTo>
                    <a:pt x="233" y="323"/>
                    <a:pt x="232" y="317"/>
                    <a:pt x="229" y="310"/>
                  </a:cubicBezTo>
                  <a:cubicBezTo>
                    <a:pt x="220" y="296"/>
                    <a:pt x="220" y="296"/>
                    <a:pt x="220" y="296"/>
                  </a:cubicBezTo>
                  <a:cubicBezTo>
                    <a:pt x="220" y="295"/>
                    <a:pt x="220" y="295"/>
                    <a:pt x="220" y="295"/>
                  </a:cubicBezTo>
                  <a:cubicBezTo>
                    <a:pt x="220" y="295"/>
                    <a:pt x="220" y="295"/>
                    <a:pt x="220" y="295"/>
                  </a:cubicBezTo>
                  <a:cubicBezTo>
                    <a:pt x="221" y="294"/>
                    <a:pt x="221" y="294"/>
                    <a:pt x="221" y="294"/>
                  </a:cubicBezTo>
                  <a:cubicBezTo>
                    <a:pt x="230" y="281"/>
                    <a:pt x="240" y="277"/>
                    <a:pt x="251" y="281"/>
                  </a:cubicBezTo>
                  <a:cubicBezTo>
                    <a:pt x="276" y="293"/>
                    <a:pt x="276" y="293"/>
                    <a:pt x="276" y="293"/>
                  </a:cubicBezTo>
                  <a:cubicBezTo>
                    <a:pt x="287" y="286"/>
                    <a:pt x="287" y="286"/>
                    <a:pt x="287" y="286"/>
                  </a:cubicBezTo>
                  <a:cubicBezTo>
                    <a:pt x="287" y="286"/>
                    <a:pt x="287" y="286"/>
                    <a:pt x="287" y="286"/>
                  </a:cubicBezTo>
                  <a:cubicBezTo>
                    <a:pt x="287" y="285"/>
                    <a:pt x="287" y="285"/>
                    <a:pt x="287" y="285"/>
                  </a:cubicBezTo>
                  <a:cubicBezTo>
                    <a:pt x="287" y="285"/>
                    <a:pt x="287" y="285"/>
                    <a:pt x="287" y="285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87" y="283"/>
                    <a:pt x="287" y="283"/>
                    <a:pt x="287" y="283"/>
                  </a:cubicBezTo>
                  <a:cubicBezTo>
                    <a:pt x="287" y="281"/>
                    <a:pt x="287" y="281"/>
                    <a:pt x="287" y="281"/>
                  </a:cubicBezTo>
                  <a:cubicBezTo>
                    <a:pt x="295" y="267"/>
                    <a:pt x="298" y="257"/>
                    <a:pt x="295" y="252"/>
                  </a:cubicBezTo>
                  <a:cubicBezTo>
                    <a:pt x="293" y="247"/>
                    <a:pt x="290" y="245"/>
                    <a:pt x="287" y="245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4" y="238"/>
                    <a:pt x="284" y="238"/>
                    <a:pt x="284" y="238"/>
                  </a:cubicBezTo>
                  <a:cubicBezTo>
                    <a:pt x="285" y="238"/>
                    <a:pt x="285" y="238"/>
                    <a:pt x="285" y="238"/>
                  </a:cubicBezTo>
                  <a:cubicBezTo>
                    <a:pt x="290" y="236"/>
                    <a:pt x="293" y="234"/>
                    <a:pt x="293" y="231"/>
                  </a:cubicBezTo>
                  <a:cubicBezTo>
                    <a:pt x="291" y="227"/>
                    <a:pt x="291" y="227"/>
                    <a:pt x="291" y="227"/>
                  </a:cubicBezTo>
                  <a:cubicBezTo>
                    <a:pt x="280" y="217"/>
                    <a:pt x="280" y="217"/>
                    <a:pt x="280" y="217"/>
                  </a:cubicBezTo>
                  <a:cubicBezTo>
                    <a:pt x="280" y="216"/>
                    <a:pt x="280" y="216"/>
                    <a:pt x="280" y="216"/>
                  </a:cubicBezTo>
                  <a:cubicBezTo>
                    <a:pt x="275" y="201"/>
                    <a:pt x="275" y="201"/>
                    <a:pt x="275" y="201"/>
                  </a:cubicBezTo>
                  <a:cubicBezTo>
                    <a:pt x="273" y="190"/>
                    <a:pt x="271" y="179"/>
                    <a:pt x="273" y="170"/>
                  </a:cubicBezTo>
                  <a:cubicBezTo>
                    <a:pt x="273" y="163"/>
                    <a:pt x="273" y="163"/>
                    <a:pt x="273" y="163"/>
                  </a:cubicBezTo>
                  <a:cubicBezTo>
                    <a:pt x="266" y="169"/>
                    <a:pt x="266" y="169"/>
                    <a:pt x="266" y="169"/>
                  </a:cubicBezTo>
                  <a:cubicBezTo>
                    <a:pt x="260" y="176"/>
                    <a:pt x="260" y="176"/>
                    <a:pt x="260" y="176"/>
                  </a:cubicBezTo>
                  <a:cubicBezTo>
                    <a:pt x="258" y="147"/>
                    <a:pt x="258" y="147"/>
                    <a:pt x="258" y="147"/>
                  </a:cubicBezTo>
                  <a:cubicBezTo>
                    <a:pt x="258" y="145"/>
                    <a:pt x="258" y="145"/>
                    <a:pt x="258" y="145"/>
                  </a:cubicBezTo>
                  <a:cubicBezTo>
                    <a:pt x="258" y="145"/>
                    <a:pt x="258" y="145"/>
                    <a:pt x="258" y="145"/>
                  </a:cubicBezTo>
                  <a:cubicBezTo>
                    <a:pt x="273" y="123"/>
                    <a:pt x="284" y="110"/>
                    <a:pt x="287" y="107"/>
                  </a:cubicBezTo>
                  <a:cubicBezTo>
                    <a:pt x="280" y="86"/>
                    <a:pt x="280" y="86"/>
                    <a:pt x="280" y="86"/>
                  </a:cubicBezTo>
                  <a:cubicBezTo>
                    <a:pt x="278" y="76"/>
                    <a:pt x="277" y="70"/>
                    <a:pt x="277" y="67"/>
                  </a:cubicBezTo>
                  <a:cubicBezTo>
                    <a:pt x="264" y="61"/>
                    <a:pt x="264" y="61"/>
                    <a:pt x="264" y="61"/>
                  </a:cubicBezTo>
                  <a:lnTo>
                    <a:pt x="258" y="59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3263043" y="3302949"/>
              <a:ext cx="627639" cy="390121"/>
            </a:xfrm>
            <a:custGeom>
              <a:avLst/>
              <a:gdLst>
                <a:gd name="T0" fmla="*/ 56 w 422"/>
                <a:gd name="T1" fmla="*/ 7 h 262"/>
                <a:gd name="T2" fmla="*/ 75 w 422"/>
                <a:gd name="T3" fmla="*/ 20 h 262"/>
                <a:gd name="T4" fmla="*/ 77 w 422"/>
                <a:gd name="T5" fmla="*/ 42 h 262"/>
                <a:gd name="T6" fmla="*/ 64 w 422"/>
                <a:gd name="T7" fmla="*/ 45 h 262"/>
                <a:gd name="T8" fmla="*/ 55 w 422"/>
                <a:gd name="T9" fmla="*/ 56 h 262"/>
                <a:gd name="T10" fmla="*/ 62 w 422"/>
                <a:gd name="T11" fmla="*/ 73 h 262"/>
                <a:gd name="T12" fmla="*/ 67 w 422"/>
                <a:gd name="T13" fmla="*/ 95 h 262"/>
                <a:gd name="T14" fmla="*/ 78 w 422"/>
                <a:gd name="T15" fmla="*/ 98 h 262"/>
                <a:gd name="T16" fmla="*/ 88 w 422"/>
                <a:gd name="T17" fmla="*/ 112 h 262"/>
                <a:gd name="T18" fmla="*/ 93 w 422"/>
                <a:gd name="T19" fmla="*/ 133 h 262"/>
                <a:gd name="T20" fmla="*/ 46 w 422"/>
                <a:gd name="T21" fmla="*/ 172 h 262"/>
                <a:gd name="T22" fmla="*/ 0 w 422"/>
                <a:gd name="T23" fmla="*/ 185 h 262"/>
                <a:gd name="T24" fmla="*/ 8 w 422"/>
                <a:gd name="T25" fmla="*/ 200 h 262"/>
                <a:gd name="T26" fmla="*/ 34 w 422"/>
                <a:gd name="T27" fmla="*/ 246 h 262"/>
                <a:gd name="T28" fmla="*/ 44 w 422"/>
                <a:gd name="T29" fmla="*/ 260 h 262"/>
                <a:gd name="T30" fmla="*/ 53 w 422"/>
                <a:gd name="T31" fmla="*/ 238 h 262"/>
                <a:gd name="T32" fmla="*/ 84 w 422"/>
                <a:gd name="T33" fmla="*/ 211 h 262"/>
                <a:gd name="T34" fmla="*/ 111 w 422"/>
                <a:gd name="T35" fmla="*/ 216 h 262"/>
                <a:gd name="T36" fmla="*/ 122 w 422"/>
                <a:gd name="T37" fmla="*/ 190 h 262"/>
                <a:gd name="T38" fmla="*/ 137 w 422"/>
                <a:gd name="T39" fmla="*/ 191 h 262"/>
                <a:gd name="T40" fmla="*/ 189 w 422"/>
                <a:gd name="T41" fmla="*/ 209 h 262"/>
                <a:gd name="T42" fmla="*/ 208 w 422"/>
                <a:gd name="T43" fmla="*/ 218 h 262"/>
                <a:gd name="T44" fmla="*/ 219 w 422"/>
                <a:gd name="T45" fmla="*/ 227 h 262"/>
                <a:gd name="T46" fmla="*/ 239 w 422"/>
                <a:gd name="T47" fmla="*/ 210 h 262"/>
                <a:gd name="T48" fmla="*/ 256 w 422"/>
                <a:gd name="T49" fmla="*/ 205 h 262"/>
                <a:gd name="T50" fmla="*/ 259 w 422"/>
                <a:gd name="T51" fmla="*/ 217 h 262"/>
                <a:gd name="T52" fmla="*/ 265 w 422"/>
                <a:gd name="T53" fmla="*/ 220 h 262"/>
                <a:gd name="T54" fmla="*/ 284 w 422"/>
                <a:gd name="T55" fmla="*/ 211 h 262"/>
                <a:gd name="T56" fmla="*/ 295 w 422"/>
                <a:gd name="T57" fmla="*/ 227 h 262"/>
                <a:gd name="T58" fmla="*/ 299 w 422"/>
                <a:gd name="T59" fmla="*/ 250 h 262"/>
                <a:gd name="T60" fmla="*/ 357 w 422"/>
                <a:gd name="T61" fmla="*/ 214 h 262"/>
                <a:gd name="T62" fmla="*/ 390 w 422"/>
                <a:gd name="T63" fmla="*/ 206 h 262"/>
                <a:gd name="T64" fmla="*/ 420 w 422"/>
                <a:gd name="T65" fmla="*/ 196 h 262"/>
                <a:gd name="T66" fmla="*/ 422 w 422"/>
                <a:gd name="T67" fmla="*/ 186 h 262"/>
                <a:gd name="T68" fmla="*/ 395 w 422"/>
                <a:gd name="T69" fmla="*/ 129 h 262"/>
                <a:gd name="T70" fmla="*/ 384 w 422"/>
                <a:gd name="T71" fmla="*/ 107 h 262"/>
                <a:gd name="T72" fmla="*/ 370 w 422"/>
                <a:gd name="T73" fmla="*/ 93 h 262"/>
                <a:gd name="T74" fmla="*/ 370 w 422"/>
                <a:gd name="T75" fmla="*/ 92 h 262"/>
                <a:gd name="T76" fmla="*/ 322 w 422"/>
                <a:gd name="T77" fmla="*/ 81 h 262"/>
                <a:gd name="T78" fmla="*/ 280 w 422"/>
                <a:gd name="T79" fmla="*/ 80 h 262"/>
                <a:gd name="T80" fmla="*/ 186 w 422"/>
                <a:gd name="T81" fmla="*/ 42 h 262"/>
                <a:gd name="T82" fmla="*/ 124 w 422"/>
                <a:gd name="T83" fmla="*/ 0 h 262"/>
                <a:gd name="T84" fmla="*/ 64 w 422"/>
                <a:gd name="T85" fmla="*/ 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2" h="262">
                  <a:moveTo>
                    <a:pt x="53" y="0"/>
                  </a:moveTo>
                  <a:cubicBezTo>
                    <a:pt x="53" y="3"/>
                    <a:pt x="53" y="3"/>
                    <a:pt x="53" y="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93" y="125"/>
                    <a:pt x="93" y="125"/>
                    <a:pt x="93" y="125"/>
                  </a:cubicBezTo>
                  <a:cubicBezTo>
                    <a:pt x="93" y="125"/>
                    <a:pt x="93" y="125"/>
                    <a:pt x="93" y="125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2" y="138"/>
                    <a:pt x="91" y="142"/>
                    <a:pt x="89" y="145"/>
                  </a:cubicBezTo>
                  <a:cubicBezTo>
                    <a:pt x="86" y="150"/>
                    <a:pt x="79" y="154"/>
                    <a:pt x="70" y="158"/>
                  </a:cubicBezTo>
                  <a:cubicBezTo>
                    <a:pt x="46" y="172"/>
                    <a:pt x="46" y="172"/>
                    <a:pt x="46" y="172"/>
                  </a:cubicBezTo>
                  <a:cubicBezTo>
                    <a:pt x="46" y="172"/>
                    <a:pt x="46" y="172"/>
                    <a:pt x="46" y="172"/>
                  </a:cubicBezTo>
                  <a:cubicBezTo>
                    <a:pt x="3" y="175"/>
                    <a:pt x="3" y="175"/>
                    <a:pt x="3" y="17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8" y="199"/>
                    <a:pt x="8" y="199"/>
                    <a:pt x="8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0" y="218"/>
                    <a:pt x="10" y="218"/>
                    <a:pt x="10" y="218"/>
                  </a:cubicBezTo>
                  <a:cubicBezTo>
                    <a:pt x="33" y="246"/>
                    <a:pt x="33" y="246"/>
                    <a:pt x="33" y="246"/>
                  </a:cubicBezTo>
                  <a:cubicBezTo>
                    <a:pt x="34" y="246"/>
                    <a:pt x="34" y="246"/>
                    <a:pt x="34" y="246"/>
                  </a:cubicBezTo>
                  <a:cubicBezTo>
                    <a:pt x="34" y="247"/>
                    <a:pt x="34" y="247"/>
                    <a:pt x="34" y="247"/>
                  </a:cubicBezTo>
                  <a:cubicBezTo>
                    <a:pt x="44" y="262"/>
                    <a:pt x="44" y="262"/>
                    <a:pt x="44" y="262"/>
                  </a:cubicBezTo>
                  <a:cubicBezTo>
                    <a:pt x="44" y="260"/>
                    <a:pt x="44" y="260"/>
                    <a:pt x="44" y="260"/>
                  </a:cubicBezTo>
                  <a:cubicBezTo>
                    <a:pt x="44" y="260"/>
                    <a:pt x="44" y="260"/>
                    <a:pt x="44" y="260"/>
                  </a:cubicBezTo>
                  <a:cubicBezTo>
                    <a:pt x="52" y="238"/>
                    <a:pt x="52" y="238"/>
                    <a:pt x="52" y="238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84" y="211"/>
                    <a:pt x="84" y="211"/>
                    <a:pt x="84" y="211"/>
                  </a:cubicBezTo>
                  <a:cubicBezTo>
                    <a:pt x="86" y="211"/>
                    <a:pt x="86" y="211"/>
                    <a:pt x="86" y="211"/>
                  </a:cubicBezTo>
                  <a:cubicBezTo>
                    <a:pt x="97" y="218"/>
                    <a:pt x="97" y="218"/>
                    <a:pt x="97" y="218"/>
                  </a:cubicBezTo>
                  <a:cubicBezTo>
                    <a:pt x="111" y="216"/>
                    <a:pt x="111" y="216"/>
                    <a:pt x="111" y="216"/>
                  </a:cubicBezTo>
                  <a:cubicBezTo>
                    <a:pt x="106" y="192"/>
                    <a:pt x="106" y="192"/>
                    <a:pt x="106" y="192"/>
                  </a:cubicBezTo>
                  <a:cubicBezTo>
                    <a:pt x="109" y="191"/>
                    <a:pt x="109" y="191"/>
                    <a:pt x="109" y="191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36" y="191"/>
                    <a:pt x="136" y="191"/>
                    <a:pt x="136" y="191"/>
                  </a:cubicBezTo>
                  <a:cubicBezTo>
                    <a:pt x="137" y="191"/>
                    <a:pt x="137" y="191"/>
                    <a:pt x="137" y="191"/>
                  </a:cubicBezTo>
                  <a:cubicBezTo>
                    <a:pt x="137" y="191"/>
                    <a:pt x="137" y="191"/>
                    <a:pt x="137" y="191"/>
                  </a:cubicBezTo>
                  <a:cubicBezTo>
                    <a:pt x="165" y="204"/>
                    <a:pt x="165" y="204"/>
                    <a:pt x="165" y="204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189" y="209"/>
                    <a:pt x="189" y="209"/>
                    <a:pt x="189" y="209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7" y="214"/>
                    <a:pt x="197" y="214"/>
                    <a:pt x="197" y="214"/>
                  </a:cubicBezTo>
                  <a:cubicBezTo>
                    <a:pt x="208" y="218"/>
                    <a:pt x="208" y="218"/>
                    <a:pt x="208" y="218"/>
                  </a:cubicBezTo>
                  <a:cubicBezTo>
                    <a:pt x="208" y="219"/>
                    <a:pt x="208" y="219"/>
                    <a:pt x="208" y="219"/>
                  </a:cubicBezTo>
                  <a:cubicBezTo>
                    <a:pt x="215" y="225"/>
                    <a:pt x="215" y="225"/>
                    <a:pt x="215" y="225"/>
                  </a:cubicBezTo>
                  <a:cubicBezTo>
                    <a:pt x="219" y="227"/>
                    <a:pt x="219" y="227"/>
                    <a:pt x="219" y="227"/>
                  </a:cubicBezTo>
                  <a:cubicBezTo>
                    <a:pt x="227" y="220"/>
                    <a:pt x="227" y="220"/>
                    <a:pt x="227" y="220"/>
                  </a:cubicBezTo>
                  <a:cubicBezTo>
                    <a:pt x="227" y="219"/>
                    <a:pt x="227" y="219"/>
                    <a:pt x="227" y="219"/>
                  </a:cubicBezTo>
                  <a:cubicBezTo>
                    <a:pt x="239" y="210"/>
                    <a:pt x="239" y="210"/>
                    <a:pt x="239" y="21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56" y="205"/>
                    <a:pt x="256" y="205"/>
                    <a:pt x="256" y="205"/>
                  </a:cubicBezTo>
                  <a:cubicBezTo>
                    <a:pt x="256" y="205"/>
                    <a:pt x="256" y="205"/>
                    <a:pt x="256" y="205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9" y="215"/>
                    <a:pt x="259" y="215"/>
                    <a:pt x="259" y="215"/>
                  </a:cubicBezTo>
                  <a:cubicBezTo>
                    <a:pt x="259" y="217"/>
                    <a:pt x="259" y="217"/>
                    <a:pt x="259" y="217"/>
                  </a:cubicBezTo>
                  <a:cubicBezTo>
                    <a:pt x="257" y="222"/>
                    <a:pt x="257" y="222"/>
                    <a:pt x="257" y="222"/>
                  </a:cubicBezTo>
                  <a:cubicBezTo>
                    <a:pt x="258" y="224"/>
                    <a:pt x="258" y="224"/>
                    <a:pt x="258" y="224"/>
                  </a:cubicBezTo>
                  <a:cubicBezTo>
                    <a:pt x="265" y="220"/>
                    <a:pt x="265" y="220"/>
                    <a:pt x="265" y="220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284" y="211"/>
                    <a:pt x="284" y="211"/>
                    <a:pt x="284" y="211"/>
                  </a:cubicBezTo>
                  <a:cubicBezTo>
                    <a:pt x="284" y="211"/>
                    <a:pt x="284" y="211"/>
                    <a:pt x="284" y="211"/>
                  </a:cubicBezTo>
                  <a:cubicBezTo>
                    <a:pt x="284" y="211"/>
                    <a:pt x="284" y="211"/>
                    <a:pt x="284" y="211"/>
                  </a:cubicBezTo>
                  <a:cubicBezTo>
                    <a:pt x="291" y="216"/>
                    <a:pt x="291" y="216"/>
                    <a:pt x="291" y="216"/>
                  </a:cubicBezTo>
                  <a:cubicBezTo>
                    <a:pt x="295" y="220"/>
                    <a:pt x="296" y="223"/>
                    <a:pt x="295" y="227"/>
                  </a:cubicBezTo>
                  <a:cubicBezTo>
                    <a:pt x="294" y="242"/>
                    <a:pt x="294" y="242"/>
                    <a:pt x="294" y="242"/>
                  </a:cubicBezTo>
                  <a:cubicBezTo>
                    <a:pt x="298" y="249"/>
                    <a:pt x="298" y="249"/>
                    <a:pt x="298" y="249"/>
                  </a:cubicBezTo>
                  <a:cubicBezTo>
                    <a:pt x="299" y="250"/>
                    <a:pt x="299" y="250"/>
                    <a:pt x="299" y="250"/>
                  </a:cubicBezTo>
                  <a:cubicBezTo>
                    <a:pt x="316" y="232"/>
                    <a:pt x="327" y="223"/>
                    <a:pt x="334" y="223"/>
                  </a:cubicBezTo>
                  <a:cubicBezTo>
                    <a:pt x="353" y="223"/>
                    <a:pt x="353" y="223"/>
                    <a:pt x="353" y="223"/>
                  </a:cubicBezTo>
                  <a:cubicBezTo>
                    <a:pt x="357" y="214"/>
                    <a:pt x="357" y="214"/>
                    <a:pt x="357" y="214"/>
                  </a:cubicBezTo>
                  <a:cubicBezTo>
                    <a:pt x="371" y="207"/>
                    <a:pt x="371" y="207"/>
                    <a:pt x="371" y="207"/>
                  </a:cubicBezTo>
                  <a:cubicBezTo>
                    <a:pt x="372" y="207"/>
                    <a:pt x="372" y="207"/>
                    <a:pt x="372" y="207"/>
                  </a:cubicBezTo>
                  <a:cubicBezTo>
                    <a:pt x="390" y="206"/>
                    <a:pt x="390" y="206"/>
                    <a:pt x="390" y="206"/>
                  </a:cubicBezTo>
                  <a:cubicBezTo>
                    <a:pt x="408" y="196"/>
                    <a:pt x="408" y="196"/>
                    <a:pt x="408" y="196"/>
                  </a:cubicBezTo>
                  <a:cubicBezTo>
                    <a:pt x="408" y="196"/>
                    <a:pt x="408" y="196"/>
                    <a:pt x="408" y="196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18" y="190"/>
                    <a:pt x="418" y="190"/>
                    <a:pt x="418" y="190"/>
                  </a:cubicBezTo>
                  <a:cubicBezTo>
                    <a:pt x="419" y="189"/>
                    <a:pt x="419" y="189"/>
                    <a:pt x="419" y="189"/>
                  </a:cubicBezTo>
                  <a:cubicBezTo>
                    <a:pt x="422" y="186"/>
                    <a:pt x="422" y="186"/>
                    <a:pt x="422" y="186"/>
                  </a:cubicBezTo>
                  <a:cubicBezTo>
                    <a:pt x="396" y="131"/>
                    <a:pt x="396" y="131"/>
                    <a:pt x="396" y="131"/>
                  </a:cubicBezTo>
                  <a:cubicBezTo>
                    <a:pt x="396" y="130"/>
                    <a:pt x="396" y="130"/>
                    <a:pt x="396" y="130"/>
                  </a:cubicBezTo>
                  <a:cubicBezTo>
                    <a:pt x="395" y="129"/>
                    <a:pt x="395" y="129"/>
                    <a:pt x="395" y="129"/>
                  </a:cubicBezTo>
                  <a:cubicBezTo>
                    <a:pt x="406" y="114"/>
                    <a:pt x="406" y="114"/>
                    <a:pt x="406" y="114"/>
                  </a:cubicBezTo>
                  <a:cubicBezTo>
                    <a:pt x="403" y="111"/>
                    <a:pt x="403" y="111"/>
                    <a:pt x="403" y="111"/>
                  </a:cubicBezTo>
                  <a:cubicBezTo>
                    <a:pt x="384" y="107"/>
                    <a:pt x="384" y="107"/>
                    <a:pt x="384" y="107"/>
                  </a:cubicBezTo>
                  <a:cubicBezTo>
                    <a:pt x="382" y="107"/>
                    <a:pt x="382" y="107"/>
                    <a:pt x="382" y="107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70" y="93"/>
                    <a:pt x="370" y="93"/>
                    <a:pt x="370" y="93"/>
                  </a:cubicBezTo>
                  <a:cubicBezTo>
                    <a:pt x="371" y="91"/>
                    <a:pt x="371" y="91"/>
                    <a:pt x="371" y="91"/>
                  </a:cubicBezTo>
                  <a:cubicBezTo>
                    <a:pt x="370" y="91"/>
                    <a:pt x="370" y="91"/>
                    <a:pt x="370" y="91"/>
                  </a:cubicBezTo>
                  <a:cubicBezTo>
                    <a:pt x="370" y="92"/>
                    <a:pt x="370" y="92"/>
                    <a:pt x="370" y="92"/>
                  </a:cubicBezTo>
                  <a:cubicBezTo>
                    <a:pt x="359" y="85"/>
                    <a:pt x="359" y="85"/>
                    <a:pt x="359" y="85"/>
                  </a:cubicBezTo>
                  <a:cubicBezTo>
                    <a:pt x="355" y="91"/>
                    <a:pt x="350" y="96"/>
                    <a:pt x="344" y="97"/>
                  </a:cubicBezTo>
                  <a:cubicBezTo>
                    <a:pt x="339" y="99"/>
                    <a:pt x="332" y="93"/>
                    <a:pt x="322" y="81"/>
                  </a:cubicBezTo>
                  <a:cubicBezTo>
                    <a:pt x="316" y="74"/>
                    <a:pt x="316" y="74"/>
                    <a:pt x="316" y="74"/>
                  </a:cubicBezTo>
                  <a:cubicBezTo>
                    <a:pt x="315" y="73"/>
                    <a:pt x="311" y="74"/>
                    <a:pt x="303" y="77"/>
                  </a:cubicBezTo>
                  <a:cubicBezTo>
                    <a:pt x="291" y="81"/>
                    <a:pt x="284" y="82"/>
                    <a:pt x="280" y="80"/>
                  </a:cubicBezTo>
                  <a:cubicBezTo>
                    <a:pt x="277" y="76"/>
                    <a:pt x="275" y="69"/>
                    <a:pt x="277" y="60"/>
                  </a:cubicBezTo>
                  <a:cubicBezTo>
                    <a:pt x="277" y="53"/>
                    <a:pt x="277" y="49"/>
                    <a:pt x="275" y="47"/>
                  </a:cubicBezTo>
                  <a:cubicBezTo>
                    <a:pt x="186" y="42"/>
                    <a:pt x="186" y="42"/>
                    <a:pt x="186" y="42"/>
                  </a:cubicBezTo>
                  <a:cubicBezTo>
                    <a:pt x="177" y="38"/>
                    <a:pt x="171" y="35"/>
                    <a:pt x="167" y="31"/>
                  </a:cubicBezTo>
                  <a:cubicBezTo>
                    <a:pt x="153" y="28"/>
                    <a:pt x="153" y="28"/>
                    <a:pt x="153" y="28"/>
                  </a:cubicBezTo>
                  <a:cubicBezTo>
                    <a:pt x="148" y="26"/>
                    <a:pt x="137" y="17"/>
                    <a:pt x="124" y="0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64" y="4"/>
                    <a:pt x="64" y="4"/>
                    <a:pt x="64" y="4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auto">
            <a:xfrm>
              <a:off x="3708544" y="3578618"/>
              <a:ext cx="392583" cy="530417"/>
            </a:xfrm>
            <a:custGeom>
              <a:avLst/>
              <a:gdLst>
                <a:gd name="T0" fmla="*/ 207 w 264"/>
                <a:gd name="T1" fmla="*/ 13 h 356"/>
                <a:gd name="T2" fmla="*/ 183 w 264"/>
                <a:gd name="T3" fmla="*/ 4 h 356"/>
                <a:gd name="T4" fmla="*/ 152 w 264"/>
                <a:gd name="T5" fmla="*/ 26 h 356"/>
                <a:gd name="T6" fmla="*/ 133 w 264"/>
                <a:gd name="T7" fmla="*/ 17 h 356"/>
                <a:gd name="T8" fmla="*/ 131 w 264"/>
                <a:gd name="T9" fmla="*/ 19 h 356"/>
                <a:gd name="T10" fmla="*/ 94 w 264"/>
                <a:gd name="T11" fmla="*/ 28 h 356"/>
                <a:gd name="T12" fmla="*/ 74 w 264"/>
                <a:gd name="T13" fmla="*/ 30 h 356"/>
                <a:gd name="T14" fmla="*/ 59 w 264"/>
                <a:gd name="T15" fmla="*/ 45 h 356"/>
                <a:gd name="T16" fmla="*/ 35 w 264"/>
                <a:gd name="T17" fmla="*/ 46 h 356"/>
                <a:gd name="T18" fmla="*/ 19 w 264"/>
                <a:gd name="T19" fmla="*/ 75 h 356"/>
                <a:gd name="T20" fmla="*/ 20 w 264"/>
                <a:gd name="T21" fmla="*/ 79 h 356"/>
                <a:gd name="T22" fmla="*/ 31 w 264"/>
                <a:gd name="T23" fmla="*/ 119 h 356"/>
                <a:gd name="T24" fmla="*/ 30 w 264"/>
                <a:gd name="T25" fmla="*/ 122 h 356"/>
                <a:gd name="T26" fmla="*/ 28 w 264"/>
                <a:gd name="T27" fmla="*/ 123 h 356"/>
                <a:gd name="T28" fmla="*/ 2 w 264"/>
                <a:gd name="T29" fmla="*/ 171 h 356"/>
                <a:gd name="T30" fmla="*/ 16 w 264"/>
                <a:gd name="T31" fmla="*/ 183 h 356"/>
                <a:gd name="T32" fmla="*/ 32 w 264"/>
                <a:gd name="T33" fmla="*/ 235 h 356"/>
                <a:gd name="T34" fmla="*/ 31 w 264"/>
                <a:gd name="T35" fmla="*/ 252 h 356"/>
                <a:gd name="T36" fmla="*/ 30 w 264"/>
                <a:gd name="T37" fmla="*/ 295 h 356"/>
                <a:gd name="T38" fmla="*/ 40 w 264"/>
                <a:gd name="T39" fmla="*/ 314 h 356"/>
                <a:gd name="T40" fmla="*/ 69 w 264"/>
                <a:gd name="T41" fmla="*/ 302 h 356"/>
                <a:gd name="T42" fmla="*/ 58 w 264"/>
                <a:gd name="T43" fmla="*/ 336 h 356"/>
                <a:gd name="T44" fmla="*/ 54 w 264"/>
                <a:gd name="T45" fmla="*/ 356 h 356"/>
                <a:gd name="T46" fmla="*/ 105 w 264"/>
                <a:gd name="T47" fmla="*/ 335 h 356"/>
                <a:gd name="T48" fmla="*/ 134 w 264"/>
                <a:gd name="T49" fmla="*/ 343 h 356"/>
                <a:gd name="T50" fmla="*/ 131 w 264"/>
                <a:gd name="T51" fmla="*/ 333 h 356"/>
                <a:gd name="T52" fmla="*/ 130 w 264"/>
                <a:gd name="T53" fmla="*/ 314 h 356"/>
                <a:gd name="T54" fmla="*/ 138 w 264"/>
                <a:gd name="T55" fmla="*/ 302 h 356"/>
                <a:gd name="T56" fmla="*/ 140 w 264"/>
                <a:gd name="T57" fmla="*/ 288 h 356"/>
                <a:gd name="T58" fmla="*/ 141 w 264"/>
                <a:gd name="T59" fmla="*/ 288 h 356"/>
                <a:gd name="T60" fmla="*/ 143 w 264"/>
                <a:gd name="T61" fmla="*/ 277 h 356"/>
                <a:gd name="T62" fmla="*/ 156 w 264"/>
                <a:gd name="T63" fmla="*/ 257 h 356"/>
                <a:gd name="T64" fmla="*/ 152 w 264"/>
                <a:gd name="T65" fmla="*/ 254 h 356"/>
                <a:gd name="T66" fmla="*/ 161 w 264"/>
                <a:gd name="T67" fmla="*/ 239 h 356"/>
                <a:gd name="T68" fmla="*/ 178 w 264"/>
                <a:gd name="T69" fmla="*/ 219 h 356"/>
                <a:gd name="T70" fmla="*/ 172 w 264"/>
                <a:gd name="T71" fmla="*/ 190 h 356"/>
                <a:gd name="T72" fmla="*/ 194 w 264"/>
                <a:gd name="T73" fmla="*/ 171 h 356"/>
                <a:gd name="T74" fmla="*/ 191 w 264"/>
                <a:gd name="T75" fmla="*/ 145 h 356"/>
                <a:gd name="T76" fmla="*/ 218 w 264"/>
                <a:gd name="T77" fmla="*/ 115 h 356"/>
                <a:gd name="T78" fmla="*/ 236 w 264"/>
                <a:gd name="T79" fmla="*/ 120 h 356"/>
                <a:gd name="T80" fmla="*/ 246 w 264"/>
                <a:gd name="T81" fmla="*/ 108 h 356"/>
                <a:gd name="T82" fmla="*/ 256 w 264"/>
                <a:gd name="T83" fmla="*/ 92 h 356"/>
                <a:gd name="T84" fmla="*/ 257 w 264"/>
                <a:gd name="T85" fmla="*/ 88 h 356"/>
                <a:gd name="T86" fmla="*/ 263 w 264"/>
                <a:gd name="T87" fmla="*/ 83 h 356"/>
                <a:gd name="T88" fmla="*/ 257 w 264"/>
                <a:gd name="T89" fmla="*/ 71 h 356"/>
                <a:gd name="T90" fmla="*/ 242 w 264"/>
                <a:gd name="T91" fmla="*/ 23 h 356"/>
                <a:gd name="T92" fmla="*/ 207 w 264"/>
                <a:gd name="T93" fmla="*/ 13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4" h="356">
                  <a:moveTo>
                    <a:pt x="207" y="13"/>
                  </a:moveTo>
                  <a:cubicBezTo>
                    <a:pt x="207" y="13"/>
                    <a:pt x="207" y="13"/>
                    <a:pt x="207" y="13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83" y="4"/>
                    <a:pt x="183" y="4"/>
                    <a:pt x="183" y="4"/>
                  </a:cubicBezTo>
                  <a:cubicBezTo>
                    <a:pt x="178" y="16"/>
                    <a:pt x="170" y="24"/>
                    <a:pt x="160" y="27"/>
                  </a:cubicBezTo>
                  <a:cubicBezTo>
                    <a:pt x="158" y="28"/>
                    <a:pt x="154" y="28"/>
                    <a:pt x="152" y="26"/>
                  </a:cubicBezTo>
                  <a:cubicBezTo>
                    <a:pt x="149" y="22"/>
                    <a:pt x="151" y="15"/>
                    <a:pt x="156" y="3"/>
                  </a:cubicBezTo>
                  <a:cubicBezTo>
                    <a:pt x="133" y="17"/>
                    <a:pt x="133" y="17"/>
                    <a:pt x="133" y="17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1" y="46"/>
                    <a:pt x="22" y="53"/>
                    <a:pt x="7" y="68"/>
                  </a:cubicBezTo>
                  <a:cubicBezTo>
                    <a:pt x="14" y="71"/>
                    <a:pt x="18" y="73"/>
                    <a:pt x="19" y="75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30" y="117"/>
                    <a:pt x="30" y="117"/>
                    <a:pt x="30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30" y="122"/>
                    <a:pt x="30" y="122"/>
                    <a:pt x="30" y="122"/>
                  </a:cubicBezTo>
                  <a:cubicBezTo>
                    <a:pt x="29" y="123"/>
                    <a:pt x="29" y="123"/>
                    <a:pt x="29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6" y="167"/>
                    <a:pt x="9" y="166"/>
                    <a:pt x="12" y="168"/>
                  </a:cubicBezTo>
                  <a:cubicBezTo>
                    <a:pt x="16" y="169"/>
                    <a:pt x="17" y="175"/>
                    <a:pt x="16" y="183"/>
                  </a:cubicBezTo>
                  <a:cubicBezTo>
                    <a:pt x="14" y="196"/>
                    <a:pt x="16" y="211"/>
                    <a:pt x="23" y="224"/>
                  </a:cubicBezTo>
                  <a:cubicBezTo>
                    <a:pt x="32" y="235"/>
                    <a:pt x="32" y="235"/>
                    <a:pt x="32" y="235"/>
                  </a:cubicBezTo>
                  <a:cubicBezTo>
                    <a:pt x="36" y="238"/>
                    <a:pt x="37" y="242"/>
                    <a:pt x="36" y="245"/>
                  </a:cubicBezTo>
                  <a:cubicBezTo>
                    <a:pt x="31" y="252"/>
                    <a:pt x="31" y="252"/>
                    <a:pt x="31" y="252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41" y="267"/>
                    <a:pt x="38" y="279"/>
                    <a:pt x="30" y="295"/>
                  </a:cubicBezTo>
                  <a:cubicBezTo>
                    <a:pt x="39" y="311"/>
                    <a:pt x="39" y="311"/>
                    <a:pt x="39" y="311"/>
                  </a:cubicBezTo>
                  <a:cubicBezTo>
                    <a:pt x="40" y="314"/>
                    <a:pt x="40" y="314"/>
                    <a:pt x="40" y="314"/>
                  </a:cubicBezTo>
                  <a:cubicBezTo>
                    <a:pt x="46" y="311"/>
                    <a:pt x="46" y="311"/>
                    <a:pt x="46" y="311"/>
                  </a:cubicBezTo>
                  <a:cubicBezTo>
                    <a:pt x="55" y="302"/>
                    <a:pt x="63" y="300"/>
                    <a:pt x="69" y="302"/>
                  </a:cubicBezTo>
                  <a:cubicBezTo>
                    <a:pt x="73" y="304"/>
                    <a:pt x="75" y="307"/>
                    <a:pt x="76" y="311"/>
                  </a:cubicBezTo>
                  <a:cubicBezTo>
                    <a:pt x="76" y="315"/>
                    <a:pt x="71" y="324"/>
                    <a:pt x="58" y="336"/>
                  </a:cubicBezTo>
                  <a:cubicBezTo>
                    <a:pt x="49" y="348"/>
                    <a:pt x="49" y="348"/>
                    <a:pt x="49" y="348"/>
                  </a:cubicBezTo>
                  <a:cubicBezTo>
                    <a:pt x="54" y="356"/>
                    <a:pt x="54" y="356"/>
                    <a:pt x="54" y="356"/>
                  </a:cubicBezTo>
                  <a:cubicBezTo>
                    <a:pt x="60" y="350"/>
                    <a:pt x="66" y="348"/>
                    <a:pt x="69" y="349"/>
                  </a:cubicBezTo>
                  <a:cubicBezTo>
                    <a:pt x="74" y="349"/>
                    <a:pt x="85" y="345"/>
                    <a:pt x="105" y="335"/>
                  </a:cubicBezTo>
                  <a:cubicBezTo>
                    <a:pt x="111" y="331"/>
                    <a:pt x="120" y="335"/>
                    <a:pt x="130" y="345"/>
                  </a:cubicBezTo>
                  <a:cubicBezTo>
                    <a:pt x="134" y="343"/>
                    <a:pt x="134" y="343"/>
                    <a:pt x="134" y="343"/>
                  </a:cubicBezTo>
                  <a:cubicBezTo>
                    <a:pt x="134" y="335"/>
                    <a:pt x="134" y="335"/>
                    <a:pt x="134" y="335"/>
                  </a:cubicBezTo>
                  <a:cubicBezTo>
                    <a:pt x="131" y="333"/>
                    <a:pt x="131" y="333"/>
                    <a:pt x="131" y="333"/>
                  </a:cubicBezTo>
                  <a:cubicBezTo>
                    <a:pt x="130" y="331"/>
                    <a:pt x="131" y="329"/>
                    <a:pt x="134" y="327"/>
                  </a:cubicBezTo>
                  <a:cubicBezTo>
                    <a:pt x="130" y="314"/>
                    <a:pt x="130" y="314"/>
                    <a:pt x="130" y="314"/>
                  </a:cubicBezTo>
                  <a:cubicBezTo>
                    <a:pt x="129" y="312"/>
                    <a:pt x="129" y="309"/>
                    <a:pt x="130" y="307"/>
                  </a:cubicBezTo>
                  <a:cubicBezTo>
                    <a:pt x="132" y="305"/>
                    <a:pt x="135" y="304"/>
                    <a:pt x="138" y="302"/>
                  </a:cubicBezTo>
                  <a:cubicBezTo>
                    <a:pt x="144" y="297"/>
                    <a:pt x="144" y="297"/>
                    <a:pt x="144" y="297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1" y="288"/>
                    <a:pt x="141" y="288"/>
                    <a:pt x="141" y="288"/>
                  </a:cubicBezTo>
                  <a:cubicBezTo>
                    <a:pt x="141" y="287"/>
                    <a:pt x="141" y="287"/>
                    <a:pt x="141" y="287"/>
                  </a:cubicBezTo>
                  <a:cubicBezTo>
                    <a:pt x="144" y="283"/>
                    <a:pt x="144" y="279"/>
                    <a:pt x="143" y="277"/>
                  </a:cubicBezTo>
                  <a:cubicBezTo>
                    <a:pt x="140" y="273"/>
                    <a:pt x="143" y="269"/>
                    <a:pt x="148" y="264"/>
                  </a:cubicBezTo>
                  <a:cubicBezTo>
                    <a:pt x="156" y="257"/>
                    <a:pt x="156" y="257"/>
                    <a:pt x="156" y="257"/>
                  </a:cubicBezTo>
                  <a:cubicBezTo>
                    <a:pt x="154" y="256"/>
                    <a:pt x="154" y="256"/>
                    <a:pt x="154" y="256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61" y="250"/>
                    <a:pt x="161" y="250"/>
                    <a:pt x="161" y="250"/>
                  </a:cubicBezTo>
                  <a:cubicBezTo>
                    <a:pt x="161" y="239"/>
                    <a:pt x="161" y="239"/>
                    <a:pt x="161" y="239"/>
                  </a:cubicBezTo>
                  <a:cubicBezTo>
                    <a:pt x="161" y="235"/>
                    <a:pt x="165" y="229"/>
                    <a:pt x="174" y="222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168" y="207"/>
                    <a:pt x="168" y="207"/>
                    <a:pt x="168" y="207"/>
                  </a:cubicBezTo>
                  <a:cubicBezTo>
                    <a:pt x="165" y="202"/>
                    <a:pt x="166" y="196"/>
                    <a:pt x="172" y="190"/>
                  </a:cubicBezTo>
                  <a:cubicBezTo>
                    <a:pt x="172" y="188"/>
                    <a:pt x="172" y="188"/>
                    <a:pt x="172" y="188"/>
                  </a:cubicBezTo>
                  <a:cubicBezTo>
                    <a:pt x="194" y="171"/>
                    <a:pt x="194" y="171"/>
                    <a:pt x="194" y="171"/>
                  </a:cubicBezTo>
                  <a:cubicBezTo>
                    <a:pt x="194" y="166"/>
                    <a:pt x="194" y="166"/>
                    <a:pt x="194" y="166"/>
                  </a:cubicBezTo>
                  <a:cubicBezTo>
                    <a:pt x="190" y="164"/>
                    <a:pt x="189" y="157"/>
                    <a:pt x="191" y="145"/>
                  </a:cubicBezTo>
                  <a:cubicBezTo>
                    <a:pt x="194" y="126"/>
                    <a:pt x="202" y="117"/>
                    <a:pt x="216" y="115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7" y="120"/>
                    <a:pt x="227" y="120"/>
                    <a:pt x="227" y="120"/>
                  </a:cubicBezTo>
                  <a:cubicBezTo>
                    <a:pt x="236" y="120"/>
                    <a:pt x="236" y="120"/>
                    <a:pt x="236" y="120"/>
                  </a:cubicBezTo>
                  <a:cubicBezTo>
                    <a:pt x="245" y="109"/>
                    <a:pt x="245" y="109"/>
                    <a:pt x="245" y="109"/>
                  </a:cubicBezTo>
                  <a:cubicBezTo>
                    <a:pt x="246" y="108"/>
                    <a:pt x="246" y="108"/>
                    <a:pt x="246" y="108"/>
                  </a:cubicBezTo>
                  <a:cubicBezTo>
                    <a:pt x="257" y="102"/>
                    <a:pt x="257" y="102"/>
                    <a:pt x="257" y="102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7" y="88"/>
                    <a:pt x="257" y="88"/>
                    <a:pt x="257" y="88"/>
                  </a:cubicBezTo>
                  <a:cubicBezTo>
                    <a:pt x="260" y="87"/>
                    <a:pt x="260" y="87"/>
                    <a:pt x="260" y="87"/>
                  </a:cubicBezTo>
                  <a:cubicBezTo>
                    <a:pt x="263" y="83"/>
                    <a:pt x="263" y="83"/>
                    <a:pt x="263" y="83"/>
                  </a:cubicBezTo>
                  <a:cubicBezTo>
                    <a:pt x="264" y="82"/>
                    <a:pt x="264" y="82"/>
                    <a:pt x="264" y="82"/>
                  </a:cubicBezTo>
                  <a:cubicBezTo>
                    <a:pt x="257" y="71"/>
                    <a:pt x="257" y="71"/>
                    <a:pt x="257" y="71"/>
                  </a:cubicBezTo>
                  <a:cubicBezTo>
                    <a:pt x="250" y="62"/>
                    <a:pt x="244" y="53"/>
                    <a:pt x="240" y="44"/>
                  </a:cubicBezTo>
                  <a:cubicBezTo>
                    <a:pt x="236" y="37"/>
                    <a:pt x="237" y="31"/>
                    <a:pt x="242" y="23"/>
                  </a:cubicBezTo>
                  <a:cubicBezTo>
                    <a:pt x="229" y="15"/>
                    <a:pt x="229" y="15"/>
                    <a:pt x="229" y="15"/>
                  </a:cubicBezTo>
                  <a:lnTo>
                    <a:pt x="207" y="13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auto">
            <a:xfrm>
              <a:off x="3975598" y="2213810"/>
              <a:ext cx="482421" cy="460269"/>
            </a:xfrm>
            <a:custGeom>
              <a:avLst/>
              <a:gdLst>
                <a:gd name="T0" fmla="*/ 139 w 324"/>
                <a:gd name="T1" fmla="*/ 65 h 309"/>
                <a:gd name="T2" fmla="*/ 122 w 324"/>
                <a:gd name="T3" fmla="*/ 69 h 309"/>
                <a:gd name="T4" fmla="*/ 100 w 324"/>
                <a:gd name="T5" fmla="*/ 81 h 309"/>
                <a:gd name="T6" fmla="*/ 78 w 324"/>
                <a:gd name="T7" fmla="*/ 100 h 309"/>
                <a:gd name="T8" fmla="*/ 60 w 324"/>
                <a:gd name="T9" fmla="*/ 121 h 309"/>
                <a:gd name="T10" fmla="*/ 36 w 324"/>
                <a:gd name="T11" fmla="*/ 120 h 309"/>
                <a:gd name="T12" fmla="*/ 25 w 324"/>
                <a:gd name="T13" fmla="*/ 135 h 309"/>
                <a:gd name="T14" fmla="*/ 5 w 324"/>
                <a:gd name="T15" fmla="*/ 181 h 309"/>
                <a:gd name="T16" fmla="*/ 3 w 324"/>
                <a:gd name="T17" fmla="*/ 191 h 309"/>
                <a:gd name="T18" fmla="*/ 8 w 324"/>
                <a:gd name="T19" fmla="*/ 201 h 309"/>
                <a:gd name="T20" fmla="*/ 29 w 324"/>
                <a:gd name="T21" fmla="*/ 207 h 309"/>
                <a:gd name="T22" fmla="*/ 34 w 324"/>
                <a:gd name="T23" fmla="*/ 211 h 309"/>
                <a:gd name="T24" fmla="*/ 41 w 324"/>
                <a:gd name="T25" fmla="*/ 215 h 309"/>
                <a:gd name="T26" fmla="*/ 68 w 324"/>
                <a:gd name="T27" fmla="*/ 236 h 309"/>
                <a:gd name="T28" fmla="*/ 97 w 324"/>
                <a:gd name="T29" fmla="*/ 194 h 309"/>
                <a:gd name="T30" fmla="*/ 105 w 324"/>
                <a:gd name="T31" fmla="*/ 183 h 309"/>
                <a:gd name="T32" fmla="*/ 128 w 324"/>
                <a:gd name="T33" fmla="*/ 176 h 309"/>
                <a:gd name="T34" fmla="*/ 150 w 324"/>
                <a:gd name="T35" fmla="*/ 172 h 309"/>
                <a:gd name="T36" fmla="*/ 162 w 324"/>
                <a:gd name="T37" fmla="*/ 191 h 309"/>
                <a:gd name="T38" fmla="*/ 164 w 324"/>
                <a:gd name="T39" fmla="*/ 206 h 309"/>
                <a:gd name="T40" fmla="*/ 160 w 324"/>
                <a:gd name="T41" fmla="*/ 234 h 309"/>
                <a:gd name="T42" fmla="*/ 146 w 324"/>
                <a:gd name="T43" fmla="*/ 254 h 309"/>
                <a:gd name="T44" fmla="*/ 153 w 324"/>
                <a:gd name="T45" fmla="*/ 267 h 309"/>
                <a:gd name="T46" fmla="*/ 160 w 324"/>
                <a:gd name="T47" fmla="*/ 260 h 309"/>
                <a:gd name="T48" fmla="*/ 167 w 324"/>
                <a:gd name="T49" fmla="*/ 278 h 309"/>
                <a:gd name="T50" fmla="*/ 158 w 324"/>
                <a:gd name="T51" fmla="*/ 283 h 309"/>
                <a:gd name="T52" fmla="*/ 154 w 324"/>
                <a:gd name="T53" fmla="*/ 298 h 309"/>
                <a:gd name="T54" fmla="*/ 146 w 324"/>
                <a:gd name="T55" fmla="*/ 299 h 309"/>
                <a:gd name="T56" fmla="*/ 137 w 324"/>
                <a:gd name="T57" fmla="*/ 309 h 309"/>
                <a:gd name="T58" fmla="*/ 171 w 324"/>
                <a:gd name="T59" fmla="*/ 283 h 309"/>
                <a:gd name="T60" fmla="*/ 235 w 324"/>
                <a:gd name="T61" fmla="*/ 225 h 309"/>
                <a:gd name="T62" fmla="*/ 245 w 324"/>
                <a:gd name="T63" fmla="*/ 225 h 309"/>
                <a:gd name="T64" fmla="*/ 270 w 324"/>
                <a:gd name="T65" fmla="*/ 211 h 309"/>
                <a:gd name="T66" fmla="*/ 324 w 324"/>
                <a:gd name="T67" fmla="*/ 136 h 309"/>
                <a:gd name="T68" fmla="*/ 315 w 324"/>
                <a:gd name="T69" fmla="*/ 107 h 309"/>
                <a:gd name="T70" fmla="*/ 307 w 324"/>
                <a:gd name="T71" fmla="*/ 107 h 309"/>
                <a:gd name="T72" fmla="*/ 296 w 324"/>
                <a:gd name="T73" fmla="*/ 96 h 309"/>
                <a:gd name="T74" fmla="*/ 282 w 324"/>
                <a:gd name="T75" fmla="*/ 49 h 309"/>
                <a:gd name="T76" fmla="*/ 265 w 324"/>
                <a:gd name="T77" fmla="*/ 14 h 309"/>
                <a:gd name="T78" fmla="*/ 260 w 324"/>
                <a:gd name="T79" fmla="*/ 10 h 309"/>
                <a:gd name="T80" fmla="*/ 237 w 324"/>
                <a:gd name="T81" fmla="*/ 19 h 309"/>
                <a:gd name="T82" fmla="*/ 227 w 324"/>
                <a:gd name="T83" fmla="*/ 7 h 309"/>
                <a:gd name="T84" fmla="*/ 201 w 324"/>
                <a:gd name="T85" fmla="*/ 0 h 309"/>
                <a:gd name="T86" fmla="*/ 203 w 324"/>
                <a:gd name="T87" fmla="*/ 13 h 309"/>
                <a:gd name="T88" fmla="*/ 196 w 324"/>
                <a:gd name="T89" fmla="*/ 28 h 309"/>
                <a:gd name="T90" fmla="*/ 182 w 324"/>
                <a:gd name="T91" fmla="*/ 42 h 309"/>
                <a:gd name="T92" fmla="*/ 148 w 324"/>
                <a:gd name="T93" fmla="*/ 4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4" h="309">
                  <a:moveTo>
                    <a:pt x="148" y="41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38" y="54"/>
                    <a:pt x="138" y="58"/>
                    <a:pt x="139" y="65"/>
                  </a:cubicBezTo>
                  <a:cubicBezTo>
                    <a:pt x="139" y="69"/>
                    <a:pt x="139" y="69"/>
                    <a:pt x="139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9" y="150"/>
                    <a:pt x="29" y="150"/>
                    <a:pt x="29" y="150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90"/>
                    <a:pt x="5" y="190"/>
                    <a:pt x="5" y="190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3" y="191"/>
                    <a:pt x="3" y="191"/>
                    <a:pt x="3" y="191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3" y="201"/>
                    <a:pt x="3" y="201"/>
                    <a:pt x="3" y="201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28" y="207"/>
                    <a:pt x="28" y="207"/>
                    <a:pt x="28" y="207"/>
                  </a:cubicBezTo>
                  <a:cubicBezTo>
                    <a:pt x="29" y="207"/>
                    <a:pt x="29" y="207"/>
                    <a:pt x="29" y="207"/>
                  </a:cubicBezTo>
                  <a:cubicBezTo>
                    <a:pt x="29" y="207"/>
                    <a:pt x="29" y="207"/>
                    <a:pt x="29" y="207"/>
                  </a:cubicBezTo>
                  <a:cubicBezTo>
                    <a:pt x="29" y="207"/>
                    <a:pt x="29" y="207"/>
                    <a:pt x="29" y="207"/>
                  </a:cubicBezTo>
                  <a:cubicBezTo>
                    <a:pt x="30" y="207"/>
                    <a:pt x="30" y="207"/>
                    <a:pt x="30" y="207"/>
                  </a:cubicBezTo>
                  <a:cubicBezTo>
                    <a:pt x="34" y="211"/>
                    <a:pt x="34" y="211"/>
                    <a:pt x="34" y="211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1" y="214"/>
                    <a:pt x="41" y="214"/>
                    <a:pt x="41" y="214"/>
                  </a:cubicBezTo>
                  <a:cubicBezTo>
                    <a:pt x="41" y="215"/>
                    <a:pt x="41" y="215"/>
                    <a:pt x="41" y="215"/>
                  </a:cubicBezTo>
                  <a:cubicBezTo>
                    <a:pt x="43" y="218"/>
                    <a:pt x="45" y="220"/>
                    <a:pt x="45" y="223"/>
                  </a:cubicBezTo>
                  <a:cubicBezTo>
                    <a:pt x="47" y="229"/>
                    <a:pt x="47" y="229"/>
                    <a:pt x="47" y="229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74" y="234"/>
                    <a:pt x="74" y="234"/>
                    <a:pt x="74" y="234"/>
                  </a:cubicBezTo>
                  <a:cubicBezTo>
                    <a:pt x="80" y="226"/>
                    <a:pt x="80" y="226"/>
                    <a:pt x="80" y="226"/>
                  </a:cubicBezTo>
                  <a:cubicBezTo>
                    <a:pt x="97" y="194"/>
                    <a:pt x="97" y="194"/>
                    <a:pt x="97" y="194"/>
                  </a:cubicBezTo>
                  <a:cubicBezTo>
                    <a:pt x="98" y="194"/>
                    <a:pt x="98" y="194"/>
                    <a:pt x="98" y="194"/>
                  </a:cubicBezTo>
                  <a:cubicBezTo>
                    <a:pt x="98" y="194"/>
                    <a:pt x="98" y="194"/>
                    <a:pt x="98" y="194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6" y="182"/>
                    <a:pt x="106" y="182"/>
                    <a:pt x="106" y="182"/>
                  </a:cubicBezTo>
                  <a:cubicBezTo>
                    <a:pt x="119" y="176"/>
                    <a:pt x="119" y="176"/>
                    <a:pt x="119" y="176"/>
                  </a:cubicBezTo>
                  <a:cubicBezTo>
                    <a:pt x="128" y="176"/>
                    <a:pt x="128" y="176"/>
                    <a:pt x="128" y="176"/>
                  </a:cubicBezTo>
                  <a:cubicBezTo>
                    <a:pt x="131" y="170"/>
                    <a:pt x="134" y="167"/>
                    <a:pt x="138" y="167"/>
                  </a:cubicBezTo>
                  <a:cubicBezTo>
                    <a:pt x="140" y="167"/>
                    <a:pt x="143" y="169"/>
                    <a:pt x="149" y="171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50" y="173"/>
                    <a:pt x="150" y="173"/>
                    <a:pt x="150" y="173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3" y="191"/>
                    <a:pt x="163" y="191"/>
                    <a:pt x="163" y="191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4" y="206"/>
                    <a:pt x="164" y="206"/>
                    <a:pt x="164" y="206"/>
                  </a:cubicBezTo>
                  <a:cubicBezTo>
                    <a:pt x="163" y="220"/>
                    <a:pt x="163" y="220"/>
                    <a:pt x="163" y="220"/>
                  </a:cubicBezTo>
                  <a:cubicBezTo>
                    <a:pt x="160" y="233"/>
                    <a:pt x="160" y="233"/>
                    <a:pt x="160" y="233"/>
                  </a:cubicBezTo>
                  <a:cubicBezTo>
                    <a:pt x="160" y="234"/>
                    <a:pt x="160" y="234"/>
                    <a:pt x="160" y="234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46" y="254"/>
                    <a:pt x="146" y="254"/>
                    <a:pt x="146" y="254"/>
                  </a:cubicBezTo>
                  <a:cubicBezTo>
                    <a:pt x="147" y="269"/>
                    <a:pt x="147" y="269"/>
                    <a:pt x="147" y="269"/>
                  </a:cubicBezTo>
                  <a:cubicBezTo>
                    <a:pt x="148" y="269"/>
                    <a:pt x="148" y="269"/>
                    <a:pt x="148" y="269"/>
                  </a:cubicBezTo>
                  <a:cubicBezTo>
                    <a:pt x="153" y="267"/>
                    <a:pt x="153" y="267"/>
                    <a:pt x="153" y="267"/>
                  </a:cubicBezTo>
                  <a:cubicBezTo>
                    <a:pt x="158" y="262"/>
                    <a:pt x="158" y="262"/>
                    <a:pt x="158" y="262"/>
                  </a:cubicBezTo>
                  <a:cubicBezTo>
                    <a:pt x="160" y="261"/>
                    <a:pt x="160" y="261"/>
                    <a:pt x="160" y="261"/>
                  </a:cubicBezTo>
                  <a:cubicBezTo>
                    <a:pt x="160" y="260"/>
                    <a:pt x="160" y="260"/>
                    <a:pt x="160" y="260"/>
                  </a:cubicBezTo>
                  <a:cubicBezTo>
                    <a:pt x="167" y="266"/>
                    <a:pt x="167" y="266"/>
                    <a:pt x="167" y="266"/>
                  </a:cubicBezTo>
                  <a:cubicBezTo>
                    <a:pt x="167" y="267"/>
                    <a:pt x="167" y="267"/>
                    <a:pt x="167" y="267"/>
                  </a:cubicBezTo>
                  <a:cubicBezTo>
                    <a:pt x="167" y="278"/>
                    <a:pt x="167" y="278"/>
                    <a:pt x="167" y="278"/>
                  </a:cubicBezTo>
                  <a:cubicBezTo>
                    <a:pt x="167" y="278"/>
                    <a:pt x="167" y="278"/>
                    <a:pt x="167" y="278"/>
                  </a:cubicBezTo>
                  <a:cubicBezTo>
                    <a:pt x="160" y="280"/>
                    <a:pt x="160" y="280"/>
                    <a:pt x="160" y="280"/>
                  </a:cubicBezTo>
                  <a:cubicBezTo>
                    <a:pt x="158" y="283"/>
                    <a:pt x="158" y="283"/>
                    <a:pt x="158" y="283"/>
                  </a:cubicBezTo>
                  <a:cubicBezTo>
                    <a:pt x="158" y="289"/>
                    <a:pt x="158" y="289"/>
                    <a:pt x="158" y="289"/>
                  </a:cubicBezTo>
                  <a:cubicBezTo>
                    <a:pt x="158" y="290"/>
                    <a:pt x="158" y="290"/>
                    <a:pt x="158" y="290"/>
                  </a:cubicBezTo>
                  <a:cubicBezTo>
                    <a:pt x="154" y="298"/>
                    <a:pt x="154" y="298"/>
                    <a:pt x="154" y="298"/>
                  </a:cubicBezTo>
                  <a:cubicBezTo>
                    <a:pt x="153" y="298"/>
                    <a:pt x="153" y="298"/>
                    <a:pt x="153" y="298"/>
                  </a:cubicBezTo>
                  <a:cubicBezTo>
                    <a:pt x="151" y="298"/>
                    <a:pt x="151" y="298"/>
                    <a:pt x="151" y="298"/>
                  </a:cubicBezTo>
                  <a:cubicBezTo>
                    <a:pt x="146" y="299"/>
                    <a:pt x="146" y="299"/>
                    <a:pt x="146" y="29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7" y="309"/>
                    <a:pt x="137" y="309"/>
                    <a:pt x="137" y="309"/>
                  </a:cubicBezTo>
                  <a:cubicBezTo>
                    <a:pt x="160" y="307"/>
                    <a:pt x="160" y="307"/>
                    <a:pt x="160" y="307"/>
                  </a:cubicBezTo>
                  <a:cubicBezTo>
                    <a:pt x="164" y="303"/>
                    <a:pt x="164" y="303"/>
                    <a:pt x="164" y="30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222" y="231"/>
                    <a:pt x="222" y="231"/>
                    <a:pt x="222" y="231"/>
                  </a:cubicBezTo>
                  <a:cubicBezTo>
                    <a:pt x="224" y="231"/>
                    <a:pt x="224" y="231"/>
                    <a:pt x="224" y="231"/>
                  </a:cubicBezTo>
                  <a:cubicBezTo>
                    <a:pt x="235" y="225"/>
                    <a:pt x="235" y="225"/>
                    <a:pt x="235" y="225"/>
                  </a:cubicBezTo>
                  <a:cubicBezTo>
                    <a:pt x="236" y="225"/>
                    <a:pt x="236" y="225"/>
                    <a:pt x="236" y="225"/>
                  </a:cubicBezTo>
                  <a:cubicBezTo>
                    <a:pt x="236" y="225"/>
                    <a:pt x="236" y="225"/>
                    <a:pt x="236" y="225"/>
                  </a:cubicBezTo>
                  <a:cubicBezTo>
                    <a:pt x="245" y="225"/>
                    <a:pt x="245" y="225"/>
                    <a:pt x="245" y="225"/>
                  </a:cubicBezTo>
                  <a:cubicBezTo>
                    <a:pt x="254" y="223"/>
                    <a:pt x="254" y="223"/>
                    <a:pt x="254" y="223"/>
                  </a:cubicBezTo>
                  <a:cubicBezTo>
                    <a:pt x="263" y="219"/>
                    <a:pt x="263" y="219"/>
                    <a:pt x="263" y="219"/>
                  </a:cubicBezTo>
                  <a:cubicBezTo>
                    <a:pt x="270" y="211"/>
                    <a:pt x="270" y="211"/>
                    <a:pt x="270" y="211"/>
                  </a:cubicBezTo>
                  <a:cubicBezTo>
                    <a:pt x="281" y="181"/>
                    <a:pt x="281" y="181"/>
                    <a:pt x="281" y="181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324" y="136"/>
                    <a:pt x="324" y="136"/>
                    <a:pt x="324" y="136"/>
                  </a:cubicBezTo>
                  <a:cubicBezTo>
                    <a:pt x="324" y="135"/>
                    <a:pt x="324" y="135"/>
                    <a:pt x="324" y="135"/>
                  </a:cubicBezTo>
                  <a:cubicBezTo>
                    <a:pt x="321" y="111"/>
                    <a:pt x="321" y="111"/>
                    <a:pt x="321" y="111"/>
                  </a:cubicBezTo>
                  <a:cubicBezTo>
                    <a:pt x="319" y="110"/>
                    <a:pt x="316" y="109"/>
                    <a:pt x="315" y="107"/>
                  </a:cubicBezTo>
                  <a:cubicBezTo>
                    <a:pt x="314" y="105"/>
                    <a:pt x="314" y="105"/>
                    <a:pt x="314" y="105"/>
                  </a:cubicBezTo>
                  <a:cubicBezTo>
                    <a:pt x="314" y="106"/>
                    <a:pt x="314" y="106"/>
                    <a:pt x="314" y="106"/>
                  </a:cubicBezTo>
                  <a:cubicBezTo>
                    <a:pt x="307" y="107"/>
                    <a:pt x="307" y="107"/>
                    <a:pt x="307" y="107"/>
                  </a:cubicBezTo>
                  <a:cubicBezTo>
                    <a:pt x="303" y="105"/>
                    <a:pt x="301" y="104"/>
                    <a:pt x="298" y="100"/>
                  </a:cubicBezTo>
                  <a:cubicBezTo>
                    <a:pt x="296" y="96"/>
                    <a:pt x="296" y="96"/>
                    <a:pt x="296" y="96"/>
                  </a:cubicBezTo>
                  <a:cubicBezTo>
                    <a:pt x="296" y="96"/>
                    <a:pt x="296" y="96"/>
                    <a:pt x="296" y="96"/>
                  </a:cubicBezTo>
                  <a:cubicBezTo>
                    <a:pt x="296" y="95"/>
                    <a:pt x="296" y="95"/>
                    <a:pt x="296" y="95"/>
                  </a:cubicBezTo>
                  <a:cubicBezTo>
                    <a:pt x="296" y="58"/>
                    <a:pt x="296" y="58"/>
                    <a:pt x="296" y="58"/>
                  </a:cubicBezTo>
                  <a:cubicBezTo>
                    <a:pt x="291" y="56"/>
                    <a:pt x="287" y="54"/>
                    <a:pt x="282" y="49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65" y="27"/>
                    <a:pt x="265" y="27"/>
                    <a:pt x="265" y="27"/>
                  </a:cubicBezTo>
                  <a:cubicBezTo>
                    <a:pt x="264" y="25"/>
                    <a:pt x="264" y="20"/>
                    <a:pt x="265" y="14"/>
                  </a:cubicBezTo>
                  <a:cubicBezTo>
                    <a:pt x="265" y="11"/>
                    <a:pt x="265" y="11"/>
                    <a:pt x="265" y="11"/>
                  </a:cubicBezTo>
                  <a:cubicBezTo>
                    <a:pt x="260" y="5"/>
                    <a:pt x="260" y="5"/>
                    <a:pt x="260" y="5"/>
                  </a:cubicBezTo>
                  <a:cubicBezTo>
                    <a:pt x="260" y="10"/>
                    <a:pt x="260" y="10"/>
                    <a:pt x="260" y="10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1" y="22"/>
                    <a:pt x="251" y="22"/>
                    <a:pt x="251" y="22"/>
                  </a:cubicBezTo>
                  <a:cubicBezTo>
                    <a:pt x="247" y="22"/>
                    <a:pt x="241" y="21"/>
                    <a:pt x="237" y="19"/>
                  </a:cubicBezTo>
                  <a:cubicBezTo>
                    <a:pt x="233" y="18"/>
                    <a:pt x="231" y="14"/>
                    <a:pt x="231" y="10"/>
                  </a:cubicBezTo>
                  <a:cubicBezTo>
                    <a:pt x="231" y="7"/>
                    <a:pt x="231" y="7"/>
                    <a:pt x="231" y="7"/>
                  </a:cubicBezTo>
                  <a:cubicBezTo>
                    <a:pt x="227" y="7"/>
                    <a:pt x="227" y="7"/>
                    <a:pt x="227" y="7"/>
                  </a:cubicBezTo>
                  <a:cubicBezTo>
                    <a:pt x="214" y="11"/>
                    <a:pt x="214" y="11"/>
                    <a:pt x="214" y="11"/>
                  </a:cubicBezTo>
                  <a:cubicBezTo>
                    <a:pt x="205" y="1"/>
                    <a:pt x="205" y="1"/>
                    <a:pt x="205" y="1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202" y="11"/>
                    <a:pt x="202" y="11"/>
                    <a:pt x="202" y="11"/>
                  </a:cubicBezTo>
                  <a:cubicBezTo>
                    <a:pt x="203" y="13"/>
                    <a:pt x="203" y="13"/>
                    <a:pt x="203" y="13"/>
                  </a:cubicBezTo>
                  <a:cubicBezTo>
                    <a:pt x="196" y="27"/>
                    <a:pt x="196" y="27"/>
                    <a:pt x="196" y="27"/>
                  </a:cubicBezTo>
                  <a:cubicBezTo>
                    <a:pt x="196" y="27"/>
                    <a:pt x="196" y="27"/>
                    <a:pt x="196" y="27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195" y="28"/>
                    <a:pt x="195" y="28"/>
                    <a:pt x="195" y="28"/>
                  </a:cubicBezTo>
                  <a:cubicBezTo>
                    <a:pt x="183" y="42"/>
                    <a:pt x="183" y="42"/>
                    <a:pt x="183" y="42"/>
                  </a:cubicBezTo>
                  <a:cubicBezTo>
                    <a:pt x="182" y="42"/>
                    <a:pt x="182" y="42"/>
                    <a:pt x="182" y="42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61" y="45"/>
                    <a:pt x="161" y="45"/>
                    <a:pt x="161" y="45"/>
                  </a:cubicBezTo>
                  <a:lnTo>
                    <a:pt x="148" y="41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4085128" y="1940602"/>
              <a:ext cx="687942" cy="465192"/>
            </a:xfrm>
            <a:custGeom>
              <a:avLst/>
              <a:gdLst>
                <a:gd name="T0" fmla="*/ 80 w 462"/>
                <a:gd name="T1" fmla="*/ 4 h 313"/>
                <a:gd name="T2" fmla="*/ 62 w 462"/>
                <a:gd name="T3" fmla="*/ 9 h 313"/>
                <a:gd name="T4" fmla="*/ 58 w 462"/>
                <a:gd name="T5" fmla="*/ 16 h 313"/>
                <a:gd name="T6" fmla="*/ 49 w 462"/>
                <a:gd name="T7" fmla="*/ 29 h 313"/>
                <a:gd name="T8" fmla="*/ 35 w 462"/>
                <a:gd name="T9" fmla="*/ 40 h 313"/>
                <a:gd name="T10" fmla="*/ 17 w 462"/>
                <a:gd name="T11" fmla="*/ 29 h 313"/>
                <a:gd name="T12" fmla="*/ 0 w 462"/>
                <a:gd name="T13" fmla="*/ 33 h 313"/>
                <a:gd name="T14" fmla="*/ 26 w 462"/>
                <a:gd name="T15" fmla="*/ 51 h 313"/>
                <a:gd name="T16" fmla="*/ 28 w 462"/>
                <a:gd name="T17" fmla="*/ 53 h 313"/>
                <a:gd name="T18" fmla="*/ 31 w 462"/>
                <a:gd name="T19" fmla="*/ 89 h 313"/>
                <a:gd name="T20" fmla="*/ 51 w 462"/>
                <a:gd name="T21" fmla="*/ 129 h 313"/>
                <a:gd name="T22" fmla="*/ 64 w 462"/>
                <a:gd name="T23" fmla="*/ 116 h 313"/>
                <a:gd name="T24" fmla="*/ 83 w 462"/>
                <a:gd name="T25" fmla="*/ 112 h 313"/>
                <a:gd name="T26" fmla="*/ 91 w 462"/>
                <a:gd name="T27" fmla="*/ 129 h 313"/>
                <a:gd name="T28" fmla="*/ 107 w 462"/>
                <a:gd name="T29" fmla="*/ 151 h 313"/>
                <a:gd name="T30" fmla="*/ 106 w 462"/>
                <a:gd name="T31" fmla="*/ 167 h 313"/>
                <a:gd name="T32" fmla="*/ 109 w 462"/>
                <a:gd name="T33" fmla="*/ 188 h 313"/>
                <a:gd name="T34" fmla="*/ 128 w 462"/>
                <a:gd name="T35" fmla="*/ 177 h 313"/>
                <a:gd name="T36" fmla="*/ 152 w 462"/>
                <a:gd name="T37" fmla="*/ 184 h 313"/>
                <a:gd name="T38" fmla="*/ 166 w 462"/>
                <a:gd name="T39" fmla="*/ 196 h 313"/>
                <a:gd name="T40" fmla="*/ 180 w 462"/>
                <a:gd name="T41" fmla="*/ 186 h 313"/>
                <a:gd name="T42" fmla="*/ 199 w 462"/>
                <a:gd name="T43" fmla="*/ 195 h 313"/>
                <a:gd name="T44" fmla="*/ 206 w 462"/>
                <a:gd name="T45" fmla="*/ 219 h 313"/>
                <a:gd name="T46" fmla="*/ 226 w 462"/>
                <a:gd name="T47" fmla="*/ 235 h 313"/>
                <a:gd name="T48" fmla="*/ 235 w 462"/>
                <a:gd name="T49" fmla="*/ 284 h 313"/>
                <a:gd name="T50" fmla="*/ 248 w 462"/>
                <a:gd name="T51" fmla="*/ 287 h 313"/>
                <a:gd name="T52" fmla="*/ 273 w 462"/>
                <a:gd name="T53" fmla="*/ 281 h 313"/>
                <a:gd name="T54" fmla="*/ 364 w 462"/>
                <a:gd name="T55" fmla="*/ 264 h 313"/>
                <a:gd name="T56" fmla="*/ 332 w 462"/>
                <a:gd name="T57" fmla="*/ 222 h 313"/>
                <a:gd name="T58" fmla="*/ 390 w 462"/>
                <a:gd name="T59" fmla="*/ 195 h 313"/>
                <a:gd name="T60" fmla="*/ 407 w 462"/>
                <a:gd name="T61" fmla="*/ 146 h 313"/>
                <a:gd name="T62" fmla="*/ 422 w 462"/>
                <a:gd name="T63" fmla="*/ 143 h 313"/>
                <a:gd name="T64" fmla="*/ 426 w 462"/>
                <a:gd name="T65" fmla="*/ 144 h 313"/>
                <a:gd name="T66" fmla="*/ 458 w 462"/>
                <a:gd name="T67" fmla="*/ 163 h 313"/>
                <a:gd name="T68" fmla="*/ 442 w 462"/>
                <a:gd name="T69" fmla="*/ 147 h 313"/>
                <a:gd name="T70" fmla="*/ 452 w 462"/>
                <a:gd name="T71" fmla="*/ 108 h 313"/>
                <a:gd name="T72" fmla="*/ 422 w 462"/>
                <a:gd name="T73" fmla="*/ 94 h 313"/>
                <a:gd name="T74" fmla="*/ 413 w 462"/>
                <a:gd name="T75" fmla="*/ 93 h 313"/>
                <a:gd name="T76" fmla="*/ 402 w 462"/>
                <a:gd name="T77" fmla="*/ 94 h 313"/>
                <a:gd name="T78" fmla="*/ 384 w 462"/>
                <a:gd name="T79" fmla="*/ 94 h 313"/>
                <a:gd name="T80" fmla="*/ 382 w 462"/>
                <a:gd name="T81" fmla="*/ 118 h 313"/>
                <a:gd name="T82" fmla="*/ 357 w 462"/>
                <a:gd name="T83" fmla="*/ 122 h 313"/>
                <a:gd name="T84" fmla="*/ 322 w 462"/>
                <a:gd name="T85" fmla="*/ 91 h 313"/>
                <a:gd name="T86" fmla="*/ 314 w 462"/>
                <a:gd name="T87" fmla="*/ 75 h 313"/>
                <a:gd name="T88" fmla="*/ 317 w 462"/>
                <a:gd name="T89" fmla="*/ 85 h 313"/>
                <a:gd name="T90" fmla="*/ 307 w 462"/>
                <a:gd name="T91" fmla="*/ 103 h 313"/>
                <a:gd name="T92" fmla="*/ 288 w 462"/>
                <a:gd name="T93" fmla="*/ 95 h 313"/>
                <a:gd name="T94" fmla="*/ 273 w 462"/>
                <a:gd name="T95" fmla="*/ 71 h 313"/>
                <a:gd name="T96" fmla="*/ 255 w 462"/>
                <a:gd name="T97" fmla="*/ 71 h 313"/>
                <a:gd name="T98" fmla="*/ 248 w 462"/>
                <a:gd name="T99" fmla="*/ 58 h 313"/>
                <a:gd name="T100" fmla="*/ 217 w 462"/>
                <a:gd name="T101" fmla="*/ 58 h 313"/>
                <a:gd name="T102" fmla="*/ 201 w 462"/>
                <a:gd name="T103" fmla="*/ 56 h 313"/>
                <a:gd name="T104" fmla="*/ 188 w 462"/>
                <a:gd name="T105" fmla="*/ 34 h 313"/>
                <a:gd name="T106" fmla="*/ 166 w 462"/>
                <a:gd name="T107" fmla="*/ 39 h 313"/>
                <a:gd name="T108" fmla="*/ 130 w 462"/>
                <a:gd name="T109" fmla="*/ 49 h 313"/>
                <a:gd name="T110" fmla="*/ 103 w 462"/>
                <a:gd name="T111" fmla="*/ 3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2" h="313">
                  <a:moveTo>
                    <a:pt x="89" y="14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24" y="36"/>
                    <a:pt x="19" y="32"/>
                    <a:pt x="17" y="29"/>
                  </a:cubicBezTo>
                  <a:cubicBezTo>
                    <a:pt x="16" y="27"/>
                    <a:pt x="15" y="27"/>
                    <a:pt x="14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42" y="120"/>
                    <a:pt x="42" y="120"/>
                    <a:pt x="42" y="120"/>
                  </a:cubicBezTo>
                  <a:cubicBezTo>
                    <a:pt x="51" y="129"/>
                    <a:pt x="51" y="129"/>
                    <a:pt x="51" y="129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102" y="133"/>
                    <a:pt x="102" y="133"/>
                    <a:pt x="102" y="133"/>
                  </a:cubicBezTo>
                  <a:cubicBezTo>
                    <a:pt x="107" y="150"/>
                    <a:pt x="107" y="150"/>
                    <a:pt x="107" y="150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106" y="167"/>
                    <a:pt x="106" y="167"/>
                    <a:pt x="106" y="167"/>
                  </a:cubicBezTo>
                  <a:cubicBezTo>
                    <a:pt x="106" y="167"/>
                    <a:pt x="106" y="167"/>
                    <a:pt x="106" y="167"/>
                  </a:cubicBezTo>
                  <a:cubicBezTo>
                    <a:pt x="106" y="167"/>
                    <a:pt x="106" y="167"/>
                    <a:pt x="106" y="167"/>
                  </a:cubicBezTo>
                  <a:cubicBezTo>
                    <a:pt x="102" y="181"/>
                    <a:pt x="102" y="181"/>
                    <a:pt x="102" y="181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17" y="184"/>
                    <a:pt x="117" y="184"/>
                    <a:pt x="117" y="184"/>
                  </a:cubicBezTo>
                  <a:cubicBezTo>
                    <a:pt x="126" y="175"/>
                    <a:pt x="126" y="175"/>
                    <a:pt x="126" y="175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35" y="179"/>
                    <a:pt x="135" y="179"/>
                    <a:pt x="135" y="179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52" y="184"/>
                    <a:pt x="152" y="184"/>
                    <a:pt x="152" y="184"/>
                  </a:cubicBezTo>
                  <a:cubicBezTo>
                    <a:pt x="159" y="182"/>
                    <a:pt x="162" y="184"/>
                    <a:pt x="164" y="189"/>
                  </a:cubicBezTo>
                  <a:cubicBezTo>
                    <a:pt x="164" y="195"/>
                    <a:pt x="164" y="195"/>
                    <a:pt x="164" y="195"/>
                  </a:cubicBezTo>
                  <a:cubicBezTo>
                    <a:pt x="166" y="196"/>
                    <a:pt x="166" y="196"/>
                    <a:pt x="166" y="196"/>
                  </a:cubicBezTo>
                  <a:cubicBezTo>
                    <a:pt x="175" y="199"/>
                    <a:pt x="175" y="199"/>
                    <a:pt x="175" y="199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80" y="186"/>
                    <a:pt x="180" y="186"/>
                    <a:pt x="180" y="186"/>
                  </a:cubicBezTo>
                  <a:cubicBezTo>
                    <a:pt x="180" y="184"/>
                    <a:pt x="180" y="181"/>
                    <a:pt x="182" y="180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195" y="184"/>
                    <a:pt x="199" y="189"/>
                    <a:pt x="199" y="195"/>
                  </a:cubicBezTo>
                  <a:cubicBezTo>
                    <a:pt x="198" y="200"/>
                    <a:pt x="198" y="200"/>
                    <a:pt x="198" y="200"/>
                  </a:cubicBezTo>
                  <a:cubicBezTo>
                    <a:pt x="198" y="208"/>
                    <a:pt x="198" y="208"/>
                    <a:pt x="198" y="208"/>
                  </a:cubicBezTo>
                  <a:cubicBezTo>
                    <a:pt x="206" y="219"/>
                    <a:pt x="206" y="219"/>
                    <a:pt x="206" y="219"/>
                  </a:cubicBezTo>
                  <a:cubicBezTo>
                    <a:pt x="215" y="229"/>
                    <a:pt x="215" y="229"/>
                    <a:pt x="215" y="229"/>
                  </a:cubicBezTo>
                  <a:cubicBezTo>
                    <a:pt x="217" y="232"/>
                    <a:pt x="221" y="233"/>
                    <a:pt x="224" y="235"/>
                  </a:cubicBezTo>
                  <a:cubicBezTo>
                    <a:pt x="226" y="235"/>
                    <a:pt x="226" y="235"/>
                    <a:pt x="226" y="235"/>
                  </a:cubicBezTo>
                  <a:cubicBezTo>
                    <a:pt x="228" y="236"/>
                    <a:pt x="229" y="240"/>
                    <a:pt x="229" y="247"/>
                  </a:cubicBezTo>
                  <a:cubicBezTo>
                    <a:pt x="229" y="278"/>
                    <a:pt x="229" y="278"/>
                    <a:pt x="229" y="278"/>
                  </a:cubicBezTo>
                  <a:cubicBezTo>
                    <a:pt x="231" y="281"/>
                    <a:pt x="233" y="283"/>
                    <a:pt x="235" y="284"/>
                  </a:cubicBezTo>
                  <a:cubicBezTo>
                    <a:pt x="236" y="284"/>
                    <a:pt x="236" y="284"/>
                    <a:pt x="236" y="284"/>
                  </a:cubicBezTo>
                  <a:cubicBezTo>
                    <a:pt x="240" y="282"/>
                    <a:pt x="243" y="282"/>
                    <a:pt x="246" y="286"/>
                  </a:cubicBezTo>
                  <a:cubicBezTo>
                    <a:pt x="248" y="287"/>
                    <a:pt x="248" y="287"/>
                    <a:pt x="248" y="287"/>
                  </a:cubicBezTo>
                  <a:cubicBezTo>
                    <a:pt x="252" y="288"/>
                    <a:pt x="255" y="291"/>
                    <a:pt x="255" y="296"/>
                  </a:cubicBezTo>
                  <a:cubicBezTo>
                    <a:pt x="257" y="313"/>
                    <a:pt x="257" y="313"/>
                    <a:pt x="257" y="313"/>
                  </a:cubicBezTo>
                  <a:cubicBezTo>
                    <a:pt x="273" y="281"/>
                    <a:pt x="273" y="281"/>
                    <a:pt x="273" y="281"/>
                  </a:cubicBezTo>
                  <a:cubicBezTo>
                    <a:pt x="277" y="264"/>
                    <a:pt x="283" y="253"/>
                    <a:pt x="291" y="252"/>
                  </a:cubicBezTo>
                  <a:cubicBezTo>
                    <a:pt x="297" y="250"/>
                    <a:pt x="306" y="253"/>
                    <a:pt x="319" y="260"/>
                  </a:cubicBezTo>
                  <a:cubicBezTo>
                    <a:pt x="364" y="264"/>
                    <a:pt x="364" y="264"/>
                    <a:pt x="364" y="264"/>
                  </a:cubicBezTo>
                  <a:cubicBezTo>
                    <a:pt x="365" y="254"/>
                    <a:pt x="365" y="254"/>
                    <a:pt x="365" y="254"/>
                  </a:cubicBezTo>
                  <a:cubicBezTo>
                    <a:pt x="344" y="234"/>
                    <a:pt x="344" y="234"/>
                    <a:pt x="344" y="234"/>
                  </a:cubicBezTo>
                  <a:cubicBezTo>
                    <a:pt x="335" y="229"/>
                    <a:pt x="331" y="224"/>
                    <a:pt x="332" y="222"/>
                  </a:cubicBezTo>
                  <a:cubicBezTo>
                    <a:pt x="348" y="222"/>
                    <a:pt x="348" y="222"/>
                    <a:pt x="348" y="222"/>
                  </a:cubicBezTo>
                  <a:cubicBezTo>
                    <a:pt x="362" y="227"/>
                    <a:pt x="376" y="219"/>
                    <a:pt x="389" y="195"/>
                  </a:cubicBezTo>
                  <a:cubicBezTo>
                    <a:pt x="390" y="195"/>
                    <a:pt x="390" y="195"/>
                    <a:pt x="390" y="195"/>
                  </a:cubicBezTo>
                  <a:cubicBezTo>
                    <a:pt x="405" y="181"/>
                    <a:pt x="405" y="181"/>
                    <a:pt x="405" y="181"/>
                  </a:cubicBezTo>
                  <a:cubicBezTo>
                    <a:pt x="407" y="149"/>
                    <a:pt x="407" y="149"/>
                    <a:pt x="407" y="149"/>
                  </a:cubicBezTo>
                  <a:cubicBezTo>
                    <a:pt x="407" y="146"/>
                    <a:pt x="407" y="146"/>
                    <a:pt x="407" y="146"/>
                  </a:cubicBezTo>
                  <a:cubicBezTo>
                    <a:pt x="409" y="146"/>
                    <a:pt x="409" y="146"/>
                    <a:pt x="409" y="146"/>
                  </a:cubicBezTo>
                  <a:cubicBezTo>
                    <a:pt x="411" y="146"/>
                    <a:pt x="411" y="146"/>
                    <a:pt x="411" y="146"/>
                  </a:cubicBezTo>
                  <a:cubicBezTo>
                    <a:pt x="422" y="143"/>
                    <a:pt x="422" y="143"/>
                    <a:pt x="422" y="143"/>
                  </a:cubicBezTo>
                  <a:cubicBezTo>
                    <a:pt x="424" y="143"/>
                    <a:pt x="424" y="143"/>
                    <a:pt x="424" y="143"/>
                  </a:cubicBezTo>
                  <a:cubicBezTo>
                    <a:pt x="426" y="144"/>
                    <a:pt x="426" y="144"/>
                    <a:pt x="426" y="144"/>
                  </a:cubicBezTo>
                  <a:cubicBezTo>
                    <a:pt x="426" y="144"/>
                    <a:pt x="426" y="144"/>
                    <a:pt x="426" y="144"/>
                  </a:cubicBezTo>
                  <a:cubicBezTo>
                    <a:pt x="450" y="170"/>
                    <a:pt x="450" y="170"/>
                    <a:pt x="450" y="170"/>
                  </a:cubicBezTo>
                  <a:cubicBezTo>
                    <a:pt x="457" y="167"/>
                    <a:pt x="457" y="167"/>
                    <a:pt x="457" y="167"/>
                  </a:cubicBezTo>
                  <a:cubicBezTo>
                    <a:pt x="458" y="163"/>
                    <a:pt x="458" y="163"/>
                    <a:pt x="458" y="163"/>
                  </a:cubicBezTo>
                  <a:cubicBezTo>
                    <a:pt x="445" y="151"/>
                    <a:pt x="445" y="151"/>
                    <a:pt x="445" y="151"/>
                  </a:cubicBezTo>
                  <a:cubicBezTo>
                    <a:pt x="443" y="149"/>
                    <a:pt x="443" y="149"/>
                    <a:pt x="443" y="149"/>
                  </a:cubicBezTo>
                  <a:cubicBezTo>
                    <a:pt x="442" y="147"/>
                    <a:pt x="442" y="147"/>
                    <a:pt x="442" y="147"/>
                  </a:cubicBezTo>
                  <a:cubicBezTo>
                    <a:pt x="462" y="135"/>
                    <a:pt x="462" y="135"/>
                    <a:pt x="462" y="135"/>
                  </a:cubicBezTo>
                  <a:cubicBezTo>
                    <a:pt x="460" y="107"/>
                    <a:pt x="460" y="107"/>
                    <a:pt x="460" y="107"/>
                  </a:cubicBezTo>
                  <a:cubicBezTo>
                    <a:pt x="452" y="108"/>
                    <a:pt x="452" y="108"/>
                    <a:pt x="452" y="108"/>
                  </a:cubicBezTo>
                  <a:cubicBezTo>
                    <a:pt x="451" y="108"/>
                    <a:pt x="451" y="108"/>
                    <a:pt x="451" y="108"/>
                  </a:cubicBezTo>
                  <a:cubicBezTo>
                    <a:pt x="440" y="102"/>
                    <a:pt x="440" y="102"/>
                    <a:pt x="440" y="102"/>
                  </a:cubicBezTo>
                  <a:cubicBezTo>
                    <a:pt x="436" y="102"/>
                    <a:pt x="431" y="99"/>
                    <a:pt x="422" y="94"/>
                  </a:cubicBezTo>
                  <a:cubicBezTo>
                    <a:pt x="418" y="92"/>
                    <a:pt x="415" y="90"/>
                    <a:pt x="415" y="87"/>
                  </a:cubicBezTo>
                  <a:cubicBezTo>
                    <a:pt x="415" y="88"/>
                    <a:pt x="415" y="88"/>
                    <a:pt x="415" y="88"/>
                  </a:cubicBezTo>
                  <a:cubicBezTo>
                    <a:pt x="415" y="91"/>
                    <a:pt x="415" y="92"/>
                    <a:pt x="413" y="93"/>
                  </a:cubicBezTo>
                  <a:cubicBezTo>
                    <a:pt x="411" y="94"/>
                    <a:pt x="408" y="95"/>
                    <a:pt x="404" y="95"/>
                  </a:cubicBezTo>
                  <a:cubicBezTo>
                    <a:pt x="403" y="95"/>
                    <a:pt x="403" y="95"/>
                    <a:pt x="403" y="95"/>
                  </a:cubicBezTo>
                  <a:cubicBezTo>
                    <a:pt x="402" y="94"/>
                    <a:pt x="402" y="94"/>
                    <a:pt x="402" y="94"/>
                  </a:cubicBezTo>
                  <a:cubicBezTo>
                    <a:pt x="402" y="94"/>
                    <a:pt x="402" y="94"/>
                    <a:pt x="402" y="94"/>
                  </a:cubicBezTo>
                  <a:cubicBezTo>
                    <a:pt x="392" y="87"/>
                    <a:pt x="392" y="87"/>
                    <a:pt x="392" y="87"/>
                  </a:cubicBezTo>
                  <a:cubicBezTo>
                    <a:pt x="384" y="94"/>
                    <a:pt x="384" y="94"/>
                    <a:pt x="384" y="94"/>
                  </a:cubicBezTo>
                  <a:cubicBezTo>
                    <a:pt x="379" y="98"/>
                    <a:pt x="377" y="100"/>
                    <a:pt x="377" y="103"/>
                  </a:cubicBezTo>
                  <a:cubicBezTo>
                    <a:pt x="381" y="112"/>
                    <a:pt x="381" y="112"/>
                    <a:pt x="381" y="112"/>
                  </a:cubicBezTo>
                  <a:cubicBezTo>
                    <a:pt x="383" y="115"/>
                    <a:pt x="383" y="116"/>
                    <a:pt x="382" y="118"/>
                  </a:cubicBezTo>
                  <a:cubicBezTo>
                    <a:pt x="381" y="120"/>
                    <a:pt x="377" y="122"/>
                    <a:pt x="373" y="123"/>
                  </a:cubicBezTo>
                  <a:cubicBezTo>
                    <a:pt x="368" y="125"/>
                    <a:pt x="368" y="125"/>
                    <a:pt x="368" y="125"/>
                  </a:cubicBezTo>
                  <a:cubicBezTo>
                    <a:pt x="364" y="127"/>
                    <a:pt x="360" y="126"/>
                    <a:pt x="357" y="122"/>
                  </a:cubicBezTo>
                  <a:cubicBezTo>
                    <a:pt x="355" y="120"/>
                    <a:pt x="355" y="120"/>
                    <a:pt x="355" y="120"/>
                  </a:cubicBezTo>
                  <a:cubicBezTo>
                    <a:pt x="337" y="102"/>
                    <a:pt x="337" y="102"/>
                    <a:pt x="337" y="102"/>
                  </a:cubicBezTo>
                  <a:cubicBezTo>
                    <a:pt x="329" y="99"/>
                    <a:pt x="324" y="95"/>
                    <a:pt x="322" y="91"/>
                  </a:cubicBezTo>
                  <a:cubicBezTo>
                    <a:pt x="321" y="89"/>
                    <a:pt x="320" y="87"/>
                    <a:pt x="321" y="86"/>
                  </a:cubicBezTo>
                  <a:cubicBezTo>
                    <a:pt x="320" y="80"/>
                    <a:pt x="319" y="75"/>
                    <a:pt x="317" y="73"/>
                  </a:cubicBezTo>
                  <a:cubicBezTo>
                    <a:pt x="314" y="75"/>
                    <a:pt x="314" y="75"/>
                    <a:pt x="314" y="75"/>
                  </a:cubicBezTo>
                  <a:cubicBezTo>
                    <a:pt x="313" y="77"/>
                    <a:pt x="313" y="77"/>
                    <a:pt x="313" y="77"/>
                  </a:cubicBezTo>
                  <a:cubicBezTo>
                    <a:pt x="313" y="79"/>
                    <a:pt x="314" y="81"/>
                    <a:pt x="316" y="84"/>
                  </a:cubicBezTo>
                  <a:cubicBezTo>
                    <a:pt x="317" y="85"/>
                    <a:pt x="317" y="85"/>
                    <a:pt x="317" y="85"/>
                  </a:cubicBezTo>
                  <a:cubicBezTo>
                    <a:pt x="317" y="86"/>
                    <a:pt x="317" y="86"/>
                    <a:pt x="317" y="86"/>
                  </a:cubicBezTo>
                  <a:cubicBezTo>
                    <a:pt x="317" y="87"/>
                    <a:pt x="317" y="87"/>
                    <a:pt x="317" y="87"/>
                  </a:cubicBezTo>
                  <a:cubicBezTo>
                    <a:pt x="307" y="103"/>
                    <a:pt x="307" y="103"/>
                    <a:pt x="307" y="103"/>
                  </a:cubicBezTo>
                  <a:cubicBezTo>
                    <a:pt x="291" y="100"/>
                    <a:pt x="291" y="100"/>
                    <a:pt x="291" y="100"/>
                  </a:cubicBezTo>
                  <a:cubicBezTo>
                    <a:pt x="288" y="98"/>
                    <a:pt x="288" y="98"/>
                    <a:pt x="288" y="98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9" y="93"/>
                    <a:pt x="289" y="89"/>
                    <a:pt x="288" y="86"/>
                  </a:cubicBezTo>
                  <a:cubicBezTo>
                    <a:pt x="286" y="80"/>
                    <a:pt x="286" y="80"/>
                    <a:pt x="286" y="80"/>
                  </a:cubicBezTo>
                  <a:cubicBezTo>
                    <a:pt x="273" y="71"/>
                    <a:pt x="273" y="71"/>
                    <a:pt x="273" y="71"/>
                  </a:cubicBezTo>
                  <a:cubicBezTo>
                    <a:pt x="272" y="70"/>
                    <a:pt x="272" y="70"/>
                    <a:pt x="272" y="70"/>
                  </a:cubicBezTo>
                  <a:cubicBezTo>
                    <a:pt x="271" y="72"/>
                    <a:pt x="269" y="72"/>
                    <a:pt x="268" y="73"/>
                  </a:cubicBezTo>
                  <a:cubicBezTo>
                    <a:pt x="255" y="71"/>
                    <a:pt x="255" y="71"/>
                    <a:pt x="255" y="71"/>
                  </a:cubicBezTo>
                  <a:cubicBezTo>
                    <a:pt x="251" y="71"/>
                    <a:pt x="248" y="70"/>
                    <a:pt x="247" y="67"/>
                  </a:cubicBezTo>
                  <a:cubicBezTo>
                    <a:pt x="246" y="66"/>
                    <a:pt x="246" y="63"/>
                    <a:pt x="248" y="60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43" y="48"/>
                    <a:pt x="243" y="48"/>
                    <a:pt x="243" y="48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53"/>
                    <a:pt x="219" y="55"/>
                    <a:pt x="217" y="58"/>
                  </a:cubicBezTo>
                  <a:cubicBezTo>
                    <a:pt x="217" y="60"/>
                    <a:pt x="214" y="60"/>
                    <a:pt x="212" y="60"/>
                  </a:cubicBezTo>
                  <a:cubicBezTo>
                    <a:pt x="208" y="62"/>
                    <a:pt x="204" y="60"/>
                    <a:pt x="201" y="57"/>
                  </a:cubicBezTo>
                  <a:cubicBezTo>
                    <a:pt x="201" y="56"/>
                    <a:pt x="201" y="56"/>
                    <a:pt x="201" y="56"/>
                  </a:cubicBezTo>
                  <a:cubicBezTo>
                    <a:pt x="200" y="56"/>
                    <a:pt x="200" y="56"/>
                    <a:pt x="200" y="56"/>
                  </a:cubicBezTo>
                  <a:cubicBezTo>
                    <a:pt x="195" y="50"/>
                    <a:pt x="193" y="45"/>
                    <a:pt x="193" y="41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75" y="42"/>
                    <a:pt x="171" y="42"/>
                    <a:pt x="168" y="40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36" y="49"/>
                    <a:pt x="133" y="49"/>
                    <a:pt x="130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1" y="49"/>
                    <a:pt x="117" y="47"/>
                    <a:pt x="114" y="44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89" y="14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3" name="Freeform 22"/>
            <p:cNvSpPr/>
            <p:nvPr/>
          </p:nvSpPr>
          <p:spPr bwMode="auto">
            <a:xfrm>
              <a:off x="3937448" y="1274812"/>
              <a:ext cx="922999" cy="840545"/>
            </a:xfrm>
            <a:custGeom>
              <a:avLst/>
              <a:gdLst>
                <a:gd name="T0" fmla="*/ 609 w 621"/>
                <a:gd name="T1" fmla="*/ 262 h 565"/>
                <a:gd name="T2" fmla="*/ 597 w 621"/>
                <a:gd name="T3" fmla="*/ 205 h 565"/>
                <a:gd name="T4" fmla="*/ 542 w 621"/>
                <a:gd name="T5" fmla="*/ 262 h 565"/>
                <a:gd name="T6" fmla="*/ 533 w 621"/>
                <a:gd name="T7" fmla="*/ 279 h 565"/>
                <a:gd name="T8" fmla="*/ 462 w 621"/>
                <a:gd name="T9" fmla="*/ 291 h 565"/>
                <a:gd name="T10" fmla="*/ 446 w 621"/>
                <a:gd name="T11" fmla="*/ 262 h 565"/>
                <a:gd name="T12" fmla="*/ 428 w 621"/>
                <a:gd name="T13" fmla="*/ 245 h 565"/>
                <a:gd name="T14" fmla="*/ 406 w 621"/>
                <a:gd name="T15" fmla="*/ 226 h 565"/>
                <a:gd name="T16" fmla="*/ 290 w 621"/>
                <a:gd name="T17" fmla="*/ 204 h 565"/>
                <a:gd name="T18" fmla="*/ 222 w 621"/>
                <a:gd name="T19" fmla="*/ 98 h 565"/>
                <a:gd name="T20" fmla="*/ 93 w 621"/>
                <a:gd name="T21" fmla="*/ 14 h 565"/>
                <a:gd name="T22" fmla="*/ 7 w 621"/>
                <a:gd name="T23" fmla="*/ 24 h 565"/>
                <a:gd name="T24" fmla="*/ 8 w 621"/>
                <a:gd name="T25" fmla="*/ 35 h 565"/>
                <a:gd name="T26" fmla="*/ 2 w 621"/>
                <a:gd name="T27" fmla="*/ 48 h 565"/>
                <a:gd name="T28" fmla="*/ 9 w 621"/>
                <a:gd name="T29" fmla="*/ 78 h 565"/>
                <a:gd name="T30" fmla="*/ 36 w 621"/>
                <a:gd name="T31" fmla="*/ 64 h 565"/>
                <a:gd name="T32" fmla="*/ 65 w 621"/>
                <a:gd name="T33" fmla="*/ 85 h 565"/>
                <a:gd name="T34" fmla="*/ 104 w 621"/>
                <a:gd name="T35" fmla="*/ 132 h 565"/>
                <a:gd name="T36" fmla="*/ 128 w 621"/>
                <a:gd name="T37" fmla="*/ 113 h 565"/>
                <a:gd name="T38" fmla="*/ 183 w 621"/>
                <a:gd name="T39" fmla="*/ 97 h 565"/>
                <a:gd name="T40" fmla="*/ 204 w 621"/>
                <a:gd name="T41" fmla="*/ 138 h 565"/>
                <a:gd name="T42" fmla="*/ 206 w 621"/>
                <a:gd name="T43" fmla="*/ 174 h 565"/>
                <a:gd name="T44" fmla="*/ 207 w 621"/>
                <a:gd name="T45" fmla="*/ 238 h 565"/>
                <a:gd name="T46" fmla="*/ 193 w 621"/>
                <a:gd name="T47" fmla="*/ 257 h 565"/>
                <a:gd name="T48" fmla="*/ 197 w 621"/>
                <a:gd name="T49" fmla="*/ 289 h 565"/>
                <a:gd name="T50" fmla="*/ 177 w 621"/>
                <a:gd name="T51" fmla="*/ 317 h 565"/>
                <a:gd name="T52" fmla="*/ 146 w 621"/>
                <a:gd name="T53" fmla="*/ 350 h 565"/>
                <a:gd name="T54" fmla="*/ 134 w 621"/>
                <a:gd name="T55" fmla="*/ 360 h 565"/>
                <a:gd name="T56" fmla="*/ 124 w 621"/>
                <a:gd name="T57" fmla="*/ 388 h 565"/>
                <a:gd name="T58" fmla="*/ 153 w 621"/>
                <a:gd name="T59" fmla="*/ 414 h 565"/>
                <a:gd name="T60" fmla="*/ 162 w 621"/>
                <a:gd name="T61" fmla="*/ 448 h 565"/>
                <a:gd name="T62" fmla="*/ 196 w 621"/>
                <a:gd name="T63" fmla="*/ 458 h 565"/>
                <a:gd name="T64" fmla="*/ 219 w 621"/>
                <a:gd name="T65" fmla="*/ 486 h 565"/>
                <a:gd name="T66" fmla="*/ 252 w 621"/>
                <a:gd name="T67" fmla="*/ 481 h 565"/>
                <a:gd name="T68" fmla="*/ 286 w 621"/>
                <a:gd name="T69" fmla="*/ 472 h 565"/>
                <a:gd name="T70" fmla="*/ 291 w 621"/>
                <a:gd name="T71" fmla="*/ 474 h 565"/>
                <a:gd name="T72" fmla="*/ 311 w 621"/>
                <a:gd name="T73" fmla="*/ 500 h 565"/>
                <a:gd name="T74" fmla="*/ 319 w 621"/>
                <a:gd name="T75" fmla="*/ 488 h 565"/>
                <a:gd name="T76" fmla="*/ 346 w 621"/>
                <a:gd name="T77" fmla="*/ 488 h 565"/>
                <a:gd name="T78" fmla="*/ 354 w 621"/>
                <a:gd name="T79" fmla="*/ 510 h 565"/>
                <a:gd name="T80" fmla="*/ 368 w 621"/>
                <a:gd name="T81" fmla="*/ 507 h 565"/>
                <a:gd name="T82" fmla="*/ 404 w 621"/>
                <a:gd name="T83" fmla="*/ 542 h 565"/>
                <a:gd name="T84" fmla="*/ 412 w 621"/>
                <a:gd name="T85" fmla="*/ 514 h 565"/>
                <a:gd name="T86" fmla="*/ 428 w 621"/>
                <a:gd name="T87" fmla="*/ 534 h 565"/>
                <a:gd name="T88" fmla="*/ 442 w 621"/>
                <a:gd name="T89" fmla="*/ 542 h 565"/>
                <a:gd name="T90" fmla="*/ 469 w 621"/>
                <a:gd name="T91" fmla="*/ 549 h 565"/>
                <a:gd name="T92" fmla="*/ 508 w 621"/>
                <a:gd name="T93" fmla="*/ 534 h 565"/>
                <a:gd name="T94" fmla="*/ 524 w 621"/>
                <a:gd name="T95" fmla="*/ 517 h 565"/>
                <a:gd name="T96" fmla="*/ 542 w 621"/>
                <a:gd name="T97" fmla="*/ 542 h 565"/>
                <a:gd name="T98" fmla="*/ 548 w 621"/>
                <a:gd name="T99" fmla="*/ 496 h 565"/>
                <a:gd name="T100" fmla="*/ 561 w 621"/>
                <a:gd name="T101" fmla="*/ 418 h 565"/>
                <a:gd name="T102" fmla="*/ 597 w 621"/>
                <a:gd name="T103" fmla="*/ 42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21" h="565">
                  <a:moveTo>
                    <a:pt x="618" y="331"/>
                  </a:moveTo>
                  <a:cubicBezTo>
                    <a:pt x="608" y="264"/>
                    <a:pt x="608" y="264"/>
                    <a:pt x="608" y="264"/>
                  </a:cubicBezTo>
                  <a:cubicBezTo>
                    <a:pt x="608" y="262"/>
                    <a:pt x="608" y="262"/>
                    <a:pt x="608" y="262"/>
                  </a:cubicBezTo>
                  <a:cubicBezTo>
                    <a:pt x="609" y="262"/>
                    <a:pt x="609" y="262"/>
                    <a:pt x="609" y="262"/>
                  </a:cubicBezTo>
                  <a:cubicBezTo>
                    <a:pt x="614" y="255"/>
                    <a:pt x="617" y="249"/>
                    <a:pt x="615" y="244"/>
                  </a:cubicBezTo>
                  <a:cubicBezTo>
                    <a:pt x="613" y="240"/>
                    <a:pt x="613" y="240"/>
                    <a:pt x="613" y="240"/>
                  </a:cubicBezTo>
                  <a:cubicBezTo>
                    <a:pt x="605" y="235"/>
                    <a:pt x="602" y="224"/>
                    <a:pt x="604" y="205"/>
                  </a:cubicBezTo>
                  <a:cubicBezTo>
                    <a:pt x="597" y="205"/>
                    <a:pt x="597" y="205"/>
                    <a:pt x="597" y="205"/>
                  </a:cubicBezTo>
                  <a:cubicBezTo>
                    <a:pt x="593" y="205"/>
                    <a:pt x="587" y="207"/>
                    <a:pt x="582" y="210"/>
                  </a:cubicBezTo>
                  <a:cubicBezTo>
                    <a:pt x="576" y="214"/>
                    <a:pt x="573" y="219"/>
                    <a:pt x="572" y="222"/>
                  </a:cubicBezTo>
                  <a:cubicBezTo>
                    <a:pt x="569" y="231"/>
                    <a:pt x="560" y="236"/>
                    <a:pt x="545" y="241"/>
                  </a:cubicBezTo>
                  <a:cubicBezTo>
                    <a:pt x="542" y="262"/>
                    <a:pt x="542" y="262"/>
                    <a:pt x="542" y="262"/>
                  </a:cubicBezTo>
                  <a:cubicBezTo>
                    <a:pt x="542" y="263"/>
                    <a:pt x="542" y="263"/>
                    <a:pt x="542" y="263"/>
                  </a:cubicBezTo>
                  <a:cubicBezTo>
                    <a:pt x="541" y="264"/>
                    <a:pt x="541" y="264"/>
                    <a:pt x="541" y="264"/>
                  </a:cubicBezTo>
                  <a:cubicBezTo>
                    <a:pt x="533" y="278"/>
                    <a:pt x="533" y="278"/>
                    <a:pt x="533" y="278"/>
                  </a:cubicBezTo>
                  <a:cubicBezTo>
                    <a:pt x="533" y="279"/>
                    <a:pt x="533" y="279"/>
                    <a:pt x="533" y="279"/>
                  </a:cubicBezTo>
                  <a:cubicBezTo>
                    <a:pt x="532" y="279"/>
                    <a:pt x="532" y="279"/>
                    <a:pt x="532" y="279"/>
                  </a:cubicBezTo>
                  <a:cubicBezTo>
                    <a:pt x="531" y="279"/>
                    <a:pt x="531" y="279"/>
                    <a:pt x="531" y="279"/>
                  </a:cubicBezTo>
                  <a:cubicBezTo>
                    <a:pt x="463" y="291"/>
                    <a:pt x="463" y="291"/>
                    <a:pt x="463" y="291"/>
                  </a:cubicBezTo>
                  <a:cubicBezTo>
                    <a:pt x="462" y="291"/>
                    <a:pt x="462" y="291"/>
                    <a:pt x="462" y="291"/>
                  </a:cubicBezTo>
                  <a:cubicBezTo>
                    <a:pt x="460" y="291"/>
                    <a:pt x="460" y="291"/>
                    <a:pt x="460" y="291"/>
                  </a:cubicBezTo>
                  <a:cubicBezTo>
                    <a:pt x="460" y="290"/>
                    <a:pt x="460" y="290"/>
                    <a:pt x="460" y="290"/>
                  </a:cubicBezTo>
                  <a:cubicBezTo>
                    <a:pt x="440" y="269"/>
                    <a:pt x="440" y="269"/>
                    <a:pt x="440" y="269"/>
                  </a:cubicBezTo>
                  <a:cubicBezTo>
                    <a:pt x="446" y="262"/>
                    <a:pt x="446" y="262"/>
                    <a:pt x="446" y="262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29" y="245"/>
                    <a:pt x="429" y="245"/>
                    <a:pt x="429" y="245"/>
                  </a:cubicBezTo>
                  <a:cubicBezTo>
                    <a:pt x="428" y="245"/>
                    <a:pt x="428" y="245"/>
                    <a:pt x="428" y="245"/>
                  </a:cubicBezTo>
                  <a:cubicBezTo>
                    <a:pt x="428" y="245"/>
                    <a:pt x="428" y="245"/>
                    <a:pt x="428" y="245"/>
                  </a:cubicBezTo>
                  <a:cubicBezTo>
                    <a:pt x="428" y="244"/>
                    <a:pt x="428" y="244"/>
                    <a:pt x="428" y="244"/>
                  </a:cubicBezTo>
                  <a:cubicBezTo>
                    <a:pt x="428" y="243"/>
                    <a:pt x="428" y="243"/>
                    <a:pt x="428" y="243"/>
                  </a:cubicBezTo>
                  <a:cubicBezTo>
                    <a:pt x="424" y="225"/>
                    <a:pt x="424" y="225"/>
                    <a:pt x="424" y="225"/>
                  </a:cubicBezTo>
                  <a:cubicBezTo>
                    <a:pt x="406" y="226"/>
                    <a:pt x="406" y="226"/>
                    <a:pt x="406" y="226"/>
                  </a:cubicBezTo>
                  <a:cubicBezTo>
                    <a:pt x="405" y="225"/>
                    <a:pt x="405" y="225"/>
                    <a:pt x="405" y="225"/>
                  </a:cubicBezTo>
                  <a:cubicBezTo>
                    <a:pt x="390" y="216"/>
                    <a:pt x="390" y="216"/>
                    <a:pt x="390" y="216"/>
                  </a:cubicBezTo>
                  <a:cubicBezTo>
                    <a:pt x="335" y="206"/>
                    <a:pt x="335" y="206"/>
                    <a:pt x="335" y="206"/>
                  </a:cubicBezTo>
                  <a:cubicBezTo>
                    <a:pt x="290" y="204"/>
                    <a:pt x="290" y="204"/>
                    <a:pt x="290" y="204"/>
                  </a:cubicBezTo>
                  <a:cubicBezTo>
                    <a:pt x="288" y="205"/>
                    <a:pt x="288" y="205"/>
                    <a:pt x="288" y="205"/>
                  </a:cubicBezTo>
                  <a:cubicBezTo>
                    <a:pt x="286" y="205"/>
                    <a:pt x="285" y="205"/>
                    <a:pt x="284" y="203"/>
                  </a:cubicBezTo>
                  <a:cubicBezTo>
                    <a:pt x="258" y="144"/>
                    <a:pt x="258" y="144"/>
                    <a:pt x="258" y="144"/>
                  </a:cubicBezTo>
                  <a:cubicBezTo>
                    <a:pt x="255" y="139"/>
                    <a:pt x="244" y="124"/>
                    <a:pt x="222" y="98"/>
                  </a:cubicBezTo>
                  <a:cubicBezTo>
                    <a:pt x="202" y="72"/>
                    <a:pt x="190" y="58"/>
                    <a:pt x="186" y="56"/>
                  </a:cubicBezTo>
                  <a:cubicBezTo>
                    <a:pt x="148" y="18"/>
                    <a:pt x="148" y="18"/>
                    <a:pt x="148" y="18"/>
                  </a:cubicBezTo>
                  <a:cubicBezTo>
                    <a:pt x="142" y="14"/>
                    <a:pt x="142" y="14"/>
                    <a:pt x="142" y="14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86" y="9"/>
                    <a:pt x="80" y="5"/>
                    <a:pt x="69" y="3"/>
                  </a:cubicBezTo>
                  <a:cubicBezTo>
                    <a:pt x="60" y="0"/>
                    <a:pt x="40" y="7"/>
                    <a:pt x="7" y="2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2"/>
                    <a:pt x="2" y="69"/>
                    <a:pt x="4" y="74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1" y="70"/>
                    <a:pt x="33" y="65"/>
                    <a:pt x="36" y="64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65" y="104"/>
                    <a:pt x="71" y="112"/>
                    <a:pt x="84" y="124"/>
                  </a:cubicBezTo>
                  <a:cubicBezTo>
                    <a:pt x="91" y="129"/>
                    <a:pt x="96" y="132"/>
                    <a:pt x="100" y="133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07" y="131"/>
                    <a:pt x="107" y="131"/>
                    <a:pt x="107" y="131"/>
                  </a:cubicBezTo>
                  <a:cubicBezTo>
                    <a:pt x="119" y="119"/>
                    <a:pt x="119" y="119"/>
                    <a:pt x="119" y="119"/>
                  </a:cubicBezTo>
                  <a:cubicBezTo>
                    <a:pt x="128" y="114"/>
                    <a:pt x="128" y="114"/>
                    <a:pt x="128" y="114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4" y="98"/>
                    <a:pt x="184" y="98"/>
                    <a:pt x="184" y="98"/>
                  </a:cubicBezTo>
                  <a:cubicBezTo>
                    <a:pt x="198" y="122"/>
                    <a:pt x="198" y="122"/>
                    <a:pt x="198" y="122"/>
                  </a:cubicBezTo>
                  <a:cubicBezTo>
                    <a:pt x="204" y="138"/>
                    <a:pt x="204" y="138"/>
                    <a:pt x="204" y="138"/>
                  </a:cubicBezTo>
                  <a:cubicBezTo>
                    <a:pt x="204" y="140"/>
                    <a:pt x="204" y="140"/>
                    <a:pt x="204" y="140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6" y="172"/>
                    <a:pt x="206" y="172"/>
                    <a:pt x="206" y="172"/>
                  </a:cubicBezTo>
                  <a:cubicBezTo>
                    <a:pt x="206" y="174"/>
                    <a:pt x="206" y="174"/>
                    <a:pt x="206" y="174"/>
                  </a:cubicBezTo>
                  <a:cubicBezTo>
                    <a:pt x="202" y="189"/>
                    <a:pt x="202" y="189"/>
                    <a:pt x="202" y="189"/>
                  </a:cubicBezTo>
                  <a:cubicBezTo>
                    <a:pt x="202" y="203"/>
                    <a:pt x="202" y="203"/>
                    <a:pt x="202" y="203"/>
                  </a:cubicBezTo>
                  <a:cubicBezTo>
                    <a:pt x="206" y="216"/>
                    <a:pt x="209" y="224"/>
                    <a:pt x="209" y="226"/>
                  </a:cubicBezTo>
                  <a:cubicBezTo>
                    <a:pt x="207" y="238"/>
                    <a:pt x="207" y="238"/>
                    <a:pt x="207" y="238"/>
                  </a:cubicBezTo>
                  <a:cubicBezTo>
                    <a:pt x="207" y="238"/>
                    <a:pt x="207" y="238"/>
                    <a:pt x="207" y="238"/>
                  </a:cubicBezTo>
                  <a:cubicBezTo>
                    <a:pt x="200" y="248"/>
                    <a:pt x="200" y="248"/>
                    <a:pt x="200" y="248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193" y="257"/>
                    <a:pt x="193" y="257"/>
                    <a:pt x="193" y="257"/>
                  </a:cubicBezTo>
                  <a:cubicBezTo>
                    <a:pt x="193" y="272"/>
                    <a:pt x="193" y="272"/>
                    <a:pt x="193" y="272"/>
                  </a:cubicBezTo>
                  <a:cubicBezTo>
                    <a:pt x="197" y="288"/>
                    <a:pt x="197" y="288"/>
                    <a:pt x="197" y="288"/>
                  </a:cubicBezTo>
                  <a:cubicBezTo>
                    <a:pt x="197" y="289"/>
                    <a:pt x="197" y="289"/>
                    <a:pt x="197" y="289"/>
                  </a:cubicBezTo>
                  <a:cubicBezTo>
                    <a:pt x="197" y="289"/>
                    <a:pt x="197" y="289"/>
                    <a:pt x="197" y="289"/>
                  </a:cubicBezTo>
                  <a:cubicBezTo>
                    <a:pt x="193" y="314"/>
                    <a:pt x="193" y="314"/>
                    <a:pt x="193" y="314"/>
                  </a:cubicBezTo>
                  <a:cubicBezTo>
                    <a:pt x="189" y="317"/>
                    <a:pt x="189" y="317"/>
                    <a:pt x="189" y="317"/>
                  </a:cubicBezTo>
                  <a:cubicBezTo>
                    <a:pt x="186" y="319"/>
                    <a:pt x="183" y="319"/>
                    <a:pt x="179" y="317"/>
                  </a:cubicBezTo>
                  <a:cubicBezTo>
                    <a:pt x="177" y="317"/>
                    <a:pt x="177" y="317"/>
                    <a:pt x="177" y="317"/>
                  </a:cubicBezTo>
                  <a:cubicBezTo>
                    <a:pt x="171" y="310"/>
                    <a:pt x="171" y="310"/>
                    <a:pt x="171" y="310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55" y="322"/>
                    <a:pt x="155" y="322"/>
                    <a:pt x="155" y="322"/>
                  </a:cubicBezTo>
                  <a:cubicBezTo>
                    <a:pt x="146" y="350"/>
                    <a:pt x="146" y="350"/>
                    <a:pt x="146" y="350"/>
                  </a:cubicBezTo>
                  <a:cubicBezTo>
                    <a:pt x="146" y="351"/>
                    <a:pt x="146" y="351"/>
                    <a:pt x="146" y="351"/>
                  </a:cubicBezTo>
                  <a:cubicBezTo>
                    <a:pt x="145" y="351"/>
                    <a:pt x="145" y="351"/>
                    <a:pt x="145" y="351"/>
                  </a:cubicBezTo>
                  <a:cubicBezTo>
                    <a:pt x="135" y="360"/>
                    <a:pt x="135" y="360"/>
                    <a:pt x="135" y="360"/>
                  </a:cubicBezTo>
                  <a:cubicBezTo>
                    <a:pt x="134" y="360"/>
                    <a:pt x="134" y="360"/>
                    <a:pt x="134" y="360"/>
                  </a:cubicBezTo>
                  <a:cubicBezTo>
                    <a:pt x="129" y="360"/>
                    <a:pt x="129" y="360"/>
                    <a:pt x="129" y="360"/>
                  </a:cubicBezTo>
                  <a:cubicBezTo>
                    <a:pt x="117" y="376"/>
                    <a:pt x="117" y="376"/>
                    <a:pt x="117" y="376"/>
                  </a:cubicBezTo>
                  <a:cubicBezTo>
                    <a:pt x="123" y="387"/>
                    <a:pt x="123" y="387"/>
                    <a:pt x="123" y="387"/>
                  </a:cubicBezTo>
                  <a:cubicBezTo>
                    <a:pt x="124" y="388"/>
                    <a:pt x="124" y="388"/>
                    <a:pt x="124" y="388"/>
                  </a:cubicBezTo>
                  <a:cubicBezTo>
                    <a:pt x="138" y="405"/>
                    <a:pt x="138" y="405"/>
                    <a:pt x="138" y="405"/>
                  </a:cubicBezTo>
                  <a:cubicBezTo>
                    <a:pt x="138" y="406"/>
                    <a:pt x="138" y="406"/>
                    <a:pt x="138" y="406"/>
                  </a:cubicBezTo>
                  <a:cubicBezTo>
                    <a:pt x="138" y="411"/>
                    <a:pt x="138" y="411"/>
                    <a:pt x="138" y="411"/>
                  </a:cubicBezTo>
                  <a:cubicBezTo>
                    <a:pt x="153" y="414"/>
                    <a:pt x="153" y="414"/>
                    <a:pt x="153" y="414"/>
                  </a:cubicBezTo>
                  <a:cubicBezTo>
                    <a:pt x="156" y="427"/>
                    <a:pt x="156" y="427"/>
                    <a:pt x="156" y="427"/>
                  </a:cubicBezTo>
                  <a:cubicBezTo>
                    <a:pt x="156" y="428"/>
                    <a:pt x="156" y="428"/>
                    <a:pt x="156" y="428"/>
                  </a:cubicBezTo>
                  <a:cubicBezTo>
                    <a:pt x="158" y="445"/>
                    <a:pt x="158" y="445"/>
                    <a:pt x="158" y="445"/>
                  </a:cubicBezTo>
                  <a:cubicBezTo>
                    <a:pt x="162" y="448"/>
                    <a:pt x="162" y="448"/>
                    <a:pt x="162" y="448"/>
                  </a:cubicBezTo>
                  <a:cubicBezTo>
                    <a:pt x="176" y="444"/>
                    <a:pt x="176" y="444"/>
                    <a:pt x="176" y="444"/>
                  </a:cubicBezTo>
                  <a:cubicBezTo>
                    <a:pt x="189" y="436"/>
                    <a:pt x="189" y="436"/>
                    <a:pt x="189" y="436"/>
                  </a:cubicBezTo>
                  <a:cubicBezTo>
                    <a:pt x="191" y="435"/>
                    <a:pt x="191" y="435"/>
                    <a:pt x="191" y="435"/>
                  </a:cubicBezTo>
                  <a:cubicBezTo>
                    <a:pt x="196" y="458"/>
                    <a:pt x="196" y="458"/>
                    <a:pt x="196" y="458"/>
                  </a:cubicBezTo>
                  <a:cubicBezTo>
                    <a:pt x="202" y="467"/>
                    <a:pt x="202" y="467"/>
                    <a:pt x="202" y="467"/>
                  </a:cubicBezTo>
                  <a:cubicBezTo>
                    <a:pt x="204" y="468"/>
                    <a:pt x="204" y="468"/>
                    <a:pt x="204" y="468"/>
                  </a:cubicBezTo>
                  <a:cubicBezTo>
                    <a:pt x="209" y="478"/>
                    <a:pt x="209" y="478"/>
                    <a:pt x="209" y="478"/>
                  </a:cubicBezTo>
                  <a:cubicBezTo>
                    <a:pt x="219" y="486"/>
                    <a:pt x="219" y="486"/>
                    <a:pt x="219" y="486"/>
                  </a:cubicBezTo>
                  <a:cubicBezTo>
                    <a:pt x="220" y="488"/>
                    <a:pt x="224" y="488"/>
                    <a:pt x="227" y="488"/>
                  </a:cubicBezTo>
                  <a:cubicBezTo>
                    <a:pt x="231" y="489"/>
                    <a:pt x="231" y="489"/>
                    <a:pt x="231" y="489"/>
                  </a:cubicBezTo>
                  <a:cubicBezTo>
                    <a:pt x="237" y="486"/>
                    <a:pt x="237" y="486"/>
                    <a:pt x="237" y="486"/>
                  </a:cubicBezTo>
                  <a:cubicBezTo>
                    <a:pt x="242" y="484"/>
                    <a:pt x="246" y="482"/>
                    <a:pt x="252" y="481"/>
                  </a:cubicBezTo>
                  <a:cubicBezTo>
                    <a:pt x="256" y="479"/>
                    <a:pt x="256" y="479"/>
                    <a:pt x="256" y="479"/>
                  </a:cubicBezTo>
                  <a:cubicBezTo>
                    <a:pt x="266" y="478"/>
                    <a:pt x="266" y="478"/>
                    <a:pt x="266" y="478"/>
                  </a:cubicBezTo>
                  <a:cubicBezTo>
                    <a:pt x="269" y="478"/>
                    <a:pt x="271" y="479"/>
                    <a:pt x="273" y="481"/>
                  </a:cubicBezTo>
                  <a:cubicBezTo>
                    <a:pt x="286" y="472"/>
                    <a:pt x="286" y="472"/>
                    <a:pt x="286" y="472"/>
                  </a:cubicBezTo>
                  <a:cubicBezTo>
                    <a:pt x="288" y="472"/>
                    <a:pt x="288" y="472"/>
                    <a:pt x="288" y="472"/>
                  </a:cubicBezTo>
                  <a:cubicBezTo>
                    <a:pt x="289" y="473"/>
                    <a:pt x="289" y="473"/>
                    <a:pt x="289" y="473"/>
                  </a:cubicBezTo>
                  <a:cubicBezTo>
                    <a:pt x="290" y="472"/>
                    <a:pt x="290" y="472"/>
                    <a:pt x="290" y="472"/>
                  </a:cubicBezTo>
                  <a:cubicBezTo>
                    <a:pt x="291" y="474"/>
                    <a:pt x="291" y="474"/>
                    <a:pt x="291" y="474"/>
                  </a:cubicBezTo>
                  <a:cubicBezTo>
                    <a:pt x="297" y="480"/>
                    <a:pt x="300" y="485"/>
                    <a:pt x="300" y="488"/>
                  </a:cubicBezTo>
                  <a:cubicBezTo>
                    <a:pt x="306" y="498"/>
                    <a:pt x="306" y="498"/>
                    <a:pt x="306" y="498"/>
                  </a:cubicBezTo>
                  <a:cubicBezTo>
                    <a:pt x="311" y="500"/>
                    <a:pt x="311" y="500"/>
                    <a:pt x="311" y="500"/>
                  </a:cubicBezTo>
                  <a:cubicBezTo>
                    <a:pt x="311" y="500"/>
                    <a:pt x="311" y="500"/>
                    <a:pt x="311" y="500"/>
                  </a:cubicBezTo>
                  <a:cubicBezTo>
                    <a:pt x="312" y="500"/>
                    <a:pt x="312" y="500"/>
                    <a:pt x="312" y="500"/>
                  </a:cubicBezTo>
                  <a:cubicBezTo>
                    <a:pt x="311" y="498"/>
                    <a:pt x="311" y="498"/>
                    <a:pt x="311" y="498"/>
                  </a:cubicBezTo>
                  <a:cubicBezTo>
                    <a:pt x="310" y="495"/>
                    <a:pt x="310" y="493"/>
                    <a:pt x="311" y="491"/>
                  </a:cubicBezTo>
                  <a:cubicBezTo>
                    <a:pt x="312" y="489"/>
                    <a:pt x="315" y="488"/>
                    <a:pt x="319" y="488"/>
                  </a:cubicBezTo>
                  <a:cubicBezTo>
                    <a:pt x="344" y="487"/>
                    <a:pt x="344" y="487"/>
                    <a:pt x="344" y="487"/>
                  </a:cubicBezTo>
                  <a:cubicBezTo>
                    <a:pt x="345" y="487"/>
                    <a:pt x="345" y="487"/>
                    <a:pt x="345" y="487"/>
                  </a:cubicBezTo>
                  <a:cubicBezTo>
                    <a:pt x="346" y="487"/>
                    <a:pt x="346" y="487"/>
                    <a:pt x="346" y="487"/>
                  </a:cubicBezTo>
                  <a:cubicBezTo>
                    <a:pt x="346" y="488"/>
                    <a:pt x="346" y="488"/>
                    <a:pt x="346" y="488"/>
                  </a:cubicBezTo>
                  <a:cubicBezTo>
                    <a:pt x="348" y="488"/>
                    <a:pt x="348" y="488"/>
                    <a:pt x="348" y="488"/>
                  </a:cubicBezTo>
                  <a:cubicBezTo>
                    <a:pt x="355" y="502"/>
                    <a:pt x="355" y="502"/>
                    <a:pt x="355" y="502"/>
                  </a:cubicBezTo>
                  <a:cubicBezTo>
                    <a:pt x="355" y="510"/>
                    <a:pt x="355" y="510"/>
                    <a:pt x="355" y="510"/>
                  </a:cubicBezTo>
                  <a:cubicBezTo>
                    <a:pt x="354" y="510"/>
                    <a:pt x="354" y="510"/>
                    <a:pt x="354" y="510"/>
                  </a:cubicBezTo>
                  <a:cubicBezTo>
                    <a:pt x="364" y="512"/>
                    <a:pt x="364" y="512"/>
                    <a:pt x="364" y="512"/>
                  </a:cubicBezTo>
                  <a:cubicBezTo>
                    <a:pt x="364" y="512"/>
                    <a:pt x="364" y="512"/>
                    <a:pt x="364" y="512"/>
                  </a:cubicBezTo>
                  <a:cubicBezTo>
                    <a:pt x="364" y="510"/>
                    <a:pt x="364" y="509"/>
                    <a:pt x="365" y="507"/>
                  </a:cubicBezTo>
                  <a:cubicBezTo>
                    <a:pt x="368" y="507"/>
                    <a:pt x="368" y="507"/>
                    <a:pt x="368" y="507"/>
                  </a:cubicBezTo>
                  <a:cubicBezTo>
                    <a:pt x="391" y="522"/>
                    <a:pt x="391" y="522"/>
                    <a:pt x="391" y="522"/>
                  </a:cubicBezTo>
                  <a:cubicBezTo>
                    <a:pt x="393" y="525"/>
                    <a:pt x="395" y="527"/>
                    <a:pt x="395" y="531"/>
                  </a:cubicBezTo>
                  <a:cubicBezTo>
                    <a:pt x="396" y="540"/>
                    <a:pt x="396" y="540"/>
                    <a:pt x="396" y="540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8" y="534"/>
                    <a:pt x="408" y="534"/>
                    <a:pt x="408" y="534"/>
                  </a:cubicBezTo>
                  <a:cubicBezTo>
                    <a:pt x="406" y="529"/>
                    <a:pt x="405" y="525"/>
                    <a:pt x="406" y="522"/>
                  </a:cubicBezTo>
                  <a:cubicBezTo>
                    <a:pt x="406" y="520"/>
                    <a:pt x="407" y="518"/>
                    <a:pt x="410" y="516"/>
                  </a:cubicBezTo>
                  <a:cubicBezTo>
                    <a:pt x="412" y="514"/>
                    <a:pt x="412" y="514"/>
                    <a:pt x="412" y="514"/>
                  </a:cubicBezTo>
                  <a:cubicBezTo>
                    <a:pt x="412" y="513"/>
                    <a:pt x="413" y="512"/>
                    <a:pt x="414" y="511"/>
                  </a:cubicBezTo>
                  <a:cubicBezTo>
                    <a:pt x="420" y="512"/>
                    <a:pt x="420" y="512"/>
                    <a:pt x="420" y="512"/>
                  </a:cubicBezTo>
                  <a:cubicBezTo>
                    <a:pt x="424" y="514"/>
                    <a:pt x="426" y="521"/>
                    <a:pt x="428" y="533"/>
                  </a:cubicBezTo>
                  <a:cubicBezTo>
                    <a:pt x="428" y="534"/>
                    <a:pt x="428" y="534"/>
                    <a:pt x="428" y="534"/>
                  </a:cubicBezTo>
                  <a:cubicBezTo>
                    <a:pt x="429" y="535"/>
                    <a:pt x="429" y="535"/>
                    <a:pt x="429" y="535"/>
                  </a:cubicBezTo>
                  <a:cubicBezTo>
                    <a:pt x="430" y="538"/>
                    <a:pt x="434" y="540"/>
                    <a:pt x="440" y="542"/>
                  </a:cubicBezTo>
                  <a:cubicBezTo>
                    <a:pt x="441" y="542"/>
                    <a:pt x="441" y="542"/>
                    <a:pt x="441" y="542"/>
                  </a:cubicBezTo>
                  <a:cubicBezTo>
                    <a:pt x="442" y="542"/>
                    <a:pt x="442" y="542"/>
                    <a:pt x="442" y="542"/>
                  </a:cubicBezTo>
                  <a:cubicBezTo>
                    <a:pt x="464" y="565"/>
                    <a:pt x="464" y="565"/>
                    <a:pt x="464" y="565"/>
                  </a:cubicBezTo>
                  <a:cubicBezTo>
                    <a:pt x="474" y="562"/>
                    <a:pt x="474" y="562"/>
                    <a:pt x="474" y="562"/>
                  </a:cubicBezTo>
                  <a:cubicBezTo>
                    <a:pt x="473" y="558"/>
                    <a:pt x="473" y="558"/>
                    <a:pt x="473" y="558"/>
                  </a:cubicBezTo>
                  <a:cubicBezTo>
                    <a:pt x="470" y="555"/>
                    <a:pt x="469" y="551"/>
                    <a:pt x="469" y="549"/>
                  </a:cubicBezTo>
                  <a:cubicBezTo>
                    <a:pt x="469" y="545"/>
                    <a:pt x="473" y="540"/>
                    <a:pt x="479" y="535"/>
                  </a:cubicBezTo>
                  <a:cubicBezTo>
                    <a:pt x="491" y="525"/>
                    <a:pt x="491" y="525"/>
                    <a:pt x="491" y="525"/>
                  </a:cubicBezTo>
                  <a:cubicBezTo>
                    <a:pt x="505" y="534"/>
                    <a:pt x="505" y="534"/>
                    <a:pt x="505" y="534"/>
                  </a:cubicBezTo>
                  <a:cubicBezTo>
                    <a:pt x="508" y="534"/>
                    <a:pt x="508" y="534"/>
                    <a:pt x="508" y="534"/>
                  </a:cubicBezTo>
                  <a:cubicBezTo>
                    <a:pt x="511" y="519"/>
                    <a:pt x="511" y="519"/>
                    <a:pt x="511" y="519"/>
                  </a:cubicBezTo>
                  <a:cubicBezTo>
                    <a:pt x="511" y="516"/>
                    <a:pt x="511" y="516"/>
                    <a:pt x="511" y="516"/>
                  </a:cubicBezTo>
                  <a:cubicBezTo>
                    <a:pt x="513" y="516"/>
                    <a:pt x="513" y="516"/>
                    <a:pt x="513" y="516"/>
                  </a:cubicBezTo>
                  <a:cubicBezTo>
                    <a:pt x="524" y="517"/>
                    <a:pt x="524" y="517"/>
                    <a:pt x="524" y="517"/>
                  </a:cubicBezTo>
                  <a:cubicBezTo>
                    <a:pt x="526" y="519"/>
                    <a:pt x="528" y="521"/>
                    <a:pt x="528" y="525"/>
                  </a:cubicBezTo>
                  <a:cubicBezTo>
                    <a:pt x="528" y="527"/>
                    <a:pt x="526" y="531"/>
                    <a:pt x="524" y="534"/>
                  </a:cubicBezTo>
                  <a:cubicBezTo>
                    <a:pt x="526" y="535"/>
                    <a:pt x="526" y="535"/>
                    <a:pt x="526" y="535"/>
                  </a:cubicBezTo>
                  <a:cubicBezTo>
                    <a:pt x="533" y="538"/>
                    <a:pt x="538" y="541"/>
                    <a:pt x="542" y="542"/>
                  </a:cubicBezTo>
                  <a:cubicBezTo>
                    <a:pt x="543" y="542"/>
                    <a:pt x="543" y="542"/>
                    <a:pt x="543" y="542"/>
                  </a:cubicBezTo>
                  <a:cubicBezTo>
                    <a:pt x="552" y="547"/>
                    <a:pt x="552" y="547"/>
                    <a:pt x="552" y="547"/>
                  </a:cubicBezTo>
                  <a:cubicBezTo>
                    <a:pt x="559" y="546"/>
                    <a:pt x="559" y="546"/>
                    <a:pt x="559" y="546"/>
                  </a:cubicBezTo>
                  <a:cubicBezTo>
                    <a:pt x="548" y="496"/>
                    <a:pt x="548" y="496"/>
                    <a:pt x="548" y="496"/>
                  </a:cubicBezTo>
                  <a:cubicBezTo>
                    <a:pt x="542" y="491"/>
                    <a:pt x="535" y="483"/>
                    <a:pt x="529" y="474"/>
                  </a:cubicBezTo>
                  <a:cubicBezTo>
                    <a:pt x="524" y="465"/>
                    <a:pt x="527" y="454"/>
                    <a:pt x="538" y="440"/>
                  </a:cubicBezTo>
                  <a:cubicBezTo>
                    <a:pt x="544" y="433"/>
                    <a:pt x="552" y="426"/>
                    <a:pt x="560" y="419"/>
                  </a:cubicBezTo>
                  <a:cubicBezTo>
                    <a:pt x="561" y="418"/>
                    <a:pt x="561" y="418"/>
                    <a:pt x="561" y="418"/>
                  </a:cubicBezTo>
                  <a:cubicBezTo>
                    <a:pt x="571" y="418"/>
                    <a:pt x="571" y="418"/>
                    <a:pt x="571" y="418"/>
                  </a:cubicBezTo>
                  <a:cubicBezTo>
                    <a:pt x="571" y="419"/>
                    <a:pt x="571" y="419"/>
                    <a:pt x="571" y="419"/>
                  </a:cubicBezTo>
                  <a:cubicBezTo>
                    <a:pt x="579" y="422"/>
                    <a:pt x="579" y="422"/>
                    <a:pt x="579" y="422"/>
                  </a:cubicBezTo>
                  <a:cubicBezTo>
                    <a:pt x="597" y="422"/>
                    <a:pt x="597" y="422"/>
                    <a:pt x="597" y="422"/>
                  </a:cubicBezTo>
                  <a:cubicBezTo>
                    <a:pt x="604" y="419"/>
                    <a:pt x="610" y="409"/>
                    <a:pt x="617" y="392"/>
                  </a:cubicBezTo>
                  <a:cubicBezTo>
                    <a:pt x="621" y="382"/>
                    <a:pt x="621" y="362"/>
                    <a:pt x="618" y="331"/>
                  </a:cubicBezTo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4" name="Freeform 23"/>
            <p:cNvSpPr/>
            <p:nvPr/>
          </p:nvSpPr>
          <p:spPr bwMode="auto">
            <a:xfrm>
              <a:off x="3407031" y="2968208"/>
              <a:ext cx="477498" cy="470114"/>
            </a:xfrm>
            <a:custGeom>
              <a:avLst/>
              <a:gdLst>
                <a:gd name="T0" fmla="*/ 71 w 321"/>
                <a:gd name="T1" fmla="*/ 104 h 316"/>
                <a:gd name="T2" fmla="*/ 2 w 321"/>
                <a:gd name="T3" fmla="*/ 141 h 316"/>
                <a:gd name="T4" fmla="*/ 26 w 321"/>
                <a:gd name="T5" fmla="*/ 192 h 316"/>
                <a:gd name="T6" fmla="*/ 27 w 321"/>
                <a:gd name="T7" fmla="*/ 192 h 316"/>
                <a:gd name="T8" fmla="*/ 58 w 321"/>
                <a:gd name="T9" fmla="*/ 246 h 316"/>
                <a:gd name="T10" fmla="*/ 75 w 321"/>
                <a:gd name="T11" fmla="*/ 250 h 316"/>
                <a:gd name="T12" fmla="*/ 91 w 321"/>
                <a:gd name="T13" fmla="*/ 259 h 316"/>
                <a:gd name="T14" fmla="*/ 183 w 321"/>
                <a:gd name="T15" fmla="*/ 267 h 316"/>
                <a:gd name="T16" fmla="*/ 187 w 321"/>
                <a:gd name="T17" fmla="*/ 299 h 316"/>
                <a:gd name="T18" fmla="*/ 225 w 321"/>
                <a:gd name="T19" fmla="*/ 294 h 316"/>
                <a:gd name="T20" fmla="*/ 245 w 321"/>
                <a:gd name="T21" fmla="*/ 315 h 316"/>
                <a:gd name="T22" fmla="*/ 260 w 321"/>
                <a:gd name="T23" fmla="*/ 301 h 316"/>
                <a:gd name="T24" fmla="*/ 280 w 321"/>
                <a:gd name="T25" fmla="*/ 302 h 316"/>
                <a:gd name="T26" fmla="*/ 299 w 321"/>
                <a:gd name="T27" fmla="*/ 285 h 316"/>
                <a:gd name="T28" fmla="*/ 296 w 321"/>
                <a:gd name="T29" fmla="*/ 281 h 316"/>
                <a:gd name="T30" fmla="*/ 298 w 321"/>
                <a:gd name="T31" fmla="*/ 263 h 316"/>
                <a:gd name="T32" fmla="*/ 262 w 321"/>
                <a:gd name="T33" fmla="*/ 253 h 316"/>
                <a:gd name="T34" fmla="*/ 245 w 321"/>
                <a:gd name="T35" fmla="*/ 225 h 316"/>
                <a:gd name="T36" fmla="*/ 238 w 321"/>
                <a:gd name="T37" fmla="*/ 204 h 316"/>
                <a:gd name="T38" fmla="*/ 256 w 321"/>
                <a:gd name="T39" fmla="*/ 196 h 316"/>
                <a:gd name="T40" fmla="*/ 268 w 321"/>
                <a:gd name="T41" fmla="*/ 176 h 316"/>
                <a:gd name="T42" fmla="*/ 276 w 321"/>
                <a:gd name="T43" fmla="*/ 170 h 316"/>
                <a:gd name="T44" fmla="*/ 275 w 321"/>
                <a:gd name="T45" fmla="*/ 139 h 316"/>
                <a:gd name="T46" fmla="*/ 294 w 321"/>
                <a:gd name="T47" fmla="*/ 144 h 316"/>
                <a:gd name="T48" fmla="*/ 308 w 321"/>
                <a:gd name="T49" fmla="*/ 161 h 316"/>
                <a:gd name="T50" fmla="*/ 301 w 321"/>
                <a:gd name="T51" fmla="*/ 111 h 316"/>
                <a:gd name="T52" fmla="*/ 289 w 321"/>
                <a:gd name="T53" fmla="*/ 116 h 316"/>
                <a:gd name="T54" fmla="*/ 261 w 321"/>
                <a:gd name="T55" fmla="*/ 110 h 316"/>
                <a:gd name="T56" fmla="*/ 242 w 321"/>
                <a:gd name="T57" fmla="*/ 91 h 316"/>
                <a:gd name="T58" fmla="*/ 225 w 321"/>
                <a:gd name="T59" fmla="*/ 67 h 316"/>
                <a:gd name="T60" fmla="*/ 249 w 321"/>
                <a:gd name="T61" fmla="*/ 26 h 316"/>
                <a:gd name="T62" fmla="*/ 223 w 321"/>
                <a:gd name="T63" fmla="*/ 18 h 316"/>
                <a:gd name="T64" fmla="*/ 174 w 321"/>
                <a:gd name="T65" fmla="*/ 20 h 316"/>
                <a:gd name="T66" fmla="*/ 171 w 321"/>
                <a:gd name="T67" fmla="*/ 12 h 316"/>
                <a:gd name="T68" fmla="*/ 163 w 321"/>
                <a:gd name="T69" fmla="*/ 5 h 316"/>
                <a:gd name="T70" fmla="*/ 162 w 321"/>
                <a:gd name="T71" fmla="*/ 3 h 316"/>
                <a:gd name="T72" fmla="*/ 162 w 321"/>
                <a:gd name="T73" fmla="*/ 0 h 316"/>
                <a:gd name="T74" fmla="*/ 160 w 321"/>
                <a:gd name="T75" fmla="*/ 18 h 316"/>
                <a:gd name="T76" fmla="*/ 158 w 321"/>
                <a:gd name="T77" fmla="*/ 32 h 316"/>
                <a:gd name="T78" fmla="*/ 160 w 321"/>
                <a:gd name="T79" fmla="*/ 59 h 316"/>
                <a:gd name="T80" fmla="*/ 158 w 321"/>
                <a:gd name="T81" fmla="*/ 60 h 316"/>
                <a:gd name="T82" fmla="*/ 149 w 321"/>
                <a:gd name="T83" fmla="*/ 83 h 316"/>
                <a:gd name="T84" fmla="*/ 116 w 321"/>
                <a:gd name="T85" fmla="*/ 94 h 316"/>
                <a:gd name="T86" fmla="*/ 72 w 321"/>
                <a:gd name="T87" fmla="*/ 10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1" h="316">
                  <a:moveTo>
                    <a:pt x="71" y="104"/>
                  </a:moveTo>
                  <a:cubicBezTo>
                    <a:pt x="71" y="104"/>
                    <a:pt x="71" y="104"/>
                    <a:pt x="71" y="104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0" y="164"/>
                    <a:pt x="2" y="178"/>
                    <a:pt x="11" y="18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31" y="218"/>
                    <a:pt x="31" y="218"/>
                    <a:pt x="31" y="218"/>
                  </a:cubicBezTo>
                  <a:cubicBezTo>
                    <a:pt x="44" y="235"/>
                    <a:pt x="53" y="244"/>
                    <a:pt x="58" y="246"/>
                  </a:cubicBezTo>
                  <a:cubicBezTo>
                    <a:pt x="73" y="250"/>
                    <a:pt x="73" y="250"/>
                    <a:pt x="73" y="250"/>
                  </a:cubicBezTo>
                  <a:cubicBezTo>
                    <a:pt x="75" y="250"/>
                    <a:pt x="75" y="250"/>
                    <a:pt x="75" y="250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7" y="254"/>
                    <a:pt x="82" y="256"/>
                    <a:pt x="91" y="259"/>
                  </a:cubicBezTo>
                  <a:cubicBezTo>
                    <a:pt x="132" y="261"/>
                    <a:pt x="132" y="261"/>
                    <a:pt x="132" y="261"/>
                  </a:cubicBezTo>
                  <a:cubicBezTo>
                    <a:pt x="162" y="261"/>
                    <a:pt x="180" y="263"/>
                    <a:pt x="183" y="267"/>
                  </a:cubicBezTo>
                  <a:cubicBezTo>
                    <a:pt x="187" y="270"/>
                    <a:pt x="187" y="276"/>
                    <a:pt x="187" y="287"/>
                  </a:cubicBezTo>
                  <a:cubicBezTo>
                    <a:pt x="186" y="294"/>
                    <a:pt x="187" y="298"/>
                    <a:pt x="187" y="299"/>
                  </a:cubicBezTo>
                  <a:cubicBezTo>
                    <a:pt x="202" y="295"/>
                    <a:pt x="202" y="295"/>
                    <a:pt x="202" y="295"/>
                  </a:cubicBezTo>
                  <a:cubicBezTo>
                    <a:pt x="214" y="291"/>
                    <a:pt x="221" y="291"/>
                    <a:pt x="225" y="294"/>
                  </a:cubicBezTo>
                  <a:cubicBezTo>
                    <a:pt x="230" y="301"/>
                    <a:pt x="230" y="301"/>
                    <a:pt x="230" y="301"/>
                  </a:cubicBezTo>
                  <a:cubicBezTo>
                    <a:pt x="238" y="312"/>
                    <a:pt x="244" y="316"/>
                    <a:pt x="245" y="315"/>
                  </a:cubicBezTo>
                  <a:cubicBezTo>
                    <a:pt x="249" y="314"/>
                    <a:pt x="254" y="310"/>
                    <a:pt x="259" y="303"/>
                  </a:cubicBezTo>
                  <a:cubicBezTo>
                    <a:pt x="260" y="301"/>
                    <a:pt x="260" y="301"/>
                    <a:pt x="260" y="301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80" y="302"/>
                    <a:pt x="280" y="302"/>
                    <a:pt x="280" y="302"/>
                  </a:cubicBezTo>
                  <a:cubicBezTo>
                    <a:pt x="282" y="292"/>
                    <a:pt x="287" y="287"/>
                    <a:pt x="296" y="287"/>
                  </a:cubicBezTo>
                  <a:cubicBezTo>
                    <a:pt x="299" y="285"/>
                    <a:pt x="299" y="285"/>
                    <a:pt x="299" y="285"/>
                  </a:cubicBezTo>
                  <a:cubicBezTo>
                    <a:pt x="298" y="283"/>
                    <a:pt x="298" y="283"/>
                    <a:pt x="298" y="283"/>
                  </a:cubicBezTo>
                  <a:cubicBezTo>
                    <a:pt x="296" y="281"/>
                    <a:pt x="296" y="281"/>
                    <a:pt x="296" y="281"/>
                  </a:cubicBezTo>
                  <a:cubicBezTo>
                    <a:pt x="297" y="281"/>
                    <a:pt x="297" y="281"/>
                    <a:pt x="297" y="281"/>
                  </a:cubicBezTo>
                  <a:cubicBezTo>
                    <a:pt x="298" y="263"/>
                    <a:pt x="298" y="263"/>
                    <a:pt x="298" y="263"/>
                  </a:cubicBezTo>
                  <a:cubicBezTo>
                    <a:pt x="292" y="255"/>
                    <a:pt x="285" y="252"/>
                    <a:pt x="278" y="254"/>
                  </a:cubicBezTo>
                  <a:cubicBezTo>
                    <a:pt x="270" y="256"/>
                    <a:pt x="265" y="256"/>
                    <a:pt x="262" y="253"/>
                  </a:cubicBezTo>
                  <a:cubicBezTo>
                    <a:pt x="261" y="251"/>
                    <a:pt x="261" y="250"/>
                    <a:pt x="261" y="247"/>
                  </a:cubicBezTo>
                  <a:cubicBezTo>
                    <a:pt x="256" y="238"/>
                    <a:pt x="251" y="232"/>
                    <a:pt x="245" y="225"/>
                  </a:cubicBezTo>
                  <a:cubicBezTo>
                    <a:pt x="237" y="218"/>
                    <a:pt x="235" y="212"/>
                    <a:pt x="237" y="206"/>
                  </a:cubicBezTo>
                  <a:cubicBezTo>
                    <a:pt x="238" y="204"/>
                    <a:pt x="238" y="204"/>
                    <a:pt x="238" y="204"/>
                  </a:cubicBezTo>
                  <a:cubicBezTo>
                    <a:pt x="258" y="207"/>
                    <a:pt x="258" y="207"/>
                    <a:pt x="258" y="207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189"/>
                    <a:pt x="256" y="184"/>
                    <a:pt x="260" y="181"/>
                  </a:cubicBezTo>
                  <a:cubicBezTo>
                    <a:pt x="261" y="178"/>
                    <a:pt x="265" y="176"/>
                    <a:pt x="268" y="176"/>
                  </a:cubicBezTo>
                  <a:cubicBezTo>
                    <a:pt x="276" y="173"/>
                    <a:pt x="276" y="173"/>
                    <a:pt x="276" y="173"/>
                  </a:cubicBezTo>
                  <a:cubicBezTo>
                    <a:pt x="276" y="170"/>
                    <a:pt x="276" y="170"/>
                    <a:pt x="276" y="170"/>
                  </a:cubicBezTo>
                  <a:cubicBezTo>
                    <a:pt x="270" y="156"/>
                    <a:pt x="268" y="147"/>
                    <a:pt x="271" y="143"/>
                  </a:cubicBezTo>
                  <a:cubicBezTo>
                    <a:pt x="275" y="139"/>
                    <a:pt x="275" y="139"/>
                    <a:pt x="275" y="139"/>
                  </a:cubicBezTo>
                  <a:cubicBezTo>
                    <a:pt x="277" y="138"/>
                    <a:pt x="284" y="140"/>
                    <a:pt x="293" y="143"/>
                  </a:cubicBezTo>
                  <a:cubicBezTo>
                    <a:pt x="294" y="144"/>
                    <a:pt x="294" y="144"/>
                    <a:pt x="294" y="144"/>
                  </a:cubicBezTo>
                  <a:cubicBezTo>
                    <a:pt x="294" y="145"/>
                    <a:pt x="294" y="145"/>
                    <a:pt x="294" y="145"/>
                  </a:cubicBezTo>
                  <a:cubicBezTo>
                    <a:pt x="302" y="154"/>
                    <a:pt x="306" y="160"/>
                    <a:pt x="308" y="16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09" y="125"/>
                    <a:pt x="303" y="115"/>
                    <a:pt x="301" y="111"/>
                  </a:cubicBezTo>
                  <a:cubicBezTo>
                    <a:pt x="291" y="118"/>
                    <a:pt x="291" y="118"/>
                    <a:pt x="291" y="118"/>
                  </a:cubicBezTo>
                  <a:cubicBezTo>
                    <a:pt x="289" y="116"/>
                    <a:pt x="289" y="116"/>
                    <a:pt x="289" y="116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1" y="110"/>
                    <a:pt x="261" y="110"/>
                    <a:pt x="261" y="110"/>
                  </a:cubicBezTo>
                  <a:cubicBezTo>
                    <a:pt x="261" y="109"/>
                    <a:pt x="261" y="109"/>
                    <a:pt x="261" y="109"/>
                  </a:cubicBezTo>
                  <a:cubicBezTo>
                    <a:pt x="249" y="103"/>
                    <a:pt x="242" y="97"/>
                    <a:pt x="242" y="91"/>
                  </a:cubicBezTo>
                  <a:cubicBezTo>
                    <a:pt x="225" y="83"/>
                    <a:pt x="225" y="83"/>
                    <a:pt x="225" y="83"/>
                  </a:cubicBezTo>
                  <a:cubicBezTo>
                    <a:pt x="225" y="67"/>
                    <a:pt x="225" y="67"/>
                    <a:pt x="225" y="67"/>
                  </a:cubicBezTo>
                  <a:cubicBezTo>
                    <a:pt x="256" y="50"/>
                    <a:pt x="256" y="50"/>
                    <a:pt x="256" y="50"/>
                  </a:cubicBezTo>
                  <a:cubicBezTo>
                    <a:pt x="254" y="41"/>
                    <a:pt x="252" y="33"/>
                    <a:pt x="249" y="26"/>
                  </a:cubicBezTo>
                  <a:cubicBezTo>
                    <a:pt x="244" y="16"/>
                    <a:pt x="244" y="16"/>
                    <a:pt x="244" y="16"/>
                  </a:cubicBezTo>
                  <a:cubicBezTo>
                    <a:pt x="223" y="18"/>
                    <a:pt x="223" y="18"/>
                    <a:pt x="223" y="18"/>
                  </a:cubicBezTo>
                  <a:cubicBezTo>
                    <a:pt x="214" y="23"/>
                    <a:pt x="205" y="25"/>
                    <a:pt x="196" y="25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1" y="12"/>
                    <a:pt x="171" y="12"/>
                    <a:pt x="171" y="12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3" y="5"/>
                    <a:pt x="163" y="5"/>
                    <a:pt x="163" y="5"/>
                  </a:cubicBezTo>
                  <a:cubicBezTo>
                    <a:pt x="163" y="5"/>
                    <a:pt x="163" y="5"/>
                    <a:pt x="163" y="5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1" y="1"/>
                    <a:pt x="161" y="1"/>
                    <a:pt x="161" y="1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58" y="28"/>
                    <a:pt x="156" y="30"/>
                    <a:pt x="158" y="32"/>
                  </a:cubicBezTo>
                  <a:cubicBezTo>
                    <a:pt x="161" y="36"/>
                    <a:pt x="160" y="42"/>
                    <a:pt x="157" y="47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59" y="59"/>
                    <a:pt x="159" y="59"/>
                    <a:pt x="159" y="59"/>
                  </a:cubicBezTo>
                  <a:cubicBezTo>
                    <a:pt x="158" y="60"/>
                    <a:pt x="158" y="60"/>
                    <a:pt x="158" y="60"/>
                  </a:cubicBezTo>
                  <a:cubicBezTo>
                    <a:pt x="149" y="67"/>
                    <a:pt x="149" y="67"/>
                    <a:pt x="149" y="67"/>
                  </a:cubicBezTo>
                  <a:cubicBezTo>
                    <a:pt x="149" y="83"/>
                    <a:pt x="149" y="83"/>
                    <a:pt x="149" y="83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32" y="91"/>
                    <a:pt x="122" y="94"/>
                    <a:pt x="116" y="94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72" y="104"/>
                    <a:pt x="72" y="104"/>
                    <a:pt x="72" y="104"/>
                  </a:cubicBezTo>
                  <a:lnTo>
                    <a:pt x="71" y="104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Freeform 24"/>
            <p:cNvSpPr/>
            <p:nvPr/>
          </p:nvSpPr>
          <p:spPr bwMode="auto">
            <a:xfrm>
              <a:off x="3846379" y="2573164"/>
              <a:ext cx="104607" cy="148911"/>
            </a:xfrm>
            <a:custGeom>
              <a:avLst/>
              <a:gdLst>
                <a:gd name="T0" fmla="*/ 41 w 70"/>
                <a:gd name="T1" fmla="*/ 1 h 100"/>
                <a:gd name="T2" fmla="*/ 38 w 70"/>
                <a:gd name="T3" fmla="*/ 0 h 100"/>
                <a:gd name="T4" fmla="*/ 28 w 70"/>
                <a:gd name="T5" fmla="*/ 11 h 100"/>
                <a:gd name="T6" fmla="*/ 26 w 70"/>
                <a:gd name="T7" fmla="*/ 10 h 100"/>
                <a:gd name="T8" fmla="*/ 25 w 70"/>
                <a:gd name="T9" fmla="*/ 10 h 100"/>
                <a:gd name="T10" fmla="*/ 26 w 70"/>
                <a:gd name="T11" fmla="*/ 11 h 100"/>
                <a:gd name="T12" fmla="*/ 20 w 70"/>
                <a:gd name="T13" fmla="*/ 17 h 100"/>
                <a:gd name="T14" fmla="*/ 17 w 70"/>
                <a:gd name="T15" fmla="*/ 19 h 100"/>
                <a:gd name="T16" fmla="*/ 10 w 70"/>
                <a:gd name="T17" fmla="*/ 23 h 100"/>
                <a:gd name="T18" fmla="*/ 9 w 70"/>
                <a:gd name="T19" fmla="*/ 28 h 100"/>
                <a:gd name="T20" fmla="*/ 4 w 70"/>
                <a:gd name="T21" fmla="*/ 43 h 100"/>
                <a:gd name="T22" fmla="*/ 1 w 70"/>
                <a:gd name="T23" fmla="*/ 51 h 100"/>
                <a:gd name="T24" fmla="*/ 1 w 70"/>
                <a:gd name="T25" fmla="*/ 66 h 100"/>
                <a:gd name="T26" fmla="*/ 5 w 70"/>
                <a:gd name="T27" fmla="*/ 87 h 100"/>
                <a:gd name="T28" fmla="*/ 16 w 70"/>
                <a:gd name="T29" fmla="*/ 96 h 100"/>
                <a:gd name="T30" fmla="*/ 32 w 70"/>
                <a:gd name="T31" fmla="*/ 100 h 100"/>
                <a:gd name="T32" fmla="*/ 48 w 70"/>
                <a:gd name="T33" fmla="*/ 94 h 100"/>
                <a:gd name="T34" fmla="*/ 44 w 70"/>
                <a:gd name="T35" fmla="*/ 86 h 100"/>
                <a:gd name="T36" fmla="*/ 44 w 70"/>
                <a:gd name="T37" fmla="*/ 85 h 100"/>
                <a:gd name="T38" fmla="*/ 44 w 70"/>
                <a:gd name="T39" fmla="*/ 84 h 100"/>
                <a:gd name="T40" fmla="*/ 45 w 70"/>
                <a:gd name="T41" fmla="*/ 78 h 100"/>
                <a:gd name="T42" fmla="*/ 45 w 70"/>
                <a:gd name="T43" fmla="*/ 77 h 100"/>
                <a:gd name="T44" fmla="*/ 53 w 70"/>
                <a:gd name="T45" fmla="*/ 64 h 100"/>
                <a:gd name="T46" fmla="*/ 66 w 70"/>
                <a:gd name="T47" fmla="*/ 64 h 100"/>
                <a:gd name="T48" fmla="*/ 70 w 70"/>
                <a:gd name="T49" fmla="*/ 63 h 100"/>
                <a:gd name="T50" fmla="*/ 56 w 70"/>
                <a:gd name="T51" fmla="*/ 41 h 100"/>
                <a:gd name="T52" fmla="*/ 52 w 70"/>
                <a:gd name="T53" fmla="*/ 35 h 100"/>
                <a:gd name="T54" fmla="*/ 45 w 70"/>
                <a:gd name="T55" fmla="*/ 15 h 100"/>
                <a:gd name="T56" fmla="*/ 41 w 70"/>
                <a:gd name="T57" fmla="*/ 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41" y="1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5" y="0"/>
                    <a:pt x="32" y="4"/>
                    <a:pt x="28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35"/>
                    <a:pt x="7" y="41"/>
                    <a:pt x="4" y="43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3"/>
                    <a:pt x="0" y="59"/>
                    <a:pt x="1" y="66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6" y="90"/>
                    <a:pt x="10" y="93"/>
                    <a:pt x="16" y="96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6" y="100"/>
                    <a:pt x="42" y="98"/>
                    <a:pt x="48" y="94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5" y="78"/>
                    <a:pt x="45" y="78"/>
                    <a:pt x="45" y="78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8" y="59"/>
                    <a:pt x="64" y="51"/>
                    <a:pt x="56" y="41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49" y="29"/>
                    <a:pt x="46" y="23"/>
                    <a:pt x="45" y="15"/>
                  </a:cubicBezTo>
                  <a:cubicBezTo>
                    <a:pt x="44" y="8"/>
                    <a:pt x="42" y="4"/>
                    <a:pt x="41" y="1"/>
                  </a:cubicBezTo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6" name="Freeform 25"/>
            <p:cNvSpPr/>
            <p:nvPr/>
          </p:nvSpPr>
          <p:spPr bwMode="auto">
            <a:xfrm>
              <a:off x="3745464" y="2505477"/>
              <a:ext cx="136604" cy="147680"/>
            </a:xfrm>
            <a:custGeom>
              <a:avLst/>
              <a:gdLst>
                <a:gd name="T0" fmla="*/ 46 w 92"/>
                <a:gd name="T1" fmla="*/ 20 h 99"/>
                <a:gd name="T2" fmla="*/ 44 w 92"/>
                <a:gd name="T3" fmla="*/ 22 h 99"/>
                <a:gd name="T4" fmla="*/ 42 w 92"/>
                <a:gd name="T5" fmla="*/ 22 h 99"/>
                <a:gd name="T6" fmla="*/ 33 w 92"/>
                <a:gd name="T7" fmla="*/ 20 h 99"/>
                <a:gd name="T8" fmla="*/ 33 w 92"/>
                <a:gd name="T9" fmla="*/ 24 h 99"/>
                <a:gd name="T10" fmla="*/ 33 w 92"/>
                <a:gd name="T11" fmla="*/ 26 h 99"/>
                <a:gd name="T12" fmla="*/ 31 w 92"/>
                <a:gd name="T13" fmla="*/ 26 h 99"/>
                <a:gd name="T14" fmla="*/ 16 w 92"/>
                <a:gd name="T15" fmla="*/ 32 h 99"/>
                <a:gd name="T16" fmla="*/ 15 w 92"/>
                <a:gd name="T17" fmla="*/ 34 h 99"/>
                <a:gd name="T18" fmla="*/ 20 w 92"/>
                <a:gd name="T19" fmla="*/ 49 h 99"/>
                <a:gd name="T20" fmla="*/ 22 w 92"/>
                <a:gd name="T21" fmla="*/ 50 h 99"/>
                <a:gd name="T22" fmla="*/ 20 w 92"/>
                <a:gd name="T23" fmla="*/ 52 h 99"/>
                <a:gd name="T24" fmla="*/ 3 w 92"/>
                <a:gd name="T25" fmla="*/ 71 h 99"/>
                <a:gd name="T26" fmla="*/ 0 w 92"/>
                <a:gd name="T27" fmla="*/ 77 h 99"/>
                <a:gd name="T28" fmla="*/ 4 w 92"/>
                <a:gd name="T29" fmla="*/ 83 h 99"/>
                <a:gd name="T30" fmla="*/ 12 w 92"/>
                <a:gd name="T31" fmla="*/ 86 h 99"/>
                <a:gd name="T32" fmla="*/ 18 w 92"/>
                <a:gd name="T33" fmla="*/ 86 h 99"/>
                <a:gd name="T34" fmla="*/ 34 w 92"/>
                <a:gd name="T35" fmla="*/ 91 h 99"/>
                <a:gd name="T36" fmla="*/ 41 w 92"/>
                <a:gd name="T37" fmla="*/ 95 h 99"/>
                <a:gd name="T38" fmla="*/ 53 w 92"/>
                <a:gd name="T39" fmla="*/ 99 h 99"/>
                <a:gd name="T40" fmla="*/ 62 w 92"/>
                <a:gd name="T41" fmla="*/ 91 h 99"/>
                <a:gd name="T42" fmla="*/ 68 w 92"/>
                <a:gd name="T43" fmla="*/ 85 h 99"/>
                <a:gd name="T44" fmla="*/ 72 w 92"/>
                <a:gd name="T45" fmla="*/ 72 h 99"/>
                <a:gd name="T46" fmla="*/ 69 w 92"/>
                <a:gd name="T47" fmla="*/ 57 h 99"/>
                <a:gd name="T48" fmla="*/ 74 w 92"/>
                <a:gd name="T49" fmla="*/ 58 h 99"/>
                <a:gd name="T50" fmla="*/ 83 w 92"/>
                <a:gd name="T51" fmla="*/ 59 h 99"/>
                <a:gd name="T52" fmla="*/ 87 w 92"/>
                <a:gd name="T53" fmla="*/ 56 h 99"/>
                <a:gd name="T54" fmla="*/ 89 w 92"/>
                <a:gd name="T55" fmla="*/ 53 h 99"/>
                <a:gd name="T56" fmla="*/ 82 w 92"/>
                <a:gd name="T57" fmla="*/ 33 h 99"/>
                <a:gd name="T58" fmla="*/ 84 w 92"/>
                <a:gd name="T59" fmla="*/ 26 h 99"/>
                <a:gd name="T60" fmla="*/ 91 w 92"/>
                <a:gd name="T61" fmla="*/ 20 h 99"/>
                <a:gd name="T62" fmla="*/ 92 w 92"/>
                <a:gd name="T63" fmla="*/ 20 h 99"/>
                <a:gd name="T64" fmla="*/ 91 w 92"/>
                <a:gd name="T65" fmla="*/ 15 h 99"/>
                <a:gd name="T66" fmla="*/ 74 w 92"/>
                <a:gd name="T67" fmla="*/ 15 h 99"/>
                <a:gd name="T68" fmla="*/ 74 w 92"/>
                <a:gd name="T69" fmla="*/ 15 h 99"/>
                <a:gd name="T70" fmla="*/ 59 w 92"/>
                <a:gd name="T71" fmla="*/ 4 h 99"/>
                <a:gd name="T72" fmla="*/ 41 w 92"/>
                <a:gd name="T73" fmla="*/ 1 h 99"/>
                <a:gd name="T74" fmla="*/ 39 w 92"/>
                <a:gd name="T75" fmla="*/ 2 h 99"/>
                <a:gd name="T76" fmla="*/ 43 w 92"/>
                <a:gd name="T77" fmla="*/ 9 h 99"/>
                <a:gd name="T78" fmla="*/ 46 w 92"/>
                <a:gd name="T79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" h="99">
                  <a:moveTo>
                    <a:pt x="46" y="20"/>
                  </a:move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3" y="39"/>
                    <a:pt x="15" y="43"/>
                    <a:pt x="20" y="49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6" y="59"/>
                    <a:pt x="10" y="66"/>
                    <a:pt x="3" y="71"/>
                  </a:cubicBezTo>
                  <a:cubicBezTo>
                    <a:pt x="0" y="73"/>
                    <a:pt x="0" y="75"/>
                    <a:pt x="0" y="77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6" y="86"/>
                    <a:pt x="32" y="87"/>
                    <a:pt x="34" y="91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6" y="98"/>
                    <a:pt x="50" y="99"/>
                    <a:pt x="53" y="99"/>
                  </a:cubicBezTo>
                  <a:cubicBezTo>
                    <a:pt x="56" y="99"/>
                    <a:pt x="60" y="97"/>
                    <a:pt x="62" y="91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2"/>
                    <a:pt x="89" y="20"/>
                    <a:pt x="91" y="20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3" y="0"/>
                    <a:pt x="46" y="0"/>
                    <a:pt x="41" y="1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8" y="5"/>
                    <a:pt x="39" y="8"/>
                    <a:pt x="43" y="9"/>
                  </a:cubicBezTo>
                  <a:cubicBezTo>
                    <a:pt x="46" y="12"/>
                    <a:pt x="48" y="15"/>
                    <a:pt x="46" y="20"/>
                  </a:cubicBezTo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7" name="Freeform 26"/>
            <p:cNvSpPr/>
            <p:nvPr/>
          </p:nvSpPr>
          <p:spPr bwMode="auto">
            <a:xfrm>
              <a:off x="3387340" y="2560858"/>
              <a:ext cx="278130" cy="607949"/>
            </a:xfrm>
            <a:custGeom>
              <a:avLst/>
              <a:gdLst>
                <a:gd name="T0" fmla="*/ 176 w 187"/>
                <a:gd name="T1" fmla="*/ 16 h 408"/>
                <a:gd name="T2" fmla="*/ 167 w 187"/>
                <a:gd name="T3" fmla="*/ 0 h 408"/>
                <a:gd name="T4" fmla="*/ 161 w 187"/>
                <a:gd name="T5" fmla="*/ 9 h 408"/>
                <a:gd name="T6" fmla="*/ 152 w 187"/>
                <a:gd name="T7" fmla="*/ 21 h 408"/>
                <a:gd name="T8" fmla="*/ 134 w 187"/>
                <a:gd name="T9" fmla="*/ 25 h 408"/>
                <a:gd name="T10" fmla="*/ 116 w 187"/>
                <a:gd name="T11" fmla="*/ 23 h 408"/>
                <a:gd name="T12" fmla="*/ 105 w 187"/>
                <a:gd name="T13" fmla="*/ 33 h 408"/>
                <a:gd name="T14" fmla="*/ 97 w 187"/>
                <a:gd name="T15" fmla="*/ 39 h 408"/>
                <a:gd name="T16" fmla="*/ 94 w 187"/>
                <a:gd name="T17" fmla="*/ 40 h 408"/>
                <a:gd name="T18" fmla="*/ 80 w 187"/>
                <a:gd name="T19" fmla="*/ 40 h 408"/>
                <a:gd name="T20" fmla="*/ 79 w 187"/>
                <a:gd name="T21" fmla="*/ 54 h 408"/>
                <a:gd name="T22" fmla="*/ 72 w 187"/>
                <a:gd name="T23" fmla="*/ 65 h 408"/>
                <a:gd name="T24" fmla="*/ 58 w 187"/>
                <a:gd name="T25" fmla="*/ 78 h 408"/>
                <a:gd name="T26" fmla="*/ 56 w 187"/>
                <a:gd name="T27" fmla="*/ 78 h 408"/>
                <a:gd name="T28" fmla="*/ 34 w 187"/>
                <a:gd name="T29" fmla="*/ 91 h 408"/>
                <a:gd name="T30" fmla="*/ 36 w 187"/>
                <a:gd name="T31" fmla="*/ 105 h 408"/>
                <a:gd name="T32" fmla="*/ 23 w 187"/>
                <a:gd name="T33" fmla="*/ 116 h 408"/>
                <a:gd name="T34" fmla="*/ 22 w 187"/>
                <a:gd name="T35" fmla="*/ 132 h 408"/>
                <a:gd name="T36" fmla="*/ 22 w 187"/>
                <a:gd name="T37" fmla="*/ 133 h 408"/>
                <a:gd name="T38" fmla="*/ 22 w 187"/>
                <a:gd name="T39" fmla="*/ 147 h 408"/>
                <a:gd name="T40" fmla="*/ 14 w 187"/>
                <a:gd name="T41" fmla="*/ 158 h 408"/>
                <a:gd name="T42" fmla="*/ 5 w 187"/>
                <a:gd name="T43" fmla="*/ 184 h 408"/>
                <a:gd name="T44" fmla="*/ 14 w 187"/>
                <a:gd name="T45" fmla="*/ 193 h 408"/>
                <a:gd name="T46" fmla="*/ 21 w 187"/>
                <a:gd name="T47" fmla="*/ 225 h 408"/>
                <a:gd name="T48" fmla="*/ 19 w 187"/>
                <a:gd name="T49" fmla="*/ 226 h 408"/>
                <a:gd name="T50" fmla="*/ 4 w 187"/>
                <a:gd name="T51" fmla="*/ 257 h 408"/>
                <a:gd name="T52" fmla="*/ 15 w 187"/>
                <a:gd name="T53" fmla="*/ 317 h 408"/>
                <a:gd name="T54" fmla="*/ 15 w 187"/>
                <a:gd name="T55" fmla="*/ 319 h 408"/>
                <a:gd name="T56" fmla="*/ 1 w 187"/>
                <a:gd name="T57" fmla="*/ 403 h 408"/>
                <a:gd name="T58" fmla="*/ 28 w 187"/>
                <a:gd name="T59" fmla="*/ 392 h 408"/>
                <a:gd name="T60" fmla="*/ 82 w 187"/>
                <a:gd name="T61" fmla="*/ 371 h 408"/>
                <a:gd name="T62" fmla="*/ 97 w 187"/>
                <a:gd name="T63" fmla="*/ 357 h 408"/>
                <a:gd name="T64" fmla="*/ 99 w 187"/>
                <a:gd name="T65" fmla="*/ 358 h 408"/>
                <a:gd name="T66" fmla="*/ 156 w 187"/>
                <a:gd name="T67" fmla="*/ 352 h 408"/>
                <a:gd name="T68" fmla="*/ 156 w 187"/>
                <a:gd name="T69" fmla="*/ 336 h 408"/>
                <a:gd name="T70" fmla="*/ 165 w 187"/>
                <a:gd name="T71" fmla="*/ 329 h 408"/>
                <a:gd name="T72" fmla="*/ 163 w 187"/>
                <a:gd name="T73" fmla="*/ 319 h 408"/>
                <a:gd name="T74" fmla="*/ 163 w 187"/>
                <a:gd name="T75" fmla="*/ 317 h 408"/>
                <a:gd name="T76" fmla="*/ 165 w 187"/>
                <a:gd name="T77" fmla="*/ 309 h 408"/>
                <a:gd name="T78" fmla="*/ 170 w 187"/>
                <a:gd name="T79" fmla="*/ 288 h 408"/>
                <a:gd name="T80" fmla="*/ 159 w 187"/>
                <a:gd name="T81" fmla="*/ 266 h 408"/>
                <a:gd name="T82" fmla="*/ 163 w 187"/>
                <a:gd name="T83" fmla="*/ 241 h 408"/>
                <a:gd name="T84" fmla="*/ 174 w 187"/>
                <a:gd name="T85" fmla="*/ 213 h 408"/>
                <a:gd name="T86" fmla="*/ 187 w 187"/>
                <a:gd name="T87" fmla="*/ 185 h 408"/>
                <a:gd name="T88" fmla="*/ 158 w 187"/>
                <a:gd name="T89" fmla="*/ 158 h 408"/>
                <a:gd name="T90" fmla="*/ 156 w 187"/>
                <a:gd name="T91" fmla="*/ 157 h 408"/>
                <a:gd name="T92" fmla="*/ 152 w 187"/>
                <a:gd name="T93" fmla="*/ 145 h 408"/>
                <a:gd name="T94" fmla="*/ 154 w 187"/>
                <a:gd name="T95" fmla="*/ 125 h 408"/>
                <a:gd name="T96" fmla="*/ 159 w 187"/>
                <a:gd name="T97" fmla="*/ 111 h 408"/>
                <a:gd name="T98" fmla="*/ 167 w 187"/>
                <a:gd name="T99" fmla="*/ 97 h 408"/>
                <a:gd name="T100" fmla="*/ 183 w 187"/>
                <a:gd name="T101" fmla="*/ 87 h 408"/>
                <a:gd name="T102" fmla="*/ 184 w 187"/>
                <a:gd name="T103" fmla="*/ 56 h 408"/>
                <a:gd name="T104" fmla="*/ 172 w 187"/>
                <a:gd name="T105" fmla="*/ 54 h 408"/>
                <a:gd name="T106" fmla="*/ 157 w 187"/>
                <a:gd name="T107" fmla="*/ 46 h 408"/>
                <a:gd name="T108" fmla="*/ 156 w 187"/>
                <a:gd name="T109" fmla="*/ 44 h 408"/>
                <a:gd name="T110" fmla="*/ 156 w 187"/>
                <a:gd name="T111" fmla="*/ 26 h 408"/>
                <a:gd name="T112" fmla="*/ 174 w 187"/>
                <a:gd name="T113" fmla="*/ 2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7" h="408">
                  <a:moveTo>
                    <a:pt x="174" y="20"/>
                  </a:moveTo>
                  <a:cubicBezTo>
                    <a:pt x="176" y="16"/>
                    <a:pt x="176" y="16"/>
                    <a:pt x="176" y="16"/>
                  </a:cubicBezTo>
                  <a:cubicBezTo>
                    <a:pt x="172" y="5"/>
                    <a:pt x="172" y="5"/>
                    <a:pt x="172" y="5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52" y="20"/>
                    <a:pt x="152" y="20"/>
                    <a:pt x="152" y="20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0" y="21"/>
                    <a:pt x="150" y="21"/>
                    <a:pt x="150" y="21"/>
                  </a:cubicBezTo>
                  <a:cubicBezTo>
                    <a:pt x="134" y="25"/>
                    <a:pt x="134" y="25"/>
                    <a:pt x="134" y="25"/>
                  </a:cubicBezTo>
                  <a:cubicBezTo>
                    <a:pt x="132" y="25"/>
                    <a:pt x="132" y="25"/>
                    <a:pt x="132" y="25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5"/>
                    <a:pt x="36" y="105"/>
                    <a:pt x="36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23" y="116"/>
                    <a:pt x="23" y="116"/>
                    <a:pt x="23" y="116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22" y="147"/>
                    <a:pt x="22" y="147"/>
                    <a:pt x="22" y="147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5" y="184"/>
                    <a:pt x="5" y="184"/>
                    <a:pt x="5" y="184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14" y="193"/>
                    <a:pt x="14" y="193"/>
                    <a:pt x="14" y="193"/>
                  </a:cubicBezTo>
                  <a:cubicBezTo>
                    <a:pt x="19" y="200"/>
                    <a:pt x="21" y="205"/>
                    <a:pt x="21" y="210"/>
                  </a:cubicBezTo>
                  <a:cubicBezTo>
                    <a:pt x="21" y="225"/>
                    <a:pt x="21" y="225"/>
                    <a:pt x="21" y="225"/>
                  </a:cubicBezTo>
                  <a:cubicBezTo>
                    <a:pt x="20" y="225"/>
                    <a:pt x="20" y="225"/>
                    <a:pt x="20" y="225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5" y="236"/>
                    <a:pt x="5" y="236"/>
                    <a:pt x="5" y="236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5" y="278"/>
                    <a:pt x="5" y="278"/>
                    <a:pt x="5" y="278"/>
                  </a:cubicBezTo>
                  <a:cubicBezTo>
                    <a:pt x="5" y="285"/>
                    <a:pt x="8" y="298"/>
                    <a:pt x="15" y="317"/>
                  </a:cubicBezTo>
                  <a:cubicBezTo>
                    <a:pt x="15" y="318"/>
                    <a:pt x="15" y="318"/>
                    <a:pt x="15" y="31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1" y="403"/>
                    <a:pt x="1" y="403"/>
                    <a:pt x="1" y="403"/>
                  </a:cubicBezTo>
                  <a:cubicBezTo>
                    <a:pt x="12" y="408"/>
                    <a:pt x="12" y="408"/>
                    <a:pt x="12" y="408"/>
                  </a:cubicBezTo>
                  <a:cubicBezTo>
                    <a:pt x="28" y="392"/>
                    <a:pt x="28" y="392"/>
                    <a:pt x="28" y="392"/>
                  </a:cubicBezTo>
                  <a:cubicBezTo>
                    <a:pt x="29" y="392"/>
                    <a:pt x="29" y="392"/>
                    <a:pt x="29" y="392"/>
                  </a:cubicBezTo>
                  <a:cubicBezTo>
                    <a:pt x="82" y="371"/>
                    <a:pt x="82" y="371"/>
                    <a:pt x="82" y="371"/>
                  </a:cubicBezTo>
                  <a:cubicBezTo>
                    <a:pt x="96" y="358"/>
                    <a:pt x="96" y="358"/>
                    <a:pt x="96" y="358"/>
                  </a:cubicBezTo>
                  <a:cubicBezTo>
                    <a:pt x="97" y="357"/>
                    <a:pt x="97" y="357"/>
                    <a:pt x="97" y="357"/>
                  </a:cubicBezTo>
                  <a:cubicBezTo>
                    <a:pt x="98" y="358"/>
                    <a:pt x="98" y="358"/>
                    <a:pt x="98" y="358"/>
                  </a:cubicBezTo>
                  <a:cubicBezTo>
                    <a:pt x="99" y="358"/>
                    <a:pt x="99" y="358"/>
                    <a:pt x="99" y="358"/>
                  </a:cubicBezTo>
                  <a:cubicBezTo>
                    <a:pt x="130" y="360"/>
                    <a:pt x="130" y="360"/>
                    <a:pt x="130" y="360"/>
                  </a:cubicBezTo>
                  <a:cubicBezTo>
                    <a:pt x="134" y="360"/>
                    <a:pt x="143" y="357"/>
                    <a:pt x="156" y="352"/>
                  </a:cubicBezTo>
                  <a:cubicBezTo>
                    <a:pt x="156" y="337"/>
                    <a:pt x="156" y="337"/>
                    <a:pt x="156" y="337"/>
                  </a:cubicBezTo>
                  <a:cubicBezTo>
                    <a:pt x="156" y="336"/>
                    <a:pt x="156" y="336"/>
                    <a:pt x="156" y="336"/>
                  </a:cubicBezTo>
                  <a:cubicBezTo>
                    <a:pt x="157" y="336"/>
                    <a:pt x="157" y="336"/>
                    <a:pt x="157" y="336"/>
                  </a:cubicBezTo>
                  <a:cubicBezTo>
                    <a:pt x="165" y="329"/>
                    <a:pt x="165" y="329"/>
                    <a:pt x="165" y="329"/>
                  </a:cubicBezTo>
                  <a:cubicBezTo>
                    <a:pt x="163" y="320"/>
                    <a:pt x="163" y="320"/>
                    <a:pt x="163" y="320"/>
                  </a:cubicBezTo>
                  <a:cubicBezTo>
                    <a:pt x="163" y="319"/>
                    <a:pt x="163" y="319"/>
                    <a:pt x="163" y="319"/>
                  </a:cubicBezTo>
                  <a:cubicBezTo>
                    <a:pt x="163" y="318"/>
                    <a:pt x="163" y="318"/>
                    <a:pt x="163" y="318"/>
                  </a:cubicBezTo>
                  <a:cubicBezTo>
                    <a:pt x="163" y="317"/>
                    <a:pt x="163" y="317"/>
                    <a:pt x="163" y="317"/>
                  </a:cubicBezTo>
                  <a:cubicBezTo>
                    <a:pt x="164" y="316"/>
                    <a:pt x="164" y="316"/>
                    <a:pt x="164" y="316"/>
                  </a:cubicBezTo>
                  <a:cubicBezTo>
                    <a:pt x="167" y="314"/>
                    <a:pt x="167" y="311"/>
                    <a:pt x="165" y="309"/>
                  </a:cubicBezTo>
                  <a:cubicBezTo>
                    <a:pt x="163" y="305"/>
                    <a:pt x="163" y="299"/>
                    <a:pt x="167" y="293"/>
                  </a:cubicBezTo>
                  <a:cubicBezTo>
                    <a:pt x="170" y="288"/>
                    <a:pt x="170" y="288"/>
                    <a:pt x="170" y="288"/>
                  </a:cubicBezTo>
                  <a:cubicBezTo>
                    <a:pt x="170" y="278"/>
                    <a:pt x="170" y="278"/>
                    <a:pt x="170" y="27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54" y="263"/>
                    <a:pt x="154" y="258"/>
                    <a:pt x="156" y="253"/>
                  </a:cubicBezTo>
                  <a:cubicBezTo>
                    <a:pt x="158" y="249"/>
                    <a:pt x="160" y="245"/>
                    <a:pt x="163" y="241"/>
                  </a:cubicBezTo>
                  <a:cubicBezTo>
                    <a:pt x="166" y="229"/>
                    <a:pt x="166" y="229"/>
                    <a:pt x="166" y="229"/>
                  </a:cubicBezTo>
                  <a:cubicBezTo>
                    <a:pt x="174" y="213"/>
                    <a:pt x="174" y="213"/>
                    <a:pt x="174" y="213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87" y="185"/>
                    <a:pt x="187" y="185"/>
                    <a:pt x="187" y="185"/>
                  </a:cubicBezTo>
                  <a:cubicBezTo>
                    <a:pt x="179" y="172"/>
                    <a:pt x="179" y="172"/>
                    <a:pt x="179" y="172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156" y="158"/>
                    <a:pt x="156" y="158"/>
                    <a:pt x="156" y="158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2" y="146"/>
                    <a:pt x="152" y="146"/>
                    <a:pt x="152" y="146"/>
                  </a:cubicBezTo>
                  <a:cubicBezTo>
                    <a:pt x="152" y="145"/>
                    <a:pt x="152" y="145"/>
                    <a:pt x="152" y="145"/>
                  </a:cubicBezTo>
                  <a:cubicBezTo>
                    <a:pt x="152" y="144"/>
                    <a:pt x="152" y="144"/>
                    <a:pt x="152" y="144"/>
                  </a:cubicBezTo>
                  <a:cubicBezTo>
                    <a:pt x="154" y="125"/>
                    <a:pt x="154" y="125"/>
                    <a:pt x="154" y="125"/>
                  </a:cubicBezTo>
                  <a:cubicBezTo>
                    <a:pt x="154" y="125"/>
                    <a:pt x="154" y="125"/>
                    <a:pt x="154" y="125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9" y="106"/>
                    <a:pt x="159" y="103"/>
                    <a:pt x="161" y="100"/>
                  </a:cubicBezTo>
                  <a:cubicBezTo>
                    <a:pt x="163" y="98"/>
                    <a:pt x="165" y="97"/>
                    <a:pt x="167" y="97"/>
                  </a:cubicBezTo>
                  <a:cubicBezTo>
                    <a:pt x="180" y="95"/>
                    <a:pt x="180" y="95"/>
                    <a:pt x="180" y="95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56"/>
                    <a:pt x="184" y="56"/>
                    <a:pt x="184" y="56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4"/>
                    <a:pt x="156" y="24"/>
                    <a:pt x="156" y="24"/>
                  </a:cubicBezTo>
                  <a:lnTo>
                    <a:pt x="174" y="2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8" name="Freeform 27"/>
            <p:cNvSpPr/>
            <p:nvPr/>
          </p:nvSpPr>
          <p:spPr bwMode="auto">
            <a:xfrm>
              <a:off x="3616244" y="2349183"/>
              <a:ext cx="449193" cy="643638"/>
            </a:xfrm>
            <a:custGeom>
              <a:avLst/>
              <a:gdLst>
                <a:gd name="T0" fmla="*/ 268 w 302"/>
                <a:gd name="T1" fmla="*/ 123 h 432"/>
                <a:gd name="T2" fmla="*/ 233 w 302"/>
                <a:gd name="T3" fmla="*/ 105 h 432"/>
                <a:gd name="T4" fmla="*/ 240 w 302"/>
                <a:gd name="T5" fmla="*/ 87 h 432"/>
                <a:gd name="T6" fmla="*/ 212 w 302"/>
                <a:gd name="T7" fmla="*/ 76 h 432"/>
                <a:gd name="T8" fmla="*/ 197 w 302"/>
                <a:gd name="T9" fmla="*/ 58 h 432"/>
                <a:gd name="T10" fmla="*/ 201 w 302"/>
                <a:gd name="T11" fmla="*/ 28 h 432"/>
                <a:gd name="T12" fmla="*/ 192 w 302"/>
                <a:gd name="T13" fmla="*/ 34 h 432"/>
                <a:gd name="T14" fmla="*/ 178 w 302"/>
                <a:gd name="T15" fmla="*/ 23 h 432"/>
                <a:gd name="T16" fmla="*/ 155 w 302"/>
                <a:gd name="T17" fmla="*/ 11 h 432"/>
                <a:gd name="T18" fmla="*/ 134 w 302"/>
                <a:gd name="T19" fmla="*/ 25 h 432"/>
                <a:gd name="T20" fmla="*/ 125 w 302"/>
                <a:gd name="T21" fmla="*/ 56 h 432"/>
                <a:gd name="T22" fmla="*/ 102 w 302"/>
                <a:gd name="T23" fmla="*/ 66 h 432"/>
                <a:gd name="T24" fmla="*/ 79 w 302"/>
                <a:gd name="T25" fmla="*/ 60 h 432"/>
                <a:gd name="T26" fmla="*/ 62 w 302"/>
                <a:gd name="T27" fmla="*/ 87 h 432"/>
                <a:gd name="T28" fmla="*/ 40 w 302"/>
                <a:gd name="T29" fmla="*/ 78 h 432"/>
                <a:gd name="T30" fmla="*/ 33 w 302"/>
                <a:gd name="T31" fmla="*/ 45 h 432"/>
                <a:gd name="T32" fmla="*/ 13 w 302"/>
                <a:gd name="T33" fmla="*/ 83 h 432"/>
                <a:gd name="T34" fmla="*/ 0 w 302"/>
                <a:gd name="T35" fmla="*/ 105 h 432"/>
                <a:gd name="T36" fmla="*/ 31 w 302"/>
                <a:gd name="T37" fmla="*/ 160 h 432"/>
                <a:gd name="T38" fmla="*/ 23 w 302"/>
                <a:gd name="T39" fmla="*/ 169 h 432"/>
                <a:gd name="T40" fmla="*/ 36 w 302"/>
                <a:gd name="T41" fmla="*/ 192 h 432"/>
                <a:gd name="T42" fmla="*/ 37 w 302"/>
                <a:gd name="T43" fmla="*/ 231 h 432"/>
                <a:gd name="T44" fmla="*/ 30 w 302"/>
                <a:gd name="T45" fmla="*/ 244 h 432"/>
                <a:gd name="T46" fmla="*/ 6 w 302"/>
                <a:gd name="T47" fmla="*/ 286 h 432"/>
                <a:gd name="T48" fmla="*/ 40 w 302"/>
                <a:gd name="T49" fmla="*/ 325 h 432"/>
                <a:gd name="T50" fmla="*/ 29 w 302"/>
                <a:gd name="T51" fmla="*/ 351 h 432"/>
                <a:gd name="T52" fmla="*/ 16 w 302"/>
                <a:gd name="T53" fmla="*/ 387 h 432"/>
                <a:gd name="T54" fmla="*/ 11 w 302"/>
                <a:gd name="T55" fmla="*/ 402 h 432"/>
                <a:gd name="T56" fmla="*/ 23 w 302"/>
                <a:gd name="T57" fmla="*/ 417 h 432"/>
                <a:gd name="T58" fmla="*/ 25 w 302"/>
                <a:gd name="T59" fmla="*/ 425 h 432"/>
                <a:gd name="T60" fmla="*/ 104 w 302"/>
                <a:gd name="T61" fmla="*/ 424 h 432"/>
                <a:gd name="T62" fmla="*/ 97 w 302"/>
                <a:gd name="T63" fmla="*/ 399 h 432"/>
                <a:gd name="T64" fmla="*/ 192 w 302"/>
                <a:gd name="T65" fmla="*/ 299 h 432"/>
                <a:gd name="T66" fmla="*/ 211 w 302"/>
                <a:gd name="T67" fmla="*/ 278 h 432"/>
                <a:gd name="T68" fmla="*/ 194 w 302"/>
                <a:gd name="T69" fmla="*/ 260 h 432"/>
                <a:gd name="T70" fmla="*/ 188 w 302"/>
                <a:gd name="T71" fmla="*/ 256 h 432"/>
                <a:gd name="T72" fmla="*/ 140 w 302"/>
                <a:gd name="T73" fmla="*/ 209 h 432"/>
                <a:gd name="T74" fmla="*/ 99 w 302"/>
                <a:gd name="T75" fmla="*/ 196 h 432"/>
                <a:gd name="T76" fmla="*/ 102 w 302"/>
                <a:gd name="T77" fmla="*/ 156 h 432"/>
                <a:gd name="T78" fmla="*/ 118 w 302"/>
                <a:gd name="T79" fmla="*/ 120 h 432"/>
                <a:gd name="T80" fmla="*/ 127 w 302"/>
                <a:gd name="T81" fmla="*/ 101 h 432"/>
                <a:gd name="T82" fmla="*/ 183 w 302"/>
                <a:gd name="T83" fmla="*/ 119 h 432"/>
                <a:gd name="T84" fmla="*/ 181 w 302"/>
                <a:gd name="T85" fmla="*/ 154 h 432"/>
                <a:gd name="T86" fmla="*/ 211 w 302"/>
                <a:gd name="T87" fmla="*/ 181 h 432"/>
                <a:gd name="T88" fmla="*/ 269 w 302"/>
                <a:gd name="T89" fmla="*/ 203 h 432"/>
                <a:gd name="T90" fmla="*/ 285 w 302"/>
                <a:gd name="T91" fmla="*/ 175 h 432"/>
                <a:gd name="T92" fmla="*/ 290 w 302"/>
                <a:gd name="T93" fmla="*/ 159 h 432"/>
                <a:gd name="T94" fmla="*/ 285 w 302"/>
                <a:gd name="T95" fmla="*/ 145 h 432"/>
                <a:gd name="T96" fmla="*/ 278 w 302"/>
                <a:gd name="T97" fmla="*/ 13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2" h="432">
                  <a:moveTo>
                    <a:pt x="278" y="130"/>
                  </a:moveTo>
                  <a:cubicBezTo>
                    <a:pt x="273" y="127"/>
                    <a:pt x="273" y="127"/>
                    <a:pt x="273" y="127"/>
                  </a:cubicBezTo>
                  <a:cubicBezTo>
                    <a:pt x="272" y="127"/>
                    <a:pt x="272" y="127"/>
                    <a:pt x="272" y="127"/>
                  </a:cubicBezTo>
                  <a:cubicBezTo>
                    <a:pt x="268" y="123"/>
                    <a:pt x="268" y="123"/>
                    <a:pt x="268" y="123"/>
                  </a:cubicBezTo>
                  <a:cubicBezTo>
                    <a:pt x="249" y="118"/>
                    <a:pt x="249" y="118"/>
                    <a:pt x="249" y="11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0" y="119"/>
                    <a:pt x="240" y="119"/>
                    <a:pt x="240" y="119"/>
                  </a:cubicBezTo>
                  <a:cubicBezTo>
                    <a:pt x="233" y="105"/>
                    <a:pt x="233" y="105"/>
                    <a:pt x="233" y="105"/>
                  </a:cubicBezTo>
                  <a:cubicBezTo>
                    <a:pt x="233" y="104"/>
                    <a:pt x="233" y="104"/>
                    <a:pt x="233" y="104"/>
                  </a:cubicBezTo>
                  <a:cubicBezTo>
                    <a:pt x="239" y="97"/>
                    <a:pt x="239" y="97"/>
                    <a:pt x="239" y="97"/>
                  </a:cubicBezTo>
                  <a:cubicBezTo>
                    <a:pt x="239" y="89"/>
                    <a:pt x="239" y="89"/>
                    <a:pt x="239" y="89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3" y="82"/>
                    <a:pt x="243" y="82"/>
                    <a:pt x="243" y="82"/>
                  </a:cubicBezTo>
                  <a:cubicBezTo>
                    <a:pt x="240" y="80"/>
                    <a:pt x="240" y="80"/>
                    <a:pt x="240" y="80"/>
                  </a:cubicBezTo>
                  <a:cubicBezTo>
                    <a:pt x="230" y="78"/>
                    <a:pt x="230" y="78"/>
                    <a:pt x="230" y="78"/>
                  </a:cubicBezTo>
                  <a:cubicBezTo>
                    <a:pt x="212" y="76"/>
                    <a:pt x="212" y="76"/>
                    <a:pt x="212" y="76"/>
                  </a:cubicBezTo>
                  <a:cubicBezTo>
                    <a:pt x="211" y="76"/>
                    <a:pt x="211" y="76"/>
                    <a:pt x="211" y="76"/>
                  </a:cubicBezTo>
                  <a:cubicBezTo>
                    <a:pt x="200" y="65"/>
                    <a:pt x="200" y="65"/>
                    <a:pt x="200" y="65"/>
                  </a:cubicBezTo>
                  <a:cubicBezTo>
                    <a:pt x="200" y="65"/>
                    <a:pt x="200" y="65"/>
                    <a:pt x="200" y="65"/>
                  </a:cubicBezTo>
                  <a:cubicBezTo>
                    <a:pt x="197" y="58"/>
                    <a:pt x="197" y="58"/>
                    <a:pt x="197" y="58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02" y="31"/>
                    <a:pt x="202" y="31"/>
                    <a:pt x="202" y="31"/>
                  </a:cubicBezTo>
                  <a:cubicBezTo>
                    <a:pt x="201" y="28"/>
                    <a:pt x="201" y="28"/>
                    <a:pt x="201" y="28"/>
                  </a:cubicBezTo>
                  <a:cubicBezTo>
                    <a:pt x="196" y="34"/>
                    <a:pt x="196" y="34"/>
                    <a:pt x="196" y="34"/>
                  </a:cubicBezTo>
                  <a:cubicBezTo>
                    <a:pt x="195" y="34"/>
                    <a:pt x="195" y="34"/>
                    <a:pt x="195" y="34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90" y="34"/>
                    <a:pt x="190" y="34"/>
                    <a:pt x="190" y="34"/>
                  </a:cubicBezTo>
                  <a:cubicBezTo>
                    <a:pt x="180" y="25"/>
                    <a:pt x="180" y="25"/>
                    <a:pt x="180" y="25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178" y="23"/>
                    <a:pt x="178" y="23"/>
                    <a:pt x="178" y="23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134" y="25"/>
                    <a:pt x="134" y="25"/>
                    <a:pt x="134" y="25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3" y="41"/>
                    <a:pt x="133" y="41"/>
                    <a:pt x="133" y="41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7"/>
                    <a:pt x="123" y="57"/>
                    <a:pt x="123" y="57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99" y="67"/>
                    <a:pt x="99" y="67"/>
                    <a:pt x="99" y="67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7" y="85"/>
                    <a:pt x="65" y="86"/>
                    <a:pt x="62" y="87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5"/>
                    <a:pt x="4" y="99"/>
                    <a:pt x="0" y="105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25" y="168"/>
                    <a:pt x="25" y="168"/>
                    <a:pt x="25" y="168"/>
                  </a:cubicBezTo>
                  <a:cubicBezTo>
                    <a:pt x="23" y="169"/>
                    <a:pt x="23" y="169"/>
                    <a:pt x="23" y="169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11" y="183"/>
                    <a:pt x="11" y="183"/>
                    <a:pt x="11" y="183"/>
                  </a:cubicBezTo>
                  <a:cubicBezTo>
                    <a:pt x="21" y="189"/>
                    <a:pt x="21" y="189"/>
                    <a:pt x="21" y="189"/>
                  </a:cubicBezTo>
                  <a:cubicBezTo>
                    <a:pt x="36" y="192"/>
                    <a:pt x="36" y="192"/>
                    <a:pt x="36" y="192"/>
                  </a:cubicBezTo>
                  <a:cubicBezTo>
                    <a:pt x="40" y="206"/>
                    <a:pt x="40" y="206"/>
                    <a:pt x="40" y="206"/>
                  </a:cubicBezTo>
                  <a:cubicBezTo>
                    <a:pt x="40" y="207"/>
                    <a:pt x="40" y="207"/>
                    <a:pt x="40" y="207"/>
                  </a:cubicBezTo>
                  <a:cubicBezTo>
                    <a:pt x="40" y="207"/>
                    <a:pt x="40" y="207"/>
                    <a:pt x="40" y="207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31" y="242"/>
                    <a:pt x="31" y="242"/>
                    <a:pt x="31" y="242"/>
                  </a:cubicBezTo>
                  <a:cubicBezTo>
                    <a:pt x="31" y="244"/>
                    <a:pt x="31" y="244"/>
                    <a:pt x="31" y="244"/>
                  </a:cubicBezTo>
                  <a:cubicBezTo>
                    <a:pt x="30" y="244"/>
                    <a:pt x="30" y="244"/>
                    <a:pt x="30" y="244"/>
                  </a:cubicBezTo>
                  <a:cubicBezTo>
                    <a:pt x="13" y="247"/>
                    <a:pt x="13" y="247"/>
                    <a:pt x="13" y="247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8" y="269"/>
                    <a:pt x="8" y="269"/>
                    <a:pt x="8" y="269"/>
                  </a:cubicBezTo>
                  <a:cubicBezTo>
                    <a:pt x="6" y="286"/>
                    <a:pt x="6" y="286"/>
                    <a:pt x="6" y="286"/>
                  </a:cubicBezTo>
                  <a:cubicBezTo>
                    <a:pt x="9" y="296"/>
                    <a:pt x="9" y="296"/>
                    <a:pt x="9" y="296"/>
                  </a:cubicBezTo>
                  <a:cubicBezTo>
                    <a:pt x="31" y="309"/>
                    <a:pt x="31" y="309"/>
                    <a:pt x="31" y="309"/>
                  </a:cubicBezTo>
                  <a:cubicBezTo>
                    <a:pt x="31" y="309"/>
                    <a:pt x="31" y="309"/>
                    <a:pt x="31" y="309"/>
                  </a:cubicBezTo>
                  <a:cubicBezTo>
                    <a:pt x="40" y="325"/>
                    <a:pt x="40" y="325"/>
                    <a:pt x="40" y="325"/>
                  </a:cubicBezTo>
                  <a:cubicBezTo>
                    <a:pt x="40" y="325"/>
                    <a:pt x="40" y="325"/>
                    <a:pt x="40" y="325"/>
                  </a:cubicBezTo>
                  <a:cubicBezTo>
                    <a:pt x="41" y="326"/>
                    <a:pt x="41" y="326"/>
                    <a:pt x="41" y="326"/>
                  </a:cubicBezTo>
                  <a:cubicBezTo>
                    <a:pt x="40" y="327"/>
                    <a:pt x="40" y="327"/>
                    <a:pt x="40" y="327"/>
                  </a:cubicBezTo>
                  <a:cubicBezTo>
                    <a:pt x="29" y="351"/>
                    <a:pt x="29" y="351"/>
                    <a:pt x="29" y="351"/>
                  </a:cubicBezTo>
                  <a:cubicBezTo>
                    <a:pt x="27" y="358"/>
                    <a:pt x="27" y="358"/>
                    <a:pt x="27" y="358"/>
                  </a:cubicBezTo>
                  <a:cubicBezTo>
                    <a:pt x="20" y="374"/>
                    <a:pt x="20" y="374"/>
                    <a:pt x="20" y="374"/>
                  </a:cubicBezTo>
                  <a:cubicBezTo>
                    <a:pt x="17" y="386"/>
                    <a:pt x="17" y="386"/>
                    <a:pt x="17" y="386"/>
                  </a:cubicBezTo>
                  <a:cubicBezTo>
                    <a:pt x="16" y="387"/>
                    <a:pt x="16" y="387"/>
                    <a:pt x="16" y="387"/>
                  </a:cubicBezTo>
                  <a:cubicBezTo>
                    <a:pt x="16" y="388"/>
                    <a:pt x="16" y="388"/>
                    <a:pt x="16" y="388"/>
                  </a:cubicBezTo>
                  <a:cubicBezTo>
                    <a:pt x="13" y="391"/>
                    <a:pt x="11" y="394"/>
                    <a:pt x="9" y="398"/>
                  </a:cubicBezTo>
                  <a:cubicBezTo>
                    <a:pt x="9" y="399"/>
                    <a:pt x="9" y="400"/>
                    <a:pt x="10" y="402"/>
                  </a:cubicBezTo>
                  <a:cubicBezTo>
                    <a:pt x="11" y="402"/>
                    <a:pt x="11" y="402"/>
                    <a:pt x="11" y="402"/>
                  </a:cubicBezTo>
                  <a:cubicBezTo>
                    <a:pt x="18" y="410"/>
                    <a:pt x="18" y="410"/>
                    <a:pt x="18" y="410"/>
                  </a:cubicBezTo>
                  <a:cubicBezTo>
                    <a:pt x="21" y="416"/>
                    <a:pt x="21" y="416"/>
                    <a:pt x="21" y="416"/>
                  </a:cubicBezTo>
                  <a:cubicBezTo>
                    <a:pt x="22" y="415"/>
                    <a:pt x="22" y="415"/>
                    <a:pt x="22" y="415"/>
                  </a:cubicBezTo>
                  <a:cubicBezTo>
                    <a:pt x="23" y="417"/>
                    <a:pt x="23" y="417"/>
                    <a:pt x="23" y="417"/>
                  </a:cubicBezTo>
                  <a:cubicBezTo>
                    <a:pt x="23" y="418"/>
                    <a:pt x="23" y="418"/>
                    <a:pt x="23" y="418"/>
                  </a:cubicBezTo>
                  <a:cubicBezTo>
                    <a:pt x="23" y="420"/>
                    <a:pt x="23" y="420"/>
                    <a:pt x="23" y="420"/>
                  </a:cubicBezTo>
                  <a:cubicBezTo>
                    <a:pt x="23" y="420"/>
                    <a:pt x="23" y="420"/>
                    <a:pt x="23" y="420"/>
                  </a:cubicBezTo>
                  <a:cubicBezTo>
                    <a:pt x="25" y="425"/>
                    <a:pt x="25" y="425"/>
                    <a:pt x="25" y="425"/>
                  </a:cubicBezTo>
                  <a:cubicBezTo>
                    <a:pt x="31" y="427"/>
                    <a:pt x="31" y="427"/>
                    <a:pt x="31" y="427"/>
                  </a:cubicBezTo>
                  <a:cubicBezTo>
                    <a:pt x="56" y="432"/>
                    <a:pt x="56" y="432"/>
                    <a:pt x="56" y="432"/>
                  </a:cubicBezTo>
                  <a:cubicBezTo>
                    <a:pt x="64" y="432"/>
                    <a:pt x="71" y="430"/>
                    <a:pt x="80" y="427"/>
                  </a:cubicBezTo>
                  <a:cubicBezTo>
                    <a:pt x="88" y="423"/>
                    <a:pt x="96" y="422"/>
                    <a:pt x="104" y="424"/>
                  </a:cubicBezTo>
                  <a:cubicBezTo>
                    <a:pt x="105" y="419"/>
                    <a:pt x="105" y="419"/>
                    <a:pt x="105" y="419"/>
                  </a:cubicBezTo>
                  <a:cubicBezTo>
                    <a:pt x="97" y="400"/>
                    <a:pt x="97" y="400"/>
                    <a:pt x="97" y="400"/>
                  </a:cubicBezTo>
                  <a:cubicBezTo>
                    <a:pt x="96" y="399"/>
                    <a:pt x="96" y="399"/>
                    <a:pt x="96" y="399"/>
                  </a:cubicBezTo>
                  <a:cubicBezTo>
                    <a:pt x="97" y="399"/>
                    <a:pt x="97" y="399"/>
                    <a:pt x="97" y="399"/>
                  </a:cubicBezTo>
                  <a:cubicBezTo>
                    <a:pt x="136" y="345"/>
                    <a:pt x="136" y="345"/>
                    <a:pt x="136" y="345"/>
                  </a:cubicBezTo>
                  <a:cubicBezTo>
                    <a:pt x="178" y="304"/>
                    <a:pt x="178" y="304"/>
                    <a:pt x="178" y="304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92" y="299"/>
                    <a:pt x="192" y="299"/>
                    <a:pt x="192" y="299"/>
                  </a:cubicBezTo>
                  <a:cubicBezTo>
                    <a:pt x="199" y="291"/>
                    <a:pt x="199" y="291"/>
                    <a:pt x="199" y="291"/>
                  </a:cubicBezTo>
                  <a:cubicBezTo>
                    <a:pt x="199" y="291"/>
                    <a:pt x="199" y="291"/>
                    <a:pt x="199" y="291"/>
                  </a:cubicBezTo>
                  <a:cubicBezTo>
                    <a:pt x="205" y="287"/>
                    <a:pt x="209" y="284"/>
                    <a:pt x="215" y="282"/>
                  </a:cubicBezTo>
                  <a:cubicBezTo>
                    <a:pt x="211" y="278"/>
                    <a:pt x="211" y="278"/>
                    <a:pt x="211" y="278"/>
                  </a:cubicBezTo>
                  <a:cubicBezTo>
                    <a:pt x="202" y="269"/>
                    <a:pt x="202" y="269"/>
                    <a:pt x="202" y="269"/>
                  </a:cubicBezTo>
                  <a:cubicBezTo>
                    <a:pt x="202" y="269"/>
                    <a:pt x="202" y="269"/>
                    <a:pt x="202" y="269"/>
                  </a:cubicBezTo>
                  <a:cubicBezTo>
                    <a:pt x="201" y="269"/>
                    <a:pt x="201" y="269"/>
                    <a:pt x="201" y="269"/>
                  </a:cubicBezTo>
                  <a:cubicBezTo>
                    <a:pt x="194" y="260"/>
                    <a:pt x="194" y="260"/>
                    <a:pt x="194" y="260"/>
                  </a:cubicBezTo>
                  <a:cubicBezTo>
                    <a:pt x="193" y="259"/>
                    <a:pt x="193" y="259"/>
                    <a:pt x="193" y="259"/>
                  </a:cubicBezTo>
                  <a:cubicBezTo>
                    <a:pt x="193" y="258"/>
                    <a:pt x="193" y="258"/>
                    <a:pt x="193" y="258"/>
                  </a:cubicBezTo>
                  <a:cubicBezTo>
                    <a:pt x="197" y="254"/>
                    <a:pt x="197" y="254"/>
                    <a:pt x="197" y="254"/>
                  </a:cubicBezTo>
                  <a:cubicBezTo>
                    <a:pt x="188" y="256"/>
                    <a:pt x="188" y="256"/>
                    <a:pt x="188" y="256"/>
                  </a:cubicBezTo>
                  <a:cubicBezTo>
                    <a:pt x="169" y="251"/>
                    <a:pt x="169" y="251"/>
                    <a:pt x="169" y="251"/>
                  </a:cubicBezTo>
                  <a:cubicBezTo>
                    <a:pt x="161" y="247"/>
                    <a:pt x="156" y="243"/>
                    <a:pt x="155" y="238"/>
                  </a:cubicBezTo>
                  <a:cubicBezTo>
                    <a:pt x="151" y="226"/>
                    <a:pt x="149" y="215"/>
                    <a:pt x="150" y="205"/>
                  </a:cubicBezTo>
                  <a:cubicBezTo>
                    <a:pt x="147" y="209"/>
                    <a:pt x="144" y="209"/>
                    <a:pt x="140" y="209"/>
                  </a:cubicBezTo>
                  <a:cubicBezTo>
                    <a:pt x="126" y="206"/>
                    <a:pt x="126" y="206"/>
                    <a:pt x="126" y="206"/>
                  </a:cubicBezTo>
                  <a:cubicBezTo>
                    <a:pt x="116" y="199"/>
                    <a:pt x="116" y="199"/>
                    <a:pt x="116" y="199"/>
                  </a:cubicBezTo>
                  <a:cubicBezTo>
                    <a:pt x="105" y="196"/>
                    <a:pt x="105" y="196"/>
                    <a:pt x="105" y="196"/>
                  </a:cubicBezTo>
                  <a:cubicBezTo>
                    <a:pt x="99" y="196"/>
                    <a:pt x="99" y="196"/>
                    <a:pt x="99" y="196"/>
                  </a:cubicBezTo>
                  <a:cubicBezTo>
                    <a:pt x="96" y="196"/>
                    <a:pt x="91" y="195"/>
                    <a:pt x="89" y="192"/>
                  </a:cubicBezTo>
                  <a:cubicBezTo>
                    <a:pt x="85" y="189"/>
                    <a:pt x="82" y="187"/>
                    <a:pt x="82" y="184"/>
                  </a:cubicBezTo>
                  <a:cubicBezTo>
                    <a:pt x="80" y="178"/>
                    <a:pt x="82" y="175"/>
                    <a:pt x="87" y="171"/>
                  </a:cubicBezTo>
                  <a:cubicBezTo>
                    <a:pt x="91" y="168"/>
                    <a:pt x="97" y="163"/>
                    <a:pt x="102" y="156"/>
                  </a:cubicBezTo>
                  <a:cubicBezTo>
                    <a:pt x="97" y="149"/>
                    <a:pt x="95" y="143"/>
                    <a:pt x="97" y="137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8" y="133"/>
                    <a:pt x="104" y="130"/>
                    <a:pt x="114" y="127"/>
                  </a:cubicBezTo>
                  <a:cubicBezTo>
                    <a:pt x="115" y="123"/>
                    <a:pt x="116" y="121"/>
                    <a:pt x="118" y="120"/>
                  </a:cubicBezTo>
                  <a:cubicBezTo>
                    <a:pt x="128" y="121"/>
                    <a:pt x="128" y="121"/>
                    <a:pt x="128" y="121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0" y="116"/>
                    <a:pt x="118" y="111"/>
                    <a:pt x="121" y="105"/>
                  </a:cubicBezTo>
                  <a:cubicBezTo>
                    <a:pt x="127" y="101"/>
                    <a:pt x="127" y="101"/>
                    <a:pt x="127" y="101"/>
                  </a:cubicBezTo>
                  <a:cubicBezTo>
                    <a:pt x="133" y="99"/>
                    <a:pt x="140" y="100"/>
                    <a:pt x="148" y="104"/>
                  </a:cubicBezTo>
                  <a:cubicBezTo>
                    <a:pt x="164" y="115"/>
                    <a:pt x="164" y="115"/>
                    <a:pt x="164" y="115"/>
                  </a:cubicBezTo>
                  <a:cubicBezTo>
                    <a:pt x="178" y="115"/>
                    <a:pt x="178" y="115"/>
                    <a:pt x="178" y="115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85" y="125"/>
                    <a:pt x="185" y="125"/>
                    <a:pt x="185" y="125"/>
                  </a:cubicBezTo>
                  <a:cubicBezTo>
                    <a:pt x="185" y="128"/>
                    <a:pt x="182" y="130"/>
                    <a:pt x="180" y="130"/>
                  </a:cubicBezTo>
                  <a:cubicBezTo>
                    <a:pt x="176" y="130"/>
                    <a:pt x="175" y="134"/>
                    <a:pt x="174" y="138"/>
                  </a:cubicBezTo>
                  <a:cubicBezTo>
                    <a:pt x="181" y="154"/>
                    <a:pt x="181" y="154"/>
                    <a:pt x="181" y="154"/>
                  </a:cubicBezTo>
                  <a:cubicBezTo>
                    <a:pt x="185" y="148"/>
                    <a:pt x="189" y="145"/>
                    <a:pt x="193" y="144"/>
                  </a:cubicBezTo>
                  <a:cubicBezTo>
                    <a:pt x="196" y="144"/>
                    <a:pt x="198" y="145"/>
                    <a:pt x="200" y="148"/>
                  </a:cubicBezTo>
                  <a:cubicBezTo>
                    <a:pt x="202" y="151"/>
                    <a:pt x="205" y="158"/>
                    <a:pt x="206" y="164"/>
                  </a:cubicBezTo>
                  <a:cubicBezTo>
                    <a:pt x="207" y="171"/>
                    <a:pt x="209" y="178"/>
                    <a:pt x="211" y="181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25" y="199"/>
                    <a:pt x="229" y="207"/>
                    <a:pt x="231" y="213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69" y="203"/>
                    <a:pt x="269" y="203"/>
                    <a:pt x="269" y="203"/>
                  </a:cubicBezTo>
                  <a:cubicBezTo>
                    <a:pt x="280" y="189"/>
                    <a:pt x="280" y="189"/>
                    <a:pt x="280" y="189"/>
                  </a:cubicBezTo>
                  <a:cubicBezTo>
                    <a:pt x="285" y="176"/>
                    <a:pt x="285" y="176"/>
                    <a:pt x="285" y="176"/>
                  </a:cubicBezTo>
                  <a:cubicBezTo>
                    <a:pt x="285" y="176"/>
                    <a:pt x="285" y="176"/>
                    <a:pt x="285" y="176"/>
                  </a:cubicBezTo>
                  <a:cubicBezTo>
                    <a:pt x="285" y="175"/>
                    <a:pt x="285" y="175"/>
                    <a:pt x="285" y="175"/>
                  </a:cubicBezTo>
                  <a:cubicBezTo>
                    <a:pt x="289" y="161"/>
                    <a:pt x="289" y="161"/>
                    <a:pt x="289" y="161"/>
                  </a:cubicBezTo>
                  <a:cubicBezTo>
                    <a:pt x="289" y="160"/>
                    <a:pt x="289" y="160"/>
                    <a:pt x="289" y="160"/>
                  </a:cubicBezTo>
                  <a:cubicBezTo>
                    <a:pt x="289" y="159"/>
                    <a:pt x="289" y="159"/>
                    <a:pt x="289" y="159"/>
                  </a:cubicBezTo>
                  <a:cubicBezTo>
                    <a:pt x="290" y="159"/>
                    <a:pt x="290" y="159"/>
                    <a:pt x="290" y="159"/>
                  </a:cubicBezTo>
                  <a:cubicBezTo>
                    <a:pt x="300" y="152"/>
                    <a:pt x="300" y="152"/>
                    <a:pt x="300" y="152"/>
                  </a:cubicBezTo>
                  <a:cubicBezTo>
                    <a:pt x="302" y="151"/>
                    <a:pt x="302" y="151"/>
                    <a:pt x="302" y="151"/>
                  </a:cubicBezTo>
                  <a:cubicBezTo>
                    <a:pt x="302" y="150"/>
                    <a:pt x="302" y="150"/>
                    <a:pt x="302" y="150"/>
                  </a:cubicBezTo>
                  <a:cubicBezTo>
                    <a:pt x="285" y="145"/>
                    <a:pt x="285" y="145"/>
                    <a:pt x="285" y="145"/>
                  </a:cubicBezTo>
                  <a:cubicBezTo>
                    <a:pt x="283" y="145"/>
                    <a:pt x="283" y="145"/>
                    <a:pt x="283" y="145"/>
                  </a:cubicBezTo>
                  <a:cubicBezTo>
                    <a:pt x="283" y="144"/>
                    <a:pt x="283" y="144"/>
                    <a:pt x="283" y="144"/>
                  </a:cubicBezTo>
                  <a:cubicBezTo>
                    <a:pt x="280" y="134"/>
                    <a:pt x="280" y="134"/>
                    <a:pt x="280" y="134"/>
                  </a:cubicBezTo>
                  <a:lnTo>
                    <a:pt x="278" y="13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9" name="Freeform 28"/>
            <p:cNvSpPr/>
            <p:nvPr/>
          </p:nvSpPr>
          <p:spPr bwMode="auto">
            <a:xfrm>
              <a:off x="3911604" y="3716452"/>
              <a:ext cx="361816" cy="444271"/>
            </a:xfrm>
            <a:custGeom>
              <a:avLst/>
              <a:gdLst>
                <a:gd name="T0" fmla="*/ 126 w 243"/>
                <a:gd name="T1" fmla="*/ 13 h 298"/>
                <a:gd name="T2" fmla="*/ 103 w 243"/>
                <a:gd name="T3" fmla="*/ 33 h 298"/>
                <a:gd name="T4" fmla="*/ 103 w 243"/>
                <a:gd name="T5" fmla="*/ 35 h 298"/>
                <a:gd name="T6" fmla="*/ 79 w 243"/>
                <a:gd name="T7" fmla="*/ 30 h 298"/>
                <a:gd name="T8" fmla="*/ 61 w 243"/>
                <a:gd name="T9" fmla="*/ 64 h 298"/>
                <a:gd name="T10" fmla="*/ 63 w 243"/>
                <a:gd name="T11" fmla="*/ 80 h 298"/>
                <a:gd name="T12" fmla="*/ 63 w 243"/>
                <a:gd name="T13" fmla="*/ 81 h 298"/>
                <a:gd name="T14" fmla="*/ 37 w 243"/>
                <a:gd name="T15" fmla="*/ 111 h 298"/>
                <a:gd name="T16" fmla="*/ 48 w 243"/>
                <a:gd name="T17" fmla="*/ 126 h 298"/>
                <a:gd name="T18" fmla="*/ 32 w 243"/>
                <a:gd name="T19" fmla="*/ 144 h 298"/>
                <a:gd name="T20" fmla="*/ 32 w 243"/>
                <a:gd name="T21" fmla="*/ 161 h 298"/>
                <a:gd name="T22" fmla="*/ 26 w 243"/>
                <a:gd name="T23" fmla="*/ 164 h 298"/>
                <a:gd name="T24" fmla="*/ 13 w 243"/>
                <a:gd name="T25" fmla="*/ 180 h 298"/>
                <a:gd name="T26" fmla="*/ 12 w 243"/>
                <a:gd name="T27" fmla="*/ 195 h 298"/>
                <a:gd name="T28" fmla="*/ 5 w 243"/>
                <a:gd name="T29" fmla="*/ 215 h 298"/>
                <a:gd name="T30" fmla="*/ 0 w 243"/>
                <a:gd name="T31" fmla="*/ 218 h 298"/>
                <a:gd name="T32" fmla="*/ 5 w 243"/>
                <a:gd name="T33" fmla="*/ 235 h 298"/>
                <a:gd name="T34" fmla="*/ 44 w 243"/>
                <a:gd name="T35" fmla="*/ 235 h 298"/>
                <a:gd name="T36" fmla="*/ 46 w 243"/>
                <a:gd name="T37" fmla="*/ 236 h 298"/>
                <a:gd name="T38" fmla="*/ 61 w 243"/>
                <a:gd name="T39" fmla="*/ 252 h 298"/>
                <a:gd name="T40" fmla="*/ 70 w 243"/>
                <a:gd name="T41" fmla="*/ 278 h 298"/>
                <a:gd name="T42" fmla="*/ 97 w 243"/>
                <a:gd name="T43" fmla="*/ 298 h 298"/>
                <a:gd name="T44" fmla="*/ 114 w 243"/>
                <a:gd name="T45" fmla="*/ 293 h 298"/>
                <a:gd name="T46" fmla="*/ 130 w 243"/>
                <a:gd name="T47" fmla="*/ 265 h 298"/>
                <a:gd name="T48" fmla="*/ 134 w 243"/>
                <a:gd name="T49" fmla="*/ 251 h 298"/>
                <a:gd name="T50" fmla="*/ 148 w 243"/>
                <a:gd name="T51" fmla="*/ 252 h 298"/>
                <a:gd name="T52" fmla="*/ 148 w 243"/>
                <a:gd name="T53" fmla="*/ 240 h 298"/>
                <a:gd name="T54" fmla="*/ 150 w 243"/>
                <a:gd name="T55" fmla="*/ 238 h 298"/>
                <a:gd name="T56" fmla="*/ 180 w 243"/>
                <a:gd name="T57" fmla="*/ 216 h 298"/>
                <a:gd name="T58" fmla="*/ 192 w 243"/>
                <a:gd name="T59" fmla="*/ 196 h 298"/>
                <a:gd name="T60" fmla="*/ 190 w 243"/>
                <a:gd name="T61" fmla="*/ 182 h 298"/>
                <a:gd name="T62" fmla="*/ 201 w 243"/>
                <a:gd name="T63" fmla="*/ 166 h 298"/>
                <a:gd name="T64" fmla="*/ 203 w 243"/>
                <a:gd name="T65" fmla="*/ 167 h 298"/>
                <a:gd name="T66" fmla="*/ 212 w 243"/>
                <a:gd name="T67" fmla="*/ 170 h 298"/>
                <a:gd name="T68" fmla="*/ 208 w 243"/>
                <a:gd name="T69" fmla="*/ 155 h 298"/>
                <a:gd name="T70" fmla="*/ 210 w 243"/>
                <a:gd name="T71" fmla="*/ 149 h 298"/>
                <a:gd name="T72" fmla="*/ 205 w 243"/>
                <a:gd name="T73" fmla="*/ 135 h 298"/>
                <a:gd name="T74" fmla="*/ 225 w 243"/>
                <a:gd name="T75" fmla="*/ 123 h 298"/>
                <a:gd name="T76" fmla="*/ 203 w 243"/>
                <a:gd name="T77" fmla="*/ 97 h 298"/>
                <a:gd name="T78" fmla="*/ 229 w 243"/>
                <a:gd name="T79" fmla="*/ 97 h 298"/>
                <a:gd name="T80" fmla="*/ 230 w 243"/>
                <a:gd name="T81" fmla="*/ 83 h 298"/>
                <a:gd name="T82" fmla="*/ 243 w 243"/>
                <a:gd name="T83" fmla="*/ 65 h 298"/>
                <a:gd name="T84" fmla="*/ 232 w 243"/>
                <a:gd name="T85" fmla="*/ 57 h 298"/>
                <a:gd name="T86" fmla="*/ 233 w 243"/>
                <a:gd name="T87" fmla="*/ 52 h 298"/>
                <a:gd name="T88" fmla="*/ 231 w 243"/>
                <a:gd name="T89" fmla="*/ 50 h 298"/>
                <a:gd name="T90" fmla="*/ 221 w 243"/>
                <a:gd name="T91" fmla="*/ 55 h 298"/>
                <a:gd name="T92" fmla="*/ 202 w 243"/>
                <a:gd name="T93" fmla="*/ 47 h 298"/>
                <a:gd name="T94" fmla="*/ 196 w 243"/>
                <a:gd name="T95" fmla="*/ 37 h 298"/>
                <a:gd name="T96" fmla="*/ 186 w 243"/>
                <a:gd name="T97" fmla="*/ 50 h 298"/>
                <a:gd name="T98" fmla="*/ 150 w 243"/>
                <a:gd name="T99" fmla="*/ 40 h 298"/>
                <a:gd name="T100" fmla="*/ 139 w 243"/>
                <a:gd name="T101" fmla="*/ 3 h 298"/>
                <a:gd name="T102" fmla="*/ 128 w 243"/>
                <a:gd name="T103" fmla="*/ 1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3" h="298">
                  <a:moveTo>
                    <a:pt x="127" y="13"/>
                  </a:moveTo>
                  <a:cubicBezTo>
                    <a:pt x="126" y="13"/>
                    <a:pt x="126" y="13"/>
                    <a:pt x="126" y="1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69" y="33"/>
                    <a:pt x="63" y="40"/>
                    <a:pt x="61" y="53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41" y="101"/>
                    <a:pt x="41" y="101"/>
                    <a:pt x="41" y="101"/>
                  </a:cubicBezTo>
                  <a:cubicBezTo>
                    <a:pt x="37" y="105"/>
                    <a:pt x="36" y="109"/>
                    <a:pt x="37" y="111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6" y="120"/>
                    <a:pt x="49" y="123"/>
                    <a:pt x="48" y="126"/>
                  </a:cubicBezTo>
                  <a:cubicBezTo>
                    <a:pt x="48" y="128"/>
                    <a:pt x="48" y="130"/>
                    <a:pt x="46" y="131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32" y="147"/>
                    <a:pt x="32" y="153"/>
                    <a:pt x="32" y="159"/>
                  </a:cubicBezTo>
                  <a:cubicBezTo>
                    <a:pt x="32" y="161"/>
                    <a:pt x="32" y="161"/>
                    <a:pt x="32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6" y="167"/>
                    <a:pt x="24" y="169"/>
                    <a:pt x="21" y="173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13" y="181"/>
                    <a:pt x="13" y="181"/>
                    <a:pt x="13" y="181"/>
                  </a:cubicBezTo>
                  <a:cubicBezTo>
                    <a:pt x="14" y="184"/>
                    <a:pt x="14" y="189"/>
                    <a:pt x="12" y="195"/>
                  </a:cubicBezTo>
                  <a:cubicBezTo>
                    <a:pt x="15" y="202"/>
                    <a:pt x="15" y="206"/>
                    <a:pt x="12" y="209"/>
                  </a:cubicBezTo>
                  <a:cubicBezTo>
                    <a:pt x="5" y="215"/>
                    <a:pt x="5" y="215"/>
                    <a:pt x="5" y="215"/>
                  </a:cubicBezTo>
                  <a:cubicBezTo>
                    <a:pt x="3" y="216"/>
                    <a:pt x="3" y="216"/>
                    <a:pt x="3" y="21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5" y="235"/>
                    <a:pt x="5" y="235"/>
                    <a:pt x="5" y="235"/>
                  </a:cubicBezTo>
                  <a:cubicBezTo>
                    <a:pt x="6" y="235"/>
                    <a:pt x="6" y="235"/>
                    <a:pt x="6" y="235"/>
                  </a:cubicBezTo>
                  <a:cubicBezTo>
                    <a:pt x="18" y="234"/>
                    <a:pt x="30" y="234"/>
                    <a:pt x="44" y="235"/>
                  </a:cubicBezTo>
                  <a:cubicBezTo>
                    <a:pt x="46" y="235"/>
                    <a:pt x="46" y="235"/>
                    <a:pt x="46" y="235"/>
                  </a:cubicBezTo>
                  <a:cubicBezTo>
                    <a:pt x="46" y="236"/>
                    <a:pt x="46" y="236"/>
                    <a:pt x="46" y="236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1" y="252"/>
                    <a:pt x="61" y="252"/>
                    <a:pt x="61" y="252"/>
                  </a:cubicBezTo>
                  <a:cubicBezTo>
                    <a:pt x="61" y="252"/>
                    <a:pt x="61" y="252"/>
                    <a:pt x="61" y="252"/>
                  </a:cubicBezTo>
                  <a:cubicBezTo>
                    <a:pt x="70" y="278"/>
                    <a:pt x="70" y="278"/>
                    <a:pt x="70" y="278"/>
                  </a:cubicBezTo>
                  <a:cubicBezTo>
                    <a:pt x="89" y="295"/>
                    <a:pt x="89" y="295"/>
                    <a:pt x="89" y="295"/>
                  </a:cubicBezTo>
                  <a:cubicBezTo>
                    <a:pt x="97" y="298"/>
                    <a:pt x="97" y="298"/>
                    <a:pt x="97" y="298"/>
                  </a:cubicBezTo>
                  <a:cubicBezTo>
                    <a:pt x="97" y="276"/>
                    <a:pt x="97" y="276"/>
                    <a:pt x="97" y="276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17" y="291"/>
                    <a:pt x="117" y="291"/>
                    <a:pt x="117" y="291"/>
                  </a:cubicBezTo>
                  <a:cubicBezTo>
                    <a:pt x="130" y="265"/>
                    <a:pt x="130" y="265"/>
                    <a:pt x="130" y="265"/>
                  </a:cubicBezTo>
                  <a:cubicBezTo>
                    <a:pt x="132" y="251"/>
                    <a:pt x="132" y="251"/>
                    <a:pt x="132" y="251"/>
                  </a:cubicBezTo>
                  <a:cubicBezTo>
                    <a:pt x="134" y="251"/>
                    <a:pt x="134" y="251"/>
                    <a:pt x="134" y="251"/>
                  </a:cubicBezTo>
                  <a:cubicBezTo>
                    <a:pt x="135" y="251"/>
                    <a:pt x="135" y="251"/>
                    <a:pt x="135" y="251"/>
                  </a:cubicBezTo>
                  <a:cubicBezTo>
                    <a:pt x="148" y="252"/>
                    <a:pt x="148" y="252"/>
                    <a:pt x="148" y="252"/>
                  </a:cubicBezTo>
                  <a:cubicBezTo>
                    <a:pt x="148" y="242"/>
                    <a:pt x="148" y="242"/>
                    <a:pt x="148" y="242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48" y="238"/>
                    <a:pt x="148" y="238"/>
                    <a:pt x="148" y="238"/>
                  </a:cubicBezTo>
                  <a:cubicBezTo>
                    <a:pt x="150" y="238"/>
                    <a:pt x="150" y="238"/>
                    <a:pt x="150" y="238"/>
                  </a:cubicBezTo>
                  <a:cubicBezTo>
                    <a:pt x="167" y="239"/>
                    <a:pt x="167" y="239"/>
                    <a:pt x="167" y="239"/>
                  </a:cubicBezTo>
                  <a:cubicBezTo>
                    <a:pt x="176" y="230"/>
                    <a:pt x="180" y="222"/>
                    <a:pt x="180" y="216"/>
                  </a:cubicBezTo>
                  <a:cubicBezTo>
                    <a:pt x="177" y="191"/>
                    <a:pt x="177" y="191"/>
                    <a:pt x="177" y="191"/>
                  </a:cubicBezTo>
                  <a:cubicBezTo>
                    <a:pt x="192" y="196"/>
                    <a:pt x="192" y="196"/>
                    <a:pt x="192" y="196"/>
                  </a:cubicBezTo>
                  <a:cubicBezTo>
                    <a:pt x="197" y="189"/>
                    <a:pt x="197" y="189"/>
                    <a:pt x="197" y="189"/>
                  </a:cubicBezTo>
                  <a:cubicBezTo>
                    <a:pt x="190" y="182"/>
                    <a:pt x="190" y="182"/>
                    <a:pt x="190" y="182"/>
                  </a:cubicBezTo>
                  <a:cubicBezTo>
                    <a:pt x="188" y="180"/>
                    <a:pt x="188" y="180"/>
                    <a:pt x="188" y="180"/>
                  </a:cubicBezTo>
                  <a:cubicBezTo>
                    <a:pt x="201" y="166"/>
                    <a:pt x="201" y="166"/>
                    <a:pt x="201" y="166"/>
                  </a:cubicBezTo>
                  <a:cubicBezTo>
                    <a:pt x="202" y="167"/>
                    <a:pt x="202" y="167"/>
                    <a:pt x="202" y="167"/>
                  </a:cubicBezTo>
                  <a:cubicBezTo>
                    <a:pt x="203" y="167"/>
                    <a:pt x="203" y="167"/>
                    <a:pt x="203" y="167"/>
                  </a:cubicBezTo>
                  <a:cubicBezTo>
                    <a:pt x="212" y="172"/>
                    <a:pt x="212" y="172"/>
                    <a:pt x="212" y="172"/>
                  </a:cubicBezTo>
                  <a:cubicBezTo>
                    <a:pt x="212" y="170"/>
                    <a:pt x="212" y="170"/>
                    <a:pt x="212" y="170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12" y="153"/>
                    <a:pt x="212" y="153"/>
                    <a:pt x="212" y="153"/>
                  </a:cubicBezTo>
                  <a:cubicBezTo>
                    <a:pt x="210" y="149"/>
                    <a:pt x="210" y="149"/>
                    <a:pt x="210" y="149"/>
                  </a:cubicBezTo>
                  <a:cubicBezTo>
                    <a:pt x="203" y="135"/>
                    <a:pt x="203" y="135"/>
                    <a:pt x="203" y="135"/>
                  </a:cubicBezTo>
                  <a:cubicBezTo>
                    <a:pt x="205" y="135"/>
                    <a:pt x="205" y="135"/>
                    <a:pt x="205" y="135"/>
                  </a:cubicBezTo>
                  <a:cubicBezTo>
                    <a:pt x="206" y="133"/>
                    <a:pt x="206" y="133"/>
                    <a:pt x="206" y="133"/>
                  </a:cubicBezTo>
                  <a:cubicBezTo>
                    <a:pt x="225" y="123"/>
                    <a:pt x="225" y="123"/>
                    <a:pt x="225" y="123"/>
                  </a:cubicBezTo>
                  <a:cubicBezTo>
                    <a:pt x="226" y="115"/>
                    <a:pt x="226" y="115"/>
                    <a:pt x="226" y="115"/>
                  </a:cubicBezTo>
                  <a:cubicBezTo>
                    <a:pt x="210" y="107"/>
                    <a:pt x="201" y="100"/>
                    <a:pt x="203" y="97"/>
                  </a:cubicBezTo>
                  <a:cubicBezTo>
                    <a:pt x="203" y="94"/>
                    <a:pt x="205" y="93"/>
                    <a:pt x="208" y="93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0" y="84"/>
                    <a:pt x="230" y="84"/>
                    <a:pt x="230" y="84"/>
                  </a:cubicBezTo>
                  <a:cubicBezTo>
                    <a:pt x="230" y="83"/>
                    <a:pt x="230" y="83"/>
                    <a:pt x="230" y="83"/>
                  </a:cubicBezTo>
                  <a:cubicBezTo>
                    <a:pt x="240" y="73"/>
                    <a:pt x="240" y="73"/>
                    <a:pt x="240" y="73"/>
                  </a:cubicBezTo>
                  <a:cubicBezTo>
                    <a:pt x="243" y="65"/>
                    <a:pt x="243" y="65"/>
                    <a:pt x="243" y="65"/>
                  </a:cubicBezTo>
                  <a:cubicBezTo>
                    <a:pt x="239" y="64"/>
                    <a:pt x="236" y="61"/>
                    <a:pt x="233" y="58"/>
                  </a:cubicBezTo>
                  <a:cubicBezTo>
                    <a:pt x="232" y="57"/>
                    <a:pt x="232" y="57"/>
                    <a:pt x="232" y="57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233" y="52"/>
                    <a:pt x="233" y="52"/>
                    <a:pt x="233" y="52"/>
                  </a:cubicBezTo>
                  <a:cubicBezTo>
                    <a:pt x="232" y="51"/>
                    <a:pt x="232" y="51"/>
                    <a:pt x="232" y="5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30" y="51"/>
                    <a:pt x="230" y="51"/>
                    <a:pt x="230" y="51"/>
                  </a:cubicBezTo>
                  <a:cubicBezTo>
                    <a:pt x="229" y="53"/>
                    <a:pt x="226" y="55"/>
                    <a:pt x="221" y="55"/>
                  </a:cubicBezTo>
                  <a:cubicBezTo>
                    <a:pt x="213" y="55"/>
                    <a:pt x="207" y="52"/>
                    <a:pt x="202" y="47"/>
                  </a:cubicBezTo>
                  <a:cubicBezTo>
                    <a:pt x="202" y="47"/>
                    <a:pt x="202" y="47"/>
                    <a:pt x="202" y="47"/>
                  </a:cubicBezTo>
                  <a:cubicBezTo>
                    <a:pt x="201" y="47"/>
                    <a:pt x="201" y="47"/>
                    <a:pt x="201" y="47"/>
                  </a:cubicBezTo>
                  <a:cubicBezTo>
                    <a:pt x="196" y="37"/>
                    <a:pt x="196" y="37"/>
                    <a:pt x="196" y="37"/>
                  </a:cubicBezTo>
                  <a:cubicBezTo>
                    <a:pt x="194" y="38"/>
                    <a:pt x="194" y="38"/>
                    <a:pt x="194" y="38"/>
                  </a:cubicBezTo>
                  <a:cubicBezTo>
                    <a:pt x="194" y="42"/>
                    <a:pt x="191" y="47"/>
                    <a:pt x="186" y="50"/>
                  </a:cubicBezTo>
                  <a:cubicBezTo>
                    <a:pt x="177" y="54"/>
                    <a:pt x="169" y="55"/>
                    <a:pt x="161" y="52"/>
                  </a:cubicBezTo>
                  <a:cubicBezTo>
                    <a:pt x="155" y="50"/>
                    <a:pt x="152" y="46"/>
                    <a:pt x="150" y="40"/>
                  </a:cubicBezTo>
                  <a:cubicBezTo>
                    <a:pt x="148" y="26"/>
                    <a:pt x="148" y="26"/>
                    <a:pt x="148" y="26"/>
                  </a:cubicBezTo>
                  <a:cubicBezTo>
                    <a:pt x="146" y="13"/>
                    <a:pt x="143" y="5"/>
                    <a:pt x="139" y="3"/>
                  </a:cubicBezTo>
                  <a:cubicBezTo>
                    <a:pt x="134" y="0"/>
                    <a:pt x="130" y="0"/>
                    <a:pt x="127" y="0"/>
                  </a:cubicBezTo>
                  <a:cubicBezTo>
                    <a:pt x="128" y="12"/>
                    <a:pt x="128" y="12"/>
                    <a:pt x="128" y="12"/>
                  </a:cubicBezTo>
                  <a:lnTo>
                    <a:pt x="127" y="13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0" name="Freeform 29"/>
            <p:cNvSpPr/>
            <p:nvPr/>
          </p:nvSpPr>
          <p:spPr bwMode="auto">
            <a:xfrm>
              <a:off x="4275881" y="3359559"/>
              <a:ext cx="86147" cy="77532"/>
            </a:xfrm>
            <a:custGeom>
              <a:avLst/>
              <a:gdLst>
                <a:gd name="T0" fmla="*/ 54 w 58"/>
                <a:gd name="T1" fmla="*/ 28 h 52"/>
                <a:gd name="T2" fmla="*/ 58 w 58"/>
                <a:gd name="T3" fmla="*/ 22 h 52"/>
                <a:gd name="T4" fmla="*/ 58 w 58"/>
                <a:gd name="T5" fmla="*/ 22 h 52"/>
                <a:gd name="T6" fmla="*/ 41 w 58"/>
                <a:gd name="T7" fmla="*/ 8 h 52"/>
                <a:gd name="T8" fmla="*/ 19 w 58"/>
                <a:gd name="T9" fmla="*/ 0 h 52"/>
                <a:gd name="T10" fmla="*/ 12 w 58"/>
                <a:gd name="T11" fmla="*/ 3 h 52"/>
                <a:gd name="T12" fmla="*/ 12 w 58"/>
                <a:gd name="T13" fmla="*/ 18 h 52"/>
                <a:gd name="T14" fmla="*/ 3 w 58"/>
                <a:gd name="T15" fmla="*/ 32 h 52"/>
                <a:gd name="T16" fmla="*/ 0 w 58"/>
                <a:gd name="T17" fmla="*/ 35 h 52"/>
                <a:gd name="T18" fmla="*/ 7 w 58"/>
                <a:gd name="T19" fmla="*/ 43 h 52"/>
                <a:gd name="T20" fmla="*/ 8 w 58"/>
                <a:gd name="T21" fmla="*/ 43 h 52"/>
                <a:gd name="T22" fmla="*/ 10 w 58"/>
                <a:gd name="T23" fmla="*/ 49 h 52"/>
                <a:gd name="T24" fmla="*/ 18 w 58"/>
                <a:gd name="T25" fmla="*/ 52 h 52"/>
                <a:gd name="T26" fmla="*/ 30 w 58"/>
                <a:gd name="T27" fmla="*/ 48 h 52"/>
                <a:gd name="T28" fmla="*/ 45 w 58"/>
                <a:gd name="T29" fmla="*/ 51 h 52"/>
                <a:gd name="T30" fmla="*/ 45 w 58"/>
                <a:gd name="T31" fmla="*/ 46 h 52"/>
                <a:gd name="T32" fmla="*/ 54 w 58"/>
                <a:gd name="T33" fmla="*/ 2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2">
                  <a:moveTo>
                    <a:pt x="54" y="28"/>
                  </a:move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32" y="2"/>
                    <a:pt x="25" y="0"/>
                    <a:pt x="19" y="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0" y="22"/>
                    <a:pt x="8" y="28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23" y="49"/>
                    <a:pt x="27" y="47"/>
                    <a:pt x="30" y="48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6" y="36"/>
                    <a:pt x="49" y="31"/>
                    <a:pt x="54" y="28"/>
                  </a:cubicBezTo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1" name="Freeform 30"/>
            <p:cNvSpPr/>
            <p:nvPr/>
          </p:nvSpPr>
          <p:spPr bwMode="auto">
            <a:xfrm>
              <a:off x="4070360" y="3437092"/>
              <a:ext cx="312589" cy="361816"/>
            </a:xfrm>
            <a:custGeom>
              <a:avLst/>
              <a:gdLst>
                <a:gd name="T0" fmla="*/ 110 w 210"/>
                <a:gd name="T1" fmla="*/ 10 h 243"/>
                <a:gd name="T2" fmla="*/ 74 w 210"/>
                <a:gd name="T3" fmla="*/ 3 h 243"/>
                <a:gd name="T4" fmla="*/ 66 w 210"/>
                <a:gd name="T5" fmla="*/ 46 h 243"/>
                <a:gd name="T6" fmla="*/ 48 w 210"/>
                <a:gd name="T7" fmla="*/ 56 h 243"/>
                <a:gd name="T8" fmla="*/ 39 w 210"/>
                <a:gd name="T9" fmla="*/ 71 h 243"/>
                <a:gd name="T10" fmla="*/ 29 w 210"/>
                <a:gd name="T11" fmla="*/ 92 h 243"/>
                <a:gd name="T12" fmla="*/ 11 w 210"/>
                <a:gd name="T13" fmla="*/ 117 h 243"/>
                <a:gd name="T14" fmla="*/ 3 w 210"/>
                <a:gd name="T15" fmla="*/ 135 h 243"/>
                <a:gd name="T16" fmla="*/ 20 w 210"/>
                <a:gd name="T17" fmla="*/ 161 h 243"/>
                <a:gd name="T18" fmla="*/ 27 w 210"/>
                <a:gd name="T19" fmla="*/ 175 h 243"/>
                <a:gd name="T20" fmla="*/ 28 w 210"/>
                <a:gd name="T21" fmla="*/ 177 h 243"/>
                <a:gd name="T22" fmla="*/ 27 w 210"/>
                <a:gd name="T23" fmla="*/ 179 h 243"/>
                <a:gd name="T24" fmla="*/ 26 w 210"/>
                <a:gd name="T25" fmla="*/ 181 h 243"/>
                <a:gd name="T26" fmla="*/ 47 w 210"/>
                <a:gd name="T27" fmla="*/ 212 h 243"/>
                <a:gd name="T28" fmla="*/ 56 w 210"/>
                <a:gd name="T29" fmla="*/ 233 h 243"/>
                <a:gd name="T30" fmla="*/ 80 w 210"/>
                <a:gd name="T31" fmla="*/ 225 h 243"/>
                <a:gd name="T32" fmla="*/ 79 w 210"/>
                <a:gd name="T33" fmla="*/ 223 h 243"/>
                <a:gd name="T34" fmla="*/ 92 w 210"/>
                <a:gd name="T35" fmla="*/ 216 h 243"/>
                <a:gd name="T36" fmla="*/ 114 w 210"/>
                <a:gd name="T37" fmla="*/ 235 h 243"/>
                <a:gd name="T38" fmla="*/ 114 w 210"/>
                <a:gd name="T39" fmla="*/ 226 h 243"/>
                <a:gd name="T40" fmla="*/ 131 w 210"/>
                <a:gd name="T41" fmla="*/ 232 h 243"/>
                <a:gd name="T42" fmla="*/ 132 w 210"/>
                <a:gd name="T43" fmla="*/ 233 h 243"/>
                <a:gd name="T44" fmla="*/ 148 w 210"/>
                <a:gd name="T45" fmla="*/ 237 h 243"/>
                <a:gd name="T46" fmla="*/ 148 w 210"/>
                <a:gd name="T47" fmla="*/ 213 h 243"/>
                <a:gd name="T48" fmla="*/ 153 w 210"/>
                <a:gd name="T49" fmla="*/ 195 h 243"/>
                <a:gd name="T50" fmla="*/ 152 w 210"/>
                <a:gd name="T51" fmla="*/ 192 h 243"/>
                <a:gd name="T52" fmla="*/ 155 w 210"/>
                <a:gd name="T53" fmla="*/ 190 h 243"/>
                <a:gd name="T54" fmla="*/ 174 w 210"/>
                <a:gd name="T55" fmla="*/ 162 h 243"/>
                <a:gd name="T56" fmla="*/ 178 w 210"/>
                <a:gd name="T57" fmla="*/ 163 h 243"/>
                <a:gd name="T58" fmla="*/ 177 w 210"/>
                <a:gd name="T59" fmla="*/ 176 h 243"/>
                <a:gd name="T60" fmla="*/ 198 w 210"/>
                <a:gd name="T61" fmla="*/ 159 h 243"/>
                <a:gd name="T62" fmla="*/ 193 w 210"/>
                <a:gd name="T63" fmla="*/ 150 h 243"/>
                <a:gd name="T64" fmla="*/ 198 w 210"/>
                <a:gd name="T65" fmla="*/ 119 h 243"/>
                <a:gd name="T66" fmla="*/ 186 w 210"/>
                <a:gd name="T67" fmla="*/ 117 h 243"/>
                <a:gd name="T68" fmla="*/ 183 w 210"/>
                <a:gd name="T69" fmla="*/ 112 h 243"/>
                <a:gd name="T70" fmla="*/ 200 w 210"/>
                <a:gd name="T71" fmla="*/ 100 h 243"/>
                <a:gd name="T72" fmla="*/ 202 w 210"/>
                <a:gd name="T73" fmla="*/ 80 h 243"/>
                <a:gd name="T74" fmla="*/ 203 w 210"/>
                <a:gd name="T75" fmla="*/ 61 h 243"/>
                <a:gd name="T76" fmla="*/ 195 w 210"/>
                <a:gd name="T77" fmla="*/ 59 h 243"/>
                <a:gd name="T78" fmla="*/ 192 w 210"/>
                <a:gd name="T79" fmla="*/ 58 h 243"/>
                <a:gd name="T80" fmla="*/ 191 w 210"/>
                <a:gd name="T81" fmla="*/ 56 h 243"/>
                <a:gd name="T82" fmla="*/ 151 w 210"/>
                <a:gd name="T83" fmla="*/ 42 h 243"/>
                <a:gd name="T84" fmla="*/ 139 w 210"/>
                <a:gd name="T85" fmla="*/ 57 h 243"/>
                <a:gd name="T86" fmla="*/ 92 w 210"/>
                <a:gd name="T87" fmla="*/ 42 h 243"/>
                <a:gd name="T88" fmla="*/ 156 w 210"/>
                <a:gd name="T89" fmla="*/ 10 h 243"/>
                <a:gd name="T90" fmla="*/ 129 w 210"/>
                <a:gd name="T91" fmla="*/ 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0" h="243">
                  <a:moveTo>
                    <a:pt x="129" y="3"/>
                  </a:moveTo>
                  <a:cubicBezTo>
                    <a:pt x="121" y="7"/>
                    <a:pt x="115" y="10"/>
                    <a:pt x="110" y="10"/>
                  </a:cubicBezTo>
                  <a:cubicBezTo>
                    <a:pt x="106" y="10"/>
                    <a:pt x="99" y="9"/>
                    <a:pt x="90" y="6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69" y="6"/>
                    <a:pt x="63" y="12"/>
                    <a:pt x="56" y="24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62"/>
                    <a:pt x="41" y="68"/>
                    <a:pt x="39" y="71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34" y="85"/>
                    <a:pt x="32" y="90"/>
                    <a:pt x="29" y="92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1" y="126"/>
                    <a:pt x="0" y="131"/>
                    <a:pt x="3" y="135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7" y="178"/>
                    <a:pt x="27" y="178"/>
                    <a:pt x="27" y="17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80"/>
                    <a:pt x="27" y="180"/>
                    <a:pt x="27" y="180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30" y="181"/>
                    <a:pt x="32" y="183"/>
                    <a:pt x="36" y="185"/>
                  </a:cubicBezTo>
                  <a:cubicBezTo>
                    <a:pt x="41" y="188"/>
                    <a:pt x="45" y="198"/>
                    <a:pt x="47" y="212"/>
                  </a:cubicBezTo>
                  <a:cubicBezTo>
                    <a:pt x="50" y="226"/>
                    <a:pt x="50" y="226"/>
                    <a:pt x="50" y="226"/>
                  </a:cubicBezTo>
                  <a:cubicBezTo>
                    <a:pt x="52" y="230"/>
                    <a:pt x="53" y="232"/>
                    <a:pt x="56" y="233"/>
                  </a:cubicBezTo>
                  <a:cubicBezTo>
                    <a:pt x="62" y="236"/>
                    <a:pt x="69" y="235"/>
                    <a:pt x="75" y="231"/>
                  </a:cubicBezTo>
                  <a:cubicBezTo>
                    <a:pt x="79" y="229"/>
                    <a:pt x="81" y="227"/>
                    <a:pt x="80" y="225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79" y="223"/>
                    <a:pt x="79" y="223"/>
                    <a:pt x="79" y="223"/>
                  </a:cubicBezTo>
                  <a:cubicBezTo>
                    <a:pt x="91" y="214"/>
                    <a:pt x="91" y="214"/>
                    <a:pt x="91" y="214"/>
                  </a:cubicBezTo>
                  <a:cubicBezTo>
                    <a:pt x="92" y="216"/>
                    <a:pt x="92" y="216"/>
                    <a:pt x="92" y="216"/>
                  </a:cubicBezTo>
                  <a:cubicBezTo>
                    <a:pt x="101" y="231"/>
                    <a:pt x="101" y="231"/>
                    <a:pt x="101" y="231"/>
                  </a:cubicBezTo>
                  <a:cubicBezTo>
                    <a:pt x="105" y="234"/>
                    <a:pt x="108" y="235"/>
                    <a:pt x="114" y="235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4" y="226"/>
                    <a:pt x="114" y="226"/>
                    <a:pt x="114" y="226"/>
                  </a:cubicBezTo>
                  <a:cubicBezTo>
                    <a:pt x="127" y="232"/>
                    <a:pt x="127" y="232"/>
                    <a:pt x="127" y="232"/>
                  </a:cubicBezTo>
                  <a:cubicBezTo>
                    <a:pt x="131" y="232"/>
                    <a:pt x="131" y="232"/>
                    <a:pt x="131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233"/>
                    <a:pt x="132" y="233"/>
                    <a:pt x="132" y="233"/>
                  </a:cubicBezTo>
                  <a:cubicBezTo>
                    <a:pt x="145" y="243"/>
                    <a:pt x="145" y="243"/>
                    <a:pt x="145" y="243"/>
                  </a:cubicBezTo>
                  <a:cubicBezTo>
                    <a:pt x="148" y="237"/>
                    <a:pt x="148" y="237"/>
                    <a:pt x="148" y="237"/>
                  </a:cubicBezTo>
                  <a:cubicBezTo>
                    <a:pt x="147" y="214"/>
                    <a:pt x="147" y="214"/>
                    <a:pt x="147" y="214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7" y="201"/>
                    <a:pt x="156" y="199"/>
                    <a:pt x="153" y="195"/>
                  </a:cubicBezTo>
                  <a:cubicBezTo>
                    <a:pt x="151" y="193"/>
                    <a:pt x="151" y="193"/>
                    <a:pt x="151" y="193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53" y="190"/>
                    <a:pt x="153" y="190"/>
                    <a:pt x="153" y="190"/>
                  </a:cubicBezTo>
                  <a:cubicBezTo>
                    <a:pt x="155" y="190"/>
                    <a:pt x="155" y="190"/>
                    <a:pt x="155" y="190"/>
                  </a:cubicBezTo>
                  <a:cubicBezTo>
                    <a:pt x="172" y="161"/>
                    <a:pt x="172" y="161"/>
                    <a:pt x="172" y="161"/>
                  </a:cubicBezTo>
                  <a:cubicBezTo>
                    <a:pt x="174" y="162"/>
                    <a:pt x="174" y="162"/>
                    <a:pt x="174" y="162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8" y="163"/>
                    <a:pt x="178" y="163"/>
                    <a:pt x="178" y="163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77" y="176"/>
                    <a:pt x="177" y="176"/>
                    <a:pt x="177" y="176"/>
                  </a:cubicBezTo>
                  <a:cubicBezTo>
                    <a:pt x="178" y="176"/>
                    <a:pt x="178" y="176"/>
                    <a:pt x="178" y="176"/>
                  </a:cubicBezTo>
                  <a:cubicBezTo>
                    <a:pt x="198" y="159"/>
                    <a:pt x="198" y="159"/>
                    <a:pt x="198" y="159"/>
                  </a:cubicBezTo>
                  <a:cubicBezTo>
                    <a:pt x="196" y="150"/>
                    <a:pt x="196" y="150"/>
                    <a:pt x="196" y="150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86" y="150"/>
                    <a:pt x="186" y="150"/>
                    <a:pt x="186" y="150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6" y="117"/>
                    <a:pt x="186" y="117"/>
                    <a:pt x="186" y="117"/>
                  </a:cubicBezTo>
                  <a:cubicBezTo>
                    <a:pt x="186" y="116"/>
                    <a:pt x="186" y="116"/>
                    <a:pt x="186" y="116"/>
                  </a:cubicBezTo>
                  <a:cubicBezTo>
                    <a:pt x="183" y="112"/>
                    <a:pt x="183" y="112"/>
                    <a:pt x="183" y="112"/>
                  </a:cubicBezTo>
                  <a:cubicBezTo>
                    <a:pt x="181" y="108"/>
                    <a:pt x="181" y="104"/>
                    <a:pt x="183" y="101"/>
                  </a:cubicBezTo>
                  <a:cubicBezTo>
                    <a:pt x="200" y="100"/>
                    <a:pt x="200" y="100"/>
                    <a:pt x="200" y="100"/>
                  </a:cubicBezTo>
                  <a:cubicBezTo>
                    <a:pt x="210" y="100"/>
                    <a:pt x="210" y="100"/>
                    <a:pt x="210" y="100"/>
                  </a:cubicBezTo>
                  <a:cubicBezTo>
                    <a:pt x="210" y="97"/>
                    <a:pt x="208" y="90"/>
                    <a:pt x="202" y="80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192" y="59"/>
                    <a:pt x="192" y="59"/>
                    <a:pt x="192" y="59"/>
                  </a:cubicBezTo>
                  <a:cubicBezTo>
                    <a:pt x="192" y="58"/>
                    <a:pt x="192" y="58"/>
                    <a:pt x="192" y="58"/>
                  </a:cubicBezTo>
                  <a:cubicBezTo>
                    <a:pt x="192" y="57"/>
                    <a:pt x="192" y="57"/>
                    <a:pt x="192" y="57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89" y="49"/>
                    <a:pt x="185" y="43"/>
                    <a:pt x="178" y="41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6" y="56"/>
                    <a:pt x="136" y="56"/>
                    <a:pt x="136" y="56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7" y="31"/>
                    <a:pt x="144" y="24"/>
                    <a:pt x="156" y="10"/>
                  </a:cubicBezTo>
                  <a:cubicBezTo>
                    <a:pt x="141" y="0"/>
                    <a:pt x="141" y="0"/>
                    <a:pt x="141" y="0"/>
                  </a:cubicBezTo>
                  <a:lnTo>
                    <a:pt x="129" y="3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2" name="Freeform 31"/>
            <p:cNvSpPr/>
            <p:nvPr/>
          </p:nvSpPr>
          <p:spPr bwMode="auto">
            <a:xfrm>
              <a:off x="3772539" y="3126964"/>
              <a:ext cx="390121" cy="481191"/>
            </a:xfrm>
            <a:custGeom>
              <a:avLst/>
              <a:gdLst>
                <a:gd name="T0" fmla="*/ 165 w 263"/>
                <a:gd name="T1" fmla="*/ 91 h 323"/>
                <a:gd name="T2" fmla="*/ 146 w 263"/>
                <a:gd name="T3" fmla="*/ 48 h 323"/>
                <a:gd name="T4" fmla="*/ 94 w 263"/>
                <a:gd name="T5" fmla="*/ 30 h 323"/>
                <a:gd name="T6" fmla="*/ 64 w 263"/>
                <a:gd name="T7" fmla="*/ 0 h 323"/>
                <a:gd name="T8" fmla="*/ 83 w 263"/>
                <a:gd name="T9" fmla="*/ 30 h 323"/>
                <a:gd name="T10" fmla="*/ 84 w 263"/>
                <a:gd name="T11" fmla="*/ 32 h 323"/>
                <a:gd name="T12" fmla="*/ 61 w 263"/>
                <a:gd name="T13" fmla="*/ 62 h 323"/>
                <a:gd name="T14" fmla="*/ 32 w 263"/>
                <a:gd name="T15" fmla="*/ 39 h 323"/>
                <a:gd name="T16" fmla="*/ 39 w 263"/>
                <a:gd name="T17" fmla="*/ 61 h 323"/>
                <a:gd name="T18" fmla="*/ 39 w 263"/>
                <a:gd name="T19" fmla="*/ 63 h 323"/>
                <a:gd name="T20" fmla="*/ 37 w 263"/>
                <a:gd name="T21" fmla="*/ 71 h 323"/>
                <a:gd name="T22" fmla="*/ 20 w 263"/>
                <a:gd name="T23" fmla="*/ 78 h 323"/>
                <a:gd name="T24" fmla="*/ 17 w 263"/>
                <a:gd name="T25" fmla="*/ 107 h 323"/>
                <a:gd name="T26" fmla="*/ 13 w 263"/>
                <a:gd name="T27" fmla="*/ 108 h 323"/>
                <a:gd name="T28" fmla="*/ 6 w 263"/>
                <a:gd name="T29" fmla="*/ 113 h 323"/>
                <a:gd name="T30" fmla="*/ 24 w 263"/>
                <a:gd name="T31" fmla="*/ 140 h 323"/>
                <a:gd name="T32" fmla="*/ 52 w 263"/>
                <a:gd name="T33" fmla="*/ 144 h 323"/>
                <a:gd name="T34" fmla="*/ 60 w 263"/>
                <a:gd name="T35" fmla="*/ 154 h 323"/>
                <a:gd name="T36" fmla="*/ 60 w 263"/>
                <a:gd name="T37" fmla="*/ 154 h 323"/>
                <a:gd name="T38" fmla="*/ 61 w 263"/>
                <a:gd name="T39" fmla="*/ 181 h 323"/>
                <a:gd name="T40" fmla="*/ 42 w 263"/>
                <a:gd name="T41" fmla="*/ 198 h 323"/>
                <a:gd name="T42" fmla="*/ 37 w 263"/>
                <a:gd name="T43" fmla="*/ 210 h 323"/>
                <a:gd name="T44" fmla="*/ 63 w 263"/>
                <a:gd name="T45" fmla="*/ 222 h 323"/>
                <a:gd name="T46" fmla="*/ 73 w 263"/>
                <a:gd name="T47" fmla="*/ 231 h 323"/>
                <a:gd name="T48" fmla="*/ 88 w 263"/>
                <a:gd name="T49" fmla="*/ 303 h 323"/>
                <a:gd name="T50" fmla="*/ 84 w 263"/>
                <a:gd name="T51" fmla="*/ 309 h 323"/>
                <a:gd name="T52" fmla="*/ 86 w 263"/>
                <a:gd name="T53" fmla="*/ 314 h 323"/>
                <a:gd name="T54" fmla="*/ 126 w 263"/>
                <a:gd name="T55" fmla="*/ 298 h 323"/>
                <a:gd name="T56" fmla="*/ 134 w 263"/>
                <a:gd name="T57" fmla="*/ 303 h 323"/>
                <a:gd name="T58" fmla="*/ 135 w 263"/>
                <a:gd name="T59" fmla="*/ 301 h 323"/>
                <a:gd name="T60" fmla="*/ 149 w 263"/>
                <a:gd name="T61" fmla="*/ 293 h 323"/>
                <a:gd name="T62" fmla="*/ 188 w 263"/>
                <a:gd name="T63" fmla="*/ 310 h 323"/>
                <a:gd name="T64" fmla="*/ 199 w 263"/>
                <a:gd name="T65" fmla="*/ 317 h 323"/>
                <a:gd name="T66" fmla="*/ 231 w 263"/>
                <a:gd name="T67" fmla="*/ 282 h 323"/>
                <a:gd name="T68" fmla="*/ 224 w 263"/>
                <a:gd name="T69" fmla="*/ 255 h 323"/>
                <a:gd name="T70" fmla="*/ 248 w 263"/>
                <a:gd name="T71" fmla="*/ 256 h 323"/>
                <a:gd name="T72" fmla="*/ 248 w 263"/>
                <a:gd name="T73" fmla="*/ 232 h 323"/>
                <a:gd name="T74" fmla="*/ 263 w 263"/>
                <a:gd name="T75" fmla="*/ 211 h 323"/>
                <a:gd name="T76" fmla="*/ 244 w 263"/>
                <a:gd name="T77" fmla="*/ 192 h 323"/>
                <a:gd name="T78" fmla="*/ 235 w 263"/>
                <a:gd name="T79" fmla="*/ 200 h 323"/>
                <a:gd name="T80" fmla="*/ 232 w 263"/>
                <a:gd name="T81" fmla="*/ 199 h 323"/>
                <a:gd name="T82" fmla="*/ 216 w 263"/>
                <a:gd name="T83" fmla="*/ 184 h 323"/>
                <a:gd name="T84" fmla="*/ 195 w 263"/>
                <a:gd name="T85" fmla="*/ 171 h 323"/>
                <a:gd name="T86" fmla="*/ 189 w 263"/>
                <a:gd name="T87" fmla="*/ 146 h 323"/>
                <a:gd name="T88" fmla="*/ 201 w 263"/>
                <a:gd name="T89" fmla="*/ 110 h 323"/>
                <a:gd name="T90" fmla="*/ 222 w 263"/>
                <a:gd name="T91" fmla="*/ 111 h 323"/>
                <a:gd name="T92" fmla="*/ 223 w 263"/>
                <a:gd name="T93" fmla="*/ 90 h 323"/>
                <a:gd name="T94" fmla="*/ 166 w 263"/>
                <a:gd name="T95" fmla="*/ 93 h 323"/>
                <a:gd name="T96" fmla="*/ 166 w 263"/>
                <a:gd name="T97" fmla="*/ 9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3" h="323">
                  <a:moveTo>
                    <a:pt x="166" y="91"/>
                  </a:moveTo>
                  <a:cubicBezTo>
                    <a:pt x="165" y="91"/>
                    <a:pt x="165" y="91"/>
                    <a:pt x="165" y="91"/>
                  </a:cubicBezTo>
                  <a:cubicBezTo>
                    <a:pt x="165" y="91"/>
                    <a:pt x="165" y="91"/>
                    <a:pt x="165" y="91"/>
                  </a:cubicBezTo>
                  <a:cubicBezTo>
                    <a:pt x="157" y="65"/>
                    <a:pt x="151" y="50"/>
                    <a:pt x="146" y="48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08" y="36"/>
                    <a:pt x="98" y="33"/>
                    <a:pt x="94" y="30"/>
                  </a:cubicBezTo>
                  <a:cubicBezTo>
                    <a:pt x="87" y="26"/>
                    <a:pt x="78" y="16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6" y="7"/>
                    <a:pt x="71" y="16"/>
                    <a:pt x="83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69" y="60"/>
                    <a:pt x="65" y="63"/>
                    <a:pt x="61" y="62"/>
                  </a:cubicBezTo>
                  <a:cubicBezTo>
                    <a:pt x="58" y="60"/>
                    <a:pt x="53" y="54"/>
                    <a:pt x="44" y="4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43"/>
                    <a:pt x="34" y="49"/>
                    <a:pt x="39" y="60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18" y="80"/>
                    <a:pt x="18" y="83"/>
                    <a:pt x="19" y="87"/>
                  </a:cubicBezTo>
                  <a:cubicBezTo>
                    <a:pt x="20" y="98"/>
                    <a:pt x="20" y="104"/>
                    <a:pt x="17" y="107"/>
                  </a:cubicBezTo>
                  <a:cubicBezTo>
                    <a:pt x="16" y="108"/>
                    <a:pt x="15" y="108"/>
                    <a:pt x="14" y="108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8"/>
                    <a:pt x="2" y="111"/>
                    <a:pt x="6" y="113"/>
                  </a:cubicBezTo>
                  <a:cubicBezTo>
                    <a:pt x="13" y="119"/>
                    <a:pt x="18" y="128"/>
                    <a:pt x="24" y="138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31" y="139"/>
                    <a:pt x="31" y="139"/>
                    <a:pt x="31" y="139"/>
                  </a:cubicBezTo>
                  <a:cubicBezTo>
                    <a:pt x="38" y="138"/>
                    <a:pt x="45" y="139"/>
                    <a:pt x="52" y="144"/>
                  </a:cubicBezTo>
                  <a:cubicBezTo>
                    <a:pt x="60" y="153"/>
                    <a:pt x="60" y="153"/>
                    <a:pt x="60" y="153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59" y="172"/>
                    <a:pt x="59" y="172"/>
                    <a:pt x="59" y="172"/>
                  </a:cubicBezTo>
                  <a:cubicBezTo>
                    <a:pt x="61" y="175"/>
                    <a:pt x="62" y="178"/>
                    <a:pt x="61" y="181"/>
                  </a:cubicBezTo>
                  <a:cubicBezTo>
                    <a:pt x="60" y="185"/>
                    <a:pt x="57" y="187"/>
                    <a:pt x="52" y="187"/>
                  </a:cubicBezTo>
                  <a:cubicBezTo>
                    <a:pt x="46" y="187"/>
                    <a:pt x="44" y="191"/>
                    <a:pt x="42" y="198"/>
                  </a:cubicBezTo>
                  <a:cubicBezTo>
                    <a:pt x="42" y="198"/>
                    <a:pt x="42" y="198"/>
                    <a:pt x="42" y="198"/>
                  </a:cubicBezTo>
                  <a:cubicBezTo>
                    <a:pt x="37" y="210"/>
                    <a:pt x="37" y="210"/>
                    <a:pt x="37" y="210"/>
                  </a:cubicBezTo>
                  <a:cubicBezTo>
                    <a:pt x="45" y="218"/>
                    <a:pt x="45" y="218"/>
                    <a:pt x="45" y="218"/>
                  </a:cubicBezTo>
                  <a:cubicBezTo>
                    <a:pt x="63" y="222"/>
                    <a:pt x="63" y="222"/>
                    <a:pt x="63" y="222"/>
                  </a:cubicBezTo>
                  <a:cubicBezTo>
                    <a:pt x="64" y="222"/>
                    <a:pt x="64" y="222"/>
                    <a:pt x="64" y="222"/>
                  </a:cubicBezTo>
                  <a:cubicBezTo>
                    <a:pt x="73" y="231"/>
                    <a:pt x="73" y="231"/>
                    <a:pt x="73" y="231"/>
                  </a:cubicBezTo>
                  <a:cubicBezTo>
                    <a:pt x="62" y="248"/>
                    <a:pt x="62" y="248"/>
                    <a:pt x="62" y="248"/>
                  </a:cubicBezTo>
                  <a:cubicBezTo>
                    <a:pt x="88" y="303"/>
                    <a:pt x="88" y="303"/>
                    <a:pt x="88" y="303"/>
                  </a:cubicBezTo>
                  <a:cubicBezTo>
                    <a:pt x="88" y="305"/>
                    <a:pt x="88" y="305"/>
                    <a:pt x="88" y="305"/>
                  </a:cubicBezTo>
                  <a:cubicBezTo>
                    <a:pt x="84" y="309"/>
                    <a:pt x="84" y="309"/>
                    <a:pt x="84" y="309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133" y="284"/>
                    <a:pt x="133" y="284"/>
                    <a:pt x="133" y="284"/>
                  </a:cubicBezTo>
                  <a:cubicBezTo>
                    <a:pt x="126" y="298"/>
                    <a:pt x="126" y="298"/>
                    <a:pt x="126" y="298"/>
                  </a:cubicBezTo>
                  <a:cubicBezTo>
                    <a:pt x="120" y="308"/>
                    <a:pt x="116" y="317"/>
                    <a:pt x="115" y="323"/>
                  </a:cubicBezTo>
                  <a:cubicBezTo>
                    <a:pt x="123" y="320"/>
                    <a:pt x="130" y="314"/>
                    <a:pt x="134" y="303"/>
                  </a:cubicBezTo>
                  <a:cubicBezTo>
                    <a:pt x="135" y="301"/>
                    <a:pt x="135" y="301"/>
                    <a:pt x="135" y="301"/>
                  </a:cubicBezTo>
                  <a:cubicBezTo>
                    <a:pt x="135" y="301"/>
                    <a:pt x="135" y="301"/>
                    <a:pt x="135" y="301"/>
                  </a:cubicBezTo>
                  <a:cubicBezTo>
                    <a:pt x="148" y="294"/>
                    <a:pt x="148" y="294"/>
                    <a:pt x="148" y="294"/>
                  </a:cubicBezTo>
                  <a:cubicBezTo>
                    <a:pt x="149" y="293"/>
                    <a:pt x="149" y="293"/>
                    <a:pt x="149" y="293"/>
                  </a:cubicBezTo>
                  <a:cubicBezTo>
                    <a:pt x="168" y="309"/>
                    <a:pt x="168" y="309"/>
                    <a:pt x="168" y="309"/>
                  </a:cubicBezTo>
                  <a:cubicBezTo>
                    <a:pt x="188" y="310"/>
                    <a:pt x="188" y="310"/>
                    <a:pt x="188" y="310"/>
                  </a:cubicBezTo>
                  <a:cubicBezTo>
                    <a:pt x="189" y="311"/>
                    <a:pt x="189" y="311"/>
                    <a:pt x="189" y="311"/>
                  </a:cubicBezTo>
                  <a:cubicBezTo>
                    <a:pt x="199" y="317"/>
                    <a:pt x="199" y="317"/>
                    <a:pt x="199" y="317"/>
                  </a:cubicBezTo>
                  <a:cubicBezTo>
                    <a:pt x="224" y="295"/>
                    <a:pt x="224" y="295"/>
                    <a:pt x="224" y="295"/>
                  </a:cubicBezTo>
                  <a:cubicBezTo>
                    <a:pt x="226" y="293"/>
                    <a:pt x="228" y="289"/>
                    <a:pt x="231" y="282"/>
                  </a:cubicBezTo>
                  <a:cubicBezTo>
                    <a:pt x="234" y="276"/>
                    <a:pt x="234" y="276"/>
                    <a:pt x="234" y="276"/>
                  </a:cubicBezTo>
                  <a:cubicBezTo>
                    <a:pt x="235" y="274"/>
                    <a:pt x="231" y="267"/>
                    <a:pt x="224" y="255"/>
                  </a:cubicBezTo>
                  <a:cubicBezTo>
                    <a:pt x="218" y="246"/>
                    <a:pt x="218" y="246"/>
                    <a:pt x="218" y="24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7" y="251"/>
                    <a:pt x="257" y="251"/>
                    <a:pt x="257" y="251"/>
                  </a:cubicBezTo>
                  <a:cubicBezTo>
                    <a:pt x="248" y="232"/>
                    <a:pt x="248" y="232"/>
                    <a:pt x="248" y="232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263" y="211"/>
                    <a:pt x="263" y="211"/>
                    <a:pt x="263" y="211"/>
                  </a:cubicBezTo>
                  <a:cubicBezTo>
                    <a:pt x="257" y="202"/>
                    <a:pt x="257" y="202"/>
                    <a:pt x="257" y="202"/>
                  </a:cubicBezTo>
                  <a:cubicBezTo>
                    <a:pt x="251" y="195"/>
                    <a:pt x="246" y="192"/>
                    <a:pt x="244" y="192"/>
                  </a:cubicBezTo>
                  <a:cubicBezTo>
                    <a:pt x="242" y="192"/>
                    <a:pt x="242" y="192"/>
                    <a:pt x="242" y="192"/>
                  </a:cubicBezTo>
                  <a:cubicBezTo>
                    <a:pt x="235" y="200"/>
                    <a:pt x="235" y="200"/>
                    <a:pt x="235" y="200"/>
                  </a:cubicBezTo>
                  <a:cubicBezTo>
                    <a:pt x="233" y="199"/>
                    <a:pt x="233" y="199"/>
                    <a:pt x="233" y="199"/>
                  </a:cubicBezTo>
                  <a:cubicBezTo>
                    <a:pt x="232" y="199"/>
                    <a:pt x="232" y="199"/>
                    <a:pt x="232" y="199"/>
                  </a:cubicBezTo>
                  <a:cubicBezTo>
                    <a:pt x="220" y="195"/>
                    <a:pt x="220" y="195"/>
                    <a:pt x="220" y="195"/>
                  </a:cubicBezTo>
                  <a:cubicBezTo>
                    <a:pt x="216" y="184"/>
                    <a:pt x="216" y="184"/>
                    <a:pt x="216" y="184"/>
                  </a:cubicBezTo>
                  <a:cubicBezTo>
                    <a:pt x="211" y="183"/>
                    <a:pt x="206" y="180"/>
                    <a:pt x="202" y="176"/>
                  </a:cubicBezTo>
                  <a:cubicBezTo>
                    <a:pt x="195" y="171"/>
                    <a:pt x="195" y="171"/>
                    <a:pt x="195" y="171"/>
                  </a:cubicBezTo>
                  <a:cubicBezTo>
                    <a:pt x="188" y="168"/>
                    <a:pt x="185" y="165"/>
                    <a:pt x="185" y="161"/>
                  </a:cubicBezTo>
                  <a:cubicBezTo>
                    <a:pt x="184" y="157"/>
                    <a:pt x="185" y="152"/>
                    <a:pt x="189" y="146"/>
                  </a:cubicBezTo>
                  <a:cubicBezTo>
                    <a:pt x="197" y="135"/>
                    <a:pt x="201" y="126"/>
                    <a:pt x="201" y="119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6" y="111"/>
                    <a:pt x="206" y="111"/>
                    <a:pt x="206" y="111"/>
                  </a:cubicBezTo>
                  <a:cubicBezTo>
                    <a:pt x="222" y="111"/>
                    <a:pt x="222" y="111"/>
                    <a:pt x="222" y="111"/>
                  </a:cubicBezTo>
                  <a:cubicBezTo>
                    <a:pt x="223" y="110"/>
                    <a:pt x="225" y="103"/>
                    <a:pt x="228" y="91"/>
                  </a:cubicBezTo>
                  <a:cubicBezTo>
                    <a:pt x="223" y="90"/>
                    <a:pt x="223" y="90"/>
                    <a:pt x="223" y="90"/>
                  </a:cubicBezTo>
                  <a:cubicBezTo>
                    <a:pt x="212" y="98"/>
                    <a:pt x="204" y="103"/>
                    <a:pt x="197" y="105"/>
                  </a:cubicBezTo>
                  <a:cubicBezTo>
                    <a:pt x="190" y="107"/>
                    <a:pt x="180" y="103"/>
                    <a:pt x="166" y="93"/>
                  </a:cubicBezTo>
                  <a:cubicBezTo>
                    <a:pt x="166" y="92"/>
                    <a:pt x="166" y="92"/>
                    <a:pt x="166" y="92"/>
                  </a:cubicBezTo>
                  <a:lnTo>
                    <a:pt x="166" y="91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3" name="Freeform 32"/>
            <p:cNvSpPr/>
            <p:nvPr/>
          </p:nvSpPr>
          <p:spPr bwMode="auto">
            <a:xfrm>
              <a:off x="3754078" y="2779916"/>
              <a:ext cx="557492" cy="349509"/>
            </a:xfrm>
            <a:custGeom>
              <a:avLst/>
              <a:gdLst>
                <a:gd name="T0" fmla="*/ 342 w 375"/>
                <a:gd name="T1" fmla="*/ 7 h 235"/>
                <a:gd name="T2" fmla="*/ 309 w 375"/>
                <a:gd name="T3" fmla="*/ 10 h 235"/>
                <a:gd name="T4" fmla="*/ 234 w 375"/>
                <a:gd name="T5" fmla="*/ 36 h 235"/>
                <a:gd name="T6" fmla="*/ 236 w 375"/>
                <a:gd name="T7" fmla="*/ 53 h 235"/>
                <a:gd name="T8" fmla="*/ 185 w 375"/>
                <a:gd name="T9" fmla="*/ 45 h 235"/>
                <a:gd name="T10" fmla="*/ 147 w 375"/>
                <a:gd name="T11" fmla="*/ 0 h 235"/>
                <a:gd name="T12" fmla="*/ 131 w 375"/>
                <a:gd name="T13" fmla="*/ 18 h 235"/>
                <a:gd name="T14" fmla="*/ 111 w 375"/>
                <a:gd name="T15" fmla="*/ 7 h 235"/>
                <a:gd name="T16" fmla="*/ 103 w 375"/>
                <a:gd name="T17" fmla="*/ 17 h 235"/>
                <a:gd name="T18" fmla="*/ 89 w 375"/>
                <a:gd name="T19" fmla="*/ 22 h 235"/>
                <a:gd name="T20" fmla="*/ 12 w 375"/>
                <a:gd name="T21" fmla="*/ 111 h 235"/>
                <a:gd name="T22" fmla="*/ 20 w 375"/>
                <a:gd name="T23" fmla="*/ 131 h 235"/>
                <a:gd name="T24" fmla="*/ 22 w 375"/>
                <a:gd name="T25" fmla="*/ 149 h 235"/>
                <a:gd name="T26" fmla="*/ 30 w 375"/>
                <a:gd name="T27" fmla="*/ 180 h 235"/>
                <a:gd name="T28" fmla="*/ 0 w 375"/>
                <a:gd name="T29" fmla="*/ 205 h 235"/>
                <a:gd name="T30" fmla="*/ 16 w 375"/>
                <a:gd name="T31" fmla="*/ 213 h 235"/>
                <a:gd name="T32" fmla="*/ 32 w 375"/>
                <a:gd name="T33" fmla="*/ 228 h 235"/>
                <a:gd name="T34" fmla="*/ 65 w 375"/>
                <a:gd name="T35" fmla="*/ 230 h 235"/>
                <a:gd name="T36" fmla="*/ 80 w 375"/>
                <a:gd name="T37" fmla="*/ 198 h 235"/>
                <a:gd name="T38" fmla="*/ 103 w 375"/>
                <a:gd name="T39" fmla="*/ 208 h 235"/>
                <a:gd name="T40" fmla="*/ 103 w 375"/>
                <a:gd name="T41" fmla="*/ 210 h 235"/>
                <a:gd name="T42" fmla="*/ 129 w 375"/>
                <a:gd name="T43" fmla="*/ 228 h 235"/>
                <a:gd name="T44" fmla="*/ 160 w 375"/>
                <a:gd name="T45" fmla="*/ 217 h 235"/>
                <a:gd name="T46" fmla="*/ 185 w 375"/>
                <a:gd name="T47" fmla="*/ 216 h 235"/>
                <a:gd name="T48" fmla="*/ 187 w 375"/>
                <a:gd name="T49" fmla="*/ 213 h 235"/>
                <a:gd name="T50" fmla="*/ 206 w 375"/>
                <a:gd name="T51" fmla="*/ 190 h 235"/>
                <a:gd name="T52" fmla="*/ 216 w 375"/>
                <a:gd name="T53" fmla="*/ 184 h 235"/>
                <a:gd name="T54" fmla="*/ 218 w 375"/>
                <a:gd name="T55" fmla="*/ 185 h 235"/>
                <a:gd name="T56" fmla="*/ 225 w 375"/>
                <a:gd name="T57" fmla="*/ 187 h 235"/>
                <a:gd name="T58" fmla="*/ 232 w 375"/>
                <a:gd name="T59" fmla="*/ 151 h 235"/>
                <a:gd name="T60" fmla="*/ 259 w 375"/>
                <a:gd name="T61" fmla="*/ 130 h 235"/>
                <a:gd name="T62" fmla="*/ 256 w 375"/>
                <a:gd name="T63" fmla="*/ 106 h 235"/>
                <a:gd name="T64" fmla="*/ 277 w 375"/>
                <a:gd name="T65" fmla="*/ 107 h 235"/>
                <a:gd name="T66" fmla="*/ 278 w 375"/>
                <a:gd name="T67" fmla="*/ 95 h 235"/>
                <a:gd name="T68" fmla="*/ 291 w 375"/>
                <a:gd name="T69" fmla="*/ 89 h 235"/>
                <a:gd name="T70" fmla="*/ 285 w 375"/>
                <a:gd name="T71" fmla="*/ 82 h 235"/>
                <a:gd name="T72" fmla="*/ 285 w 375"/>
                <a:gd name="T73" fmla="*/ 78 h 235"/>
                <a:gd name="T74" fmla="*/ 285 w 375"/>
                <a:gd name="T75" fmla="*/ 75 h 235"/>
                <a:gd name="T76" fmla="*/ 289 w 375"/>
                <a:gd name="T77" fmla="*/ 75 h 235"/>
                <a:gd name="T78" fmla="*/ 349 w 375"/>
                <a:gd name="T79" fmla="*/ 36 h 235"/>
                <a:gd name="T80" fmla="*/ 364 w 375"/>
                <a:gd name="T81" fmla="*/ 42 h 235"/>
                <a:gd name="T82" fmla="*/ 366 w 375"/>
                <a:gd name="T83" fmla="*/ 27 h 235"/>
                <a:gd name="T84" fmla="*/ 367 w 375"/>
                <a:gd name="T85" fmla="*/ 25 h 235"/>
                <a:gd name="T86" fmla="*/ 375 w 375"/>
                <a:gd name="T87" fmla="*/ 11 h 235"/>
                <a:gd name="T88" fmla="*/ 368 w 375"/>
                <a:gd name="T89" fmla="*/ 11 h 235"/>
                <a:gd name="T90" fmla="*/ 367 w 375"/>
                <a:gd name="T91" fmla="*/ 12 h 235"/>
                <a:gd name="T92" fmla="*/ 350 w 375"/>
                <a:gd name="T93" fmla="*/ 14 h 235"/>
                <a:gd name="T94" fmla="*/ 349 w 375"/>
                <a:gd name="T95" fmla="*/ 13 h 235"/>
                <a:gd name="T96" fmla="*/ 346 w 375"/>
                <a:gd name="T97" fmla="*/ 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5" h="235">
                  <a:moveTo>
                    <a:pt x="343" y="7"/>
                  </a:moveTo>
                  <a:cubicBezTo>
                    <a:pt x="342" y="7"/>
                    <a:pt x="342" y="7"/>
                    <a:pt x="342" y="7"/>
                  </a:cubicBezTo>
                  <a:cubicBezTo>
                    <a:pt x="342" y="11"/>
                    <a:pt x="340" y="13"/>
                    <a:pt x="336" y="13"/>
                  </a:cubicBezTo>
                  <a:cubicBezTo>
                    <a:pt x="309" y="10"/>
                    <a:pt x="309" y="10"/>
                    <a:pt x="309" y="10"/>
                  </a:cubicBezTo>
                  <a:cubicBezTo>
                    <a:pt x="291" y="7"/>
                    <a:pt x="278" y="4"/>
                    <a:pt x="272" y="0"/>
                  </a:cubicBezTo>
                  <a:cubicBezTo>
                    <a:pt x="234" y="36"/>
                    <a:pt x="234" y="36"/>
                    <a:pt x="234" y="36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32" y="53"/>
                    <a:pt x="232" y="53"/>
                    <a:pt x="232" y="53"/>
                  </a:cubicBezTo>
                  <a:cubicBezTo>
                    <a:pt x="203" y="58"/>
                    <a:pt x="187" y="55"/>
                    <a:pt x="185" y="45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30" y="7"/>
                    <a:pt x="128" y="1"/>
                    <a:pt x="126" y="0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74" y="34"/>
                    <a:pt x="60" y="47"/>
                    <a:pt x="49" y="6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6" y="136"/>
                    <a:pt x="18" y="142"/>
                    <a:pt x="22" y="149"/>
                  </a:cubicBezTo>
                  <a:cubicBezTo>
                    <a:pt x="27" y="158"/>
                    <a:pt x="30" y="167"/>
                    <a:pt x="30" y="178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6" y="211"/>
                    <a:pt x="16" y="213"/>
                    <a:pt x="16" y="213"/>
                  </a:cubicBezTo>
                  <a:cubicBezTo>
                    <a:pt x="16" y="215"/>
                    <a:pt x="16" y="215"/>
                    <a:pt x="16" y="215"/>
                  </a:cubicBezTo>
                  <a:cubicBezTo>
                    <a:pt x="16" y="218"/>
                    <a:pt x="21" y="223"/>
                    <a:pt x="32" y="228"/>
                  </a:cubicBezTo>
                  <a:cubicBezTo>
                    <a:pt x="57" y="235"/>
                    <a:pt x="57" y="235"/>
                    <a:pt x="57" y="235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73" y="218"/>
                    <a:pt x="73" y="218"/>
                    <a:pt x="73" y="218"/>
                  </a:cubicBezTo>
                  <a:cubicBezTo>
                    <a:pt x="80" y="198"/>
                    <a:pt x="80" y="198"/>
                    <a:pt x="80" y="198"/>
                  </a:cubicBezTo>
                  <a:cubicBezTo>
                    <a:pt x="100" y="206"/>
                    <a:pt x="100" y="206"/>
                    <a:pt x="100" y="206"/>
                  </a:cubicBezTo>
                  <a:cubicBezTo>
                    <a:pt x="103" y="208"/>
                    <a:pt x="103" y="208"/>
                    <a:pt x="103" y="208"/>
                  </a:cubicBezTo>
                  <a:cubicBezTo>
                    <a:pt x="103" y="209"/>
                    <a:pt x="103" y="209"/>
                    <a:pt x="103" y="209"/>
                  </a:cubicBezTo>
                  <a:cubicBezTo>
                    <a:pt x="103" y="210"/>
                    <a:pt x="103" y="210"/>
                    <a:pt x="103" y="210"/>
                  </a:cubicBezTo>
                  <a:cubicBezTo>
                    <a:pt x="99" y="218"/>
                    <a:pt x="101" y="224"/>
                    <a:pt x="107" y="227"/>
                  </a:cubicBezTo>
                  <a:cubicBezTo>
                    <a:pt x="129" y="228"/>
                    <a:pt x="129" y="228"/>
                    <a:pt x="129" y="228"/>
                  </a:cubicBezTo>
                  <a:cubicBezTo>
                    <a:pt x="137" y="227"/>
                    <a:pt x="143" y="224"/>
                    <a:pt x="147" y="220"/>
                  </a:cubicBezTo>
                  <a:cubicBezTo>
                    <a:pt x="150" y="217"/>
                    <a:pt x="154" y="216"/>
                    <a:pt x="160" y="217"/>
                  </a:cubicBezTo>
                  <a:cubicBezTo>
                    <a:pt x="168" y="218"/>
                    <a:pt x="175" y="221"/>
                    <a:pt x="180" y="227"/>
                  </a:cubicBezTo>
                  <a:cubicBezTo>
                    <a:pt x="185" y="216"/>
                    <a:pt x="185" y="216"/>
                    <a:pt x="185" y="216"/>
                  </a:cubicBezTo>
                  <a:cubicBezTo>
                    <a:pt x="186" y="213"/>
                    <a:pt x="186" y="213"/>
                    <a:pt x="186" y="213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11"/>
                    <a:pt x="192" y="208"/>
                    <a:pt x="195" y="203"/>
                  </a:cubicBezTo>
                  <a:cubicBezTo>
                    <a:pt x="197" y="198"/>
                    <a:pt x="200" y="193"/>
                    <a:pt x="206" y="190"/>
                  </a:cubicBezTo>
                  <a:cubicBezTo>
                    <a:pt x="216" y="185"/>
                    <a:pt x="216" y="185"/>
                    <a:pt x="216" y="185"/>
                  </a:cubicBezTo>
                  <a:cubicBezTo>
                    <a:pt x="216" y="184"/>
                    <a:pt x="216" y="184"/>
                    <a:pt x="216" y="184"/>
                  </a:cubicBezTo>
                  <a:cubicBezTo>
                    <a:pt x="217" y="185"/>
                    <a:pt x="217" y="185"/>
                    <a:pt x="217" y="185"/>
                  </a:cubicBezTo>
                  <a:cubicBezTo>
                    <a:pt x="218" y="185"/>
                    <a:pt x="218" y="185"/>
                    <a:pt x="218" y="185"/>
                  </a:cubicBezTo>
                  <a:cubicBezTo>
                    <a:pt x="223" y="186"/>
                    <a:pt x="223" y="186"/>
                    <a:pt x="223" y="186"/>
                  </a:cubicBezTo>
                  <a:cubicBezTo>
                    <a:pt x="225" y="187"/>
                    <a:pt x="225" y="187"/>
                    <a:pt x="225" y="187"/>
                  </a:cubicBezTo>
                  <a:cubicBezTo>
                    <a:pt x="232" y="152"/>
                    <a:pt x="232" y="152"/>
                    <a:pt x="232" y="152"/>
                  </a:cubicBezTo>
                  <a:cubicBezTo>
                    <a:pt x="232" y="151"/>
                    <a:pt x="232" y="151"/>
                    <a:pt x="232" y="151"/>
                  </a:cubicBezTo>
                  <a:cubicBezTo>
                    <a:pt x="243" y="149"/>
                    <a:pt x="243" y="149"/>
                    <a:pt x="243" y="149"/>
                  </a:cubicBezTo>
                  <a:cubicBezTo>
                    <a:pt x="254" y="142"/>
                    <a:pt x="260" y="136"/>
                    <a:pt x="259" y="130"/>
                  </a:cubicBezTo>
                  <a:cubicBezTo>
                    <a:pt x="257" y="120"/>
                    <a:pt x="257" y="120"/>
                    <a:pt x="257" y="120"/>
                  </a:cubicBezTo>
                  <a:cubicBezTo>
                    <a:pt x="254" y="113"/>
                    <a:pt x="254" y="108"/>
                    <a:pt x="256" y="106"/>
                  </a:cubicBezTo>
                  <a:cubicBezTo>
                    <a:pt x="258" y="104"/>
                    <a:pt x="259" y="103"/>
                    <a:pt x="261" y="103"/>
                  </a:cubicBezTo>
                  <a:cubicBezTo>
                    <a:pt x="266" y="103"/>
                    <a:pt x="272" y="105"/>
                    <a:pt x="277" y="107"/>
                  </a:cubicBezTo>
                  <a:cubicBezTo>
                    <a:pt x="278" y="96"/>
                    <a:pt x="278" y="96"/>
                    <a:pt x="278" y="96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9" y="94"/>
                    <a:pt x="279" y="94"/>
                    <a:pt x="279" y="94"/>
                  </a:cubicBezTo>
                  <a:cubicBezTo>
                    <a:pt x="291" y="89"/>
                    <a:pt x="291" y="89"/>
                    <a:pt x="291" y="89"/>
                  </a:cubicBezTo>
                  <a:cubicBezTo>
                    <a:pt x="292" y="82"/>
                    <a:pt x="292" y="82"/>
                    <a:pt x="292" y="82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2"/>
                    <a:pt x="284" y="82"/>
                    <a:pt x="284" y="82"/>
                  </a:cubicBezTo>
                  <a:cubicBezTo>
                    <a:pt x="285" y="78"/>
                    <a:pt x="285" y="78"/>
                    <a:pt x="285" y="78"/>
                  </a:cubicBezTo>
                  <a:cubicBezTo>
                    <a:pt x="285" y="76"/>
                    <a:pt x="285" y="76"/>
                    <a:pt x="285" y="76"/>
                  </a:cubicBezTo>
                  <a:cubicBezTo>
                    <a:pt x="285" y="75"/>
                    <a:pt x="285" y="75"/>
                    <a:pt x="285" y="75"/>
                  </a:cubicBezTo>
                  <a:cubicBezTo>
                    <a:pt x="287" y="75"/>
                    <a:pt x="287" y="75"/>
                    <a:pt x="287" y="75"/>
                  </a:cubicBezTo>
                  <a:cubicBezTo>
                    <a:pt x="289" y="75"/>
                    <a:pt x="289" y="75"/>
                    <a:pt x="289" y="75"/>
                  </a:cubicBezTo>
                  <a:cubicBezTo>
                    <a:pt x="294" y="75"/>
                    <a:pt x="299" y="72"/>
                    <a:pt x="305" y="67"/>
                  </a:cubicBezTo>
                  <a:cubicBezTo>
                    <a:pt x="349" y="36"/>
                    <a:pt x="349" y="36"/>
                    <a:pt x="349" y="36"/>
                  </a:cubicBezTo>
                  <a:cubicBezTo>
                    <a:pt x="350" y="36"/>
                    <a:pt x="350" y="36"/>
                    <a:pt x="350" y="36"/>
                  </a:cubicBezTo>
                  <a:cubicBezTo>
                    <a:pt x="364" y="42"/>
                    <a:pt x="364" y="42"/>
                    <a:pt x="364" y="42"/>
                  </a:cubicBezTo>
                  <a:cubicBezTo>
                    <a:pt x="369" y="41"/>
                    <a:pt x="369" y="41"/>
                    <a:pt x="369" y="41"/>
                  </a:cubicBezTo>
                  <a:cubicBezTo>
                    <a:pt x="366" y="27"/>
                    <a:pt x="366" y="27"/>
                    <a:pt x="366" y="27"/>
                  </a:cubicBezTo>
                  <a:cubicBezTo>
                    <a:pt x="366" y="25"/>
                    <a:pt x="366" y="25"/>
                    <a:pt x="366" y="25"/>
                  </a:cubicBezTo>
                  <a:cubicBezTo>
                    <a:pt x="367" y="25"/>
                    <a:pt x="367" y="25"/>
                    <a:pt x="367" y="25"/>
                  </a:cubicBezTo>
                  <a:cubicBezTo>
                    <a:pt x="367" y="24"/>
                    <a:pt x="367" y="24"/>
                    <a:pt x="367" y="24"/>
                  </a:cubicBezTo>
                  <a:cubicBezTo>
                    <a:pt x="375" y="11"/>
                    <a:pt x="375" y="11"/>
                    <a:pt x="375" y="11"/>
                  </a:cubicBezTo>
                  <a:cubicBezTo>
                    <a:pt x="373" y="10"/>
                    <a:pt x="373" y="10"/>
                    <a:pt x="373" y="10"/>
                  </a:cubicBezTo>
                  <a:cubicBezTo>
                    <a:pt x="368" y="11"/>
                    <a:pt x="368" y="11"/>
                    <a:pt x="368" y="11"/>
                  </a:cubicBezTo>
                  <a:cubicBezTo>
                    <a:pt x="368" y="12"/>
                    <a:pt x="368" y="12"/>
                    <a:pt x="368" y="12"/>
                  </a:cubicBezTo>
                  <a:cubicBezTo>
                    <a:pt x="367" y="12"/>
                    <a:pt x="367" y="12"/>
                    <a:pt x="367" y="12"/>
                  </a:cubicBezTo>
                  <a:cubicBezTo>
                    <a:pt x="354" y="14"/>
                    <a:pt x="354" y="14"/>
                    <a:pt x="354" y="14"/>
                  </a:cubicBezTo>
                  <a:cubicBezTo>
                    <a:pt x="350" y="14"/>
                    <a:pt x="350" y="14"/>
                    <a:pt x="350" y="14"/>
                  </a:cubicBezTo>
                  <a:cubicBezTo>
                    <a:pt x="349" y="14"/>
                    <a:pt x="349" y="14"/>
                    <a:pt x="349" y="14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49" y="11"/>
                    <a:pt x="349" y="11"/>
                    <a:pt x="349" y="11"/>
                  </a:cubicBezTo>
                  <a:cubicBezTo>
                    <a:pt x="346" y="7"/>
                    <a:pt x="346" y="7"/>
                    <a:pt x="346" y="7"/>
                  </a:cubicBezTo>
                  <a:lnTo>
                    <a:pt x="343" y="7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4" name="Freeform 33"/>
            <p:cNvSpPr/>
            <p:nvPr/>
          </p:nvSpPr>
          <p:spPr bwMode="auto">
            <a:xfrm>
              <a:off x="3868531" y="3065431"/>
              <a:ext cx="484882" cy="375353"/>
            </a:xfrm>
            <a:custGeom>
              <a:avLst/>
              <a:gdLst>
                <a:gd name="T0" fmla="*/ 208 w 326"/>
                <a:gd name="T1" fmla="*/ 39 h 252"/>
                <a:gd name="T2" fmla="*/ 146 w 326"/>
                <a:gd name="T3" fmla="*/ 15 h 252"/>
                <a:gd name="T4" fmla="*/ 146 w 326"/>
                <a:gd name="T5" fmla="*/ 2 h 252"/>
                <a:gd name="T6" fmla="*/ 141 w 326"/>
                <a:gd name="T7" fmla="*/ 0 h 252"/>
                <a:gd name="T8" fmla="*/ 115 w 326"/>
                <a:gd name="T9" fmla="*/ 28 h 252"/>
                <a:gd name="T10" fmla="*/ 99 w 326"/>
                <a:gd name="T11" fmla="*/ 41 h 252"/>
                <a:gd name="T12" fmla="*/ 82 w 326"/>
                <a:gd name="T13" fmla="*/ 33 h 252"/>
                <a:gd name="T14" fmla="*/ 53 w 326"/>
                <a:gd name="T15" fmla="*/ 44 h 252"/>
                <a:gd name="T16" fmla="*/ 17 w 326"/>
                <a:gd name="T17" fmla="*/ 19 h 252"/>
                <a:gd name="T18" fmla="*/ 3 w 326"/>
                <a:gd name="T19" fmla="*/ 30 h 252"/>
                <a:gd name="T20" fmla="*/ 2 w 326"/>
                <a:gd name="T21" fmla="*/ 31 h 252"/>
                <a:gd name="T22" fmla="*/ 6 w 326"/>
                <a:gd name="T23" fmla="*/ 35 h 252"/>
                <a:gd name="T24" fmla="*/ 8 w 326"/>
                <a:gd name="T25" fmla="*/ 36 h 252"/>
                <a:gd name="T26" fmla="*/ 34 w 326"/>
                <a:gd name="T27" fmla="*/ 66 h 252"/>
                <a:gd name="T28" fmla="*/ 84 w 326"/>
                <a:gd name="T29" fmla="*/ 83 h 252"/>
                <a:gd name="T30" fmla="*/ 130 w 326"/>
                <a:gd name="T31" fmla="*/ 139 h 252"/>
                <a:gd name="T32" fmla="*/ 156 w 326"/>
                <a:gd name="T33" fmla="*/ 124 h 252"/>
                <a:gd name="T34" fmla="*/ 158 w 326"/>
                <a:gd name="T35" fmla="*/ 124 h 252"/>
                <a:gd name="T36" fmla="*/ 172 w 326"/>
                <a:gd name="T37" fmla="*/ 126 h 252"/>
                <a:gd name="T38" fmla="*/ 171 w 326"/>
                <a:gd name="T39" fmla="*/ 130 h 252"/>
                <a:gd name="T40" fmla="*/ 144 w 326"/>
                <a:gd name="T41" fmla="*/ 160 h 252"/>
                <a:gd name="T42" fmla="*/ 130 w 326"/>
                <a:gd name="T43" fmla="*/ 191 h 252"/>
                <a:gd name="T44" fmla="*/ 143 w 326"/>
                <a:gd name="T45" fmla="*/ 212 h 252"/>
                <a:gd name="T46" fmla="*/ 157 w 326"/>
                <a:gd name="T47" fmla="*/ 218 h 252"/>
                <a:gd name="T48" fmla="*/ 168 w 326"/>
                <a:gd name="T49" fmla="*/ 233 h 252"/>
                <a:gd name="T50" fmla="*/ 179 w 326"/>
                <a:gd name="T51" fmla="*/ 226 h 252"/>
                <a:gd name="T52" fmla="*/ 204 w 326"/>
                <a:gd name="T53" fmla="*/ 247 h 252"/>
                <a:gd name="T54" fmla="*/ 228 w 326"/>
                <a:gd name="T55" fmla="*/ 248 h 252"/>
                <a:gd name="T56" fmla="*/ 262 w 326"/>
                <a:gd name="T57" fmla="*/ 246 h 252"/>
                <a:gd name="T58" fmla="*/ 274 w 326"/>
                <a:gd name="T59" fmla="*/ 239 h 252"/>
                <a:gd name="T60" fmla="*/ 273 w 326"/>
                <a:gd name="T61" fmla="*/ 225 h 252"/>
                <a:gd name="T62" fmla="*/ 280 w 326"/>
                <a:gd name="T63" fmla="*/ 206 h 252"/>
                <a:gd name="T64" fmla="*/ 292 w 326"/>
                <a:gd name="T65" fmla="*/ 192 h 252"/>
                <a:gd name="T66" fmla="*/ 321 w 326"/>
                <a:gd name="T67" fmla="*/ 192 h 252"/>
                <a:gd name="T68" fmla="*/ 312 w 326"/>
                <a:gd name="T69" fmla="*/ 169 h 252"/>
                <a:gd name="T70" fmla="*/ 299 w 326"/>
                <a:gd name="T71" fmla="*/ 167 h 252"/>
                <a:gd name="T72" fmla="*/ 268 w 326"/>
                <a:gd name="T73" fmla="*/ 148 h 252"/>
                <a:gd name="T74" fmla="*/ 253 w 326"/>
                <a:gd name="T75" fmla="*/ 142 h 252"/>
                <a:gd name="T76" fmla="*/ 228 w 326"/>
                <a:gd name="T77" fmla="*/ 73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6" h="252">
                  <a:moveTo>
                    <a:pt x="228" y="73"/>
                  </a:moveTo>
                  <a:cubicBezTo>
                    <a:pt x="220" y="67"/>
                    <a:pt x="214" y="56"/>
                    <a:pt x="208" y="39"/>
                  </a:cubicBezTo>
                  <a:cubicBezTo>
                    <a:pt x="188" y="39"/>
                    <a:pt x="176" y="35"/>
                    <a:pt x="170" y="28"/>
                  </a:cubicBezTo>
                  <a:cubicBezTo>
                    <a:pt x="166" y="22"/>
                    <a:pt x="158" y="18"/>
                    <a:pt x="146" y="1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6" y="2"/>
                    <a:pt x="146" y="2"/>
                    <a:pt x="146" y="2"/>
                  </a:cubicBezTo>
                  <a:cubicBezTo>
                    <a:pt x="144" y="1"/>
                    <a:pt x="144" y="1"/>
                    <a:pt x="144" y="1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32" y="4"/>
                    <a:pt x="127" y="8"/>
                    <a:pt x="125" y="14"/>
                  </a:cubicBezTo>
                  <a:cubicBezTo>
                    <a:pt x="122" y="19"/>
                    <a:pt x="119" y="24"/>
                    <a:pt x="115" y="28"/>
                  </a:cubicBezTo>
                  <a:cubicBezTo>
                    <a:pt x="111" y="39"/>
                    <a:pt x="108" y="44"/>
                    <a:pt x="104" y="44"/>
                  </a:cubicBezTo>
                  <a:cubicBezTo>
                    <a:pt x="102" y="45"/>
                    <a:pt x="101" y="44"/>
                    <a:pt x="99" y="41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0" y="35"/>
                    <a:pt x="86" y="33"/>
                    <a:pt x="82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0" y="39"/>
                    <a:pt x="63" y="42"/>
                    <a:pt x="53" y="44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19" y="38"/>
                    <a:pt x="15" y="30"/>
                    <a:pt x="17" y="19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20" y="53"/>
                    <a:pt x="29" y="63"/>
                    <a:pt x="34" y="66"/>
                  </a:cubicBezTo>
                  <a:cubicBezTo>
                    <a:pt x="37" y="67"/>
                    <a:pt x="45" y="70"/>
                    <a:pt x="59" y="74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92" y="86"/>
                    <a:pt x="99" y="101"/>
                    <a:pt x="108" y="128"/>
                  </a:cubicBezTo>
                  <a:cubicBezTo>
                    <a:pt x="119" y="136"/>
                    <a:pt x="126" y="139"/>
                    <a:pt x="130" y="139"/>
                  </a:cubicBezTo>
                  <a:cubicBezTo>
                    <a:pt x="135" y="137"/>
                    <a:pt x="143" y="132"/>
                    <a:pt x="155" y="124"/>
                  </a:cubicBezTo>
                  <a:cubicBezTo>
                    <a:pt x="156" y="124"/>
                    <a:pt x="156" y="124"/>
                    <a:pt x="156" y="124"/>
                  </a:cubicBezTo>
                  <a:cubicBezTo>
                    <a:pt x="157" y="123"/>
                    <a:pt x="157" y="123"/>
                    <a:pt x="157" y="123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70" y="126"/>
                    <a:pt x="170" y="126"/>
                    <a:pt x="170" y="126"/>
                  </a:cubicBezTo>
                  <a:cubicBezTo>
                    <a:pt x="172" y="126"/>
                    <a:pt x="172" y="126"/>
                    <a:pt x="172" y="126"/>
                  </a:cubicBezTo>
                  <a:cubicBezTo>
                    <a:pt x="172" y="128"/>
                    <a:pt x="172" y="128"/>
                    <a:pt x="172" y="128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7" y="147"/>
                    <a:pt x="163" y="157"/>
                    <a:pt x="161" y="159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4" y="161"/>
                    <a:pt x="144" y="161"/>
                    <a:pt x="144" y="161"/>
                  </a:cubicBezTo>
                  <a:cubicBezTo>
                    <a:pt x="144" y="168"/>
                    <a:pt x="139" y="178"/>
                    <a:pt x="130" y="191"/>
                  </a:cubicBezTo>
                  <a:cubicBezTo>
                    <a:pt x="128" y="195"/>
                    <a:pt x="127" y="199"/>
                    <a:pt x="127" y="201"/>
                  </a:cubicBezTo>
                  <a:cubicBezTo>
                    <a:pt x="143" y="212"/>
                    <a:pt x="143" y="212"/>
                    <a:pt x="143" y="212"/>
                  </a:cubicBezTo>
                  <a:cubicBezTo>
                    <a:pt x="147" y="217"/>
                    <a:pt x="150" y="218"/>
                    <a:pt x="153" y="218"/>
                  </a:cubicBezTo>
                  <a:cubicBezTo>
                    <a:pt x="157" y="218"/>
                    <a:pt x="157" y="218"/>
                    <a:pt x="157" y="218"/>
                  </a:cubicBezTo>
                  <a:cubicBezTo>
                    <a:pt x="160" y="230"/>
                    <a:pt x="160" y="230"/>
                    <a:pt x="160" y="230"/>
                  </a:cubicBezTo>
                  <a:cubicBezTo>
                    <a:pt x="168" y="233"/>
                    <a:pt x="168" y="233"/>
                    <a:pt x="168" y="233"/>
                  </a:cubicBezTo>
                  <a:cubicBezTo>
                    <a:pt x="172" y="228"/>
                    <a:pt x="172" y="228"/>
                    <a:pt x="172" y="228"/>
                  </a:cubicBezTo>
                  <a:cubicBezTo>
                    <a:pt x="174" y="226"/>
                    <a:pt x="177" y="225"/>
                    <a:pt x="179" y="226"/>
                  </a:cubicBezTo>
                  <a:cubicBezTo>
                    <a:pt x="186" y="226"/>
                    <a:pt x="191" y="230"/>
                    <a:pt x="198" y="239"/>
                  </a:cubicBezTo>
                  <a:cubicBezTo>
                    <a:pt x="204" y="247"/>
                    <a:pt x="204" y="247"/>
                    <a:pt x="204" y="247"/>
                  </a:cubicBezTo>
                  <a:cubicBezTo>
                    <a:pt x="205" y="246"/>
                    <a:pt x="205" y="246"/>
                    <a:pt x="205" y="246"/>
                  </a:cubicBezTo>
                  <a:cubicBezTo>
                    <a:pt x="209" y="244"/>
                    <a:pt x="217" y="244"/>
                    <a:pt x="228" y="248"/>
                  </a:cubicBezTo>
                  <a:cubicBezTo>
                    <a:pt x="246" y="252"/>
                    <a:pt x="246" y="252"/>
                    <a:pt x="246" y="252"/>
                  </a:cubicBezTo>
                  <a:cubicBezTo>
                    <a:pt x="262" y="246"/>
                    <a:pt x="262" y="246"/>
                    <a:pt x="262" y="246"/>
                  </a:cubicBezTo>
                  <a:cubicBezTo>
                    <a:pt x="269" y="243"/>
                    <a:pt x="269" y="243"/>
                    <a:pt x="269" y="243"/>
                  </a:cubicBezTo>
                  <a:cubicBezTo>
                    <a:pt x="274" y="239"/>
                    <a:pt x="274" y="239"/>
                    <a:pt x="274" y="239"/>
                  </a:cubicBezTo>
                  <a:cubicBezTo>
                    <a:pt x="270" y="235"/>
                    <a:pt x="270" y="235"/>
                    <a:pt x="270" y="235"/>
                  </a:cubicBezTo>
                  <a:cubicBezTo>
                    <a:pt x="268" y="232"/>
                    <a:pt x="270" y="228"/>
                    <a:pt x="273" y="225"/>
                  </a:cubicBezTo>
                  <a:cubicBezTo>
                    <a:pt x="277" y="221"/>
                    <a:pt x="280" y="218"/>
                    <a:pt x="280" y="214"/>
                  </a:cubicBezTo>
                  <a:cubicBezTo>
                    <a:pt x="280" y="206"/>
                    <a:pt x="280" y="206"/>
                    <a:pt x="280" y="206"/>
                  </a:cubicBezTo>
                  <a:cubicBezTo>
                    <a:pt x="279" y="201"/>
                    <a:pt x="279" y="199"/>
                    <a:pt x="281" y="197"/>
                  </a:cubicBezTo>
                  <a:cubicBezTo>
                    <a:pt x="282" y="195"/>
                    <a:pt x="287" y="193"/>
                    <a:pt x="292" y="192"/>
                  </a:cubicBezTo>
                  <a:cubicBezTo>
                    <a:pt x="301" y="190"/>
                    <a:pt x="312" y="195"/>
                    <a:pt x="326" y="206"/>
                  </a:cubicBezTo>
                  <a:cubicBezTo>
                    <a:pt x="321" y="192"/>
                    <a:pt x="321" y="192"/>
                    <a:pt x="321" y="192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2" y="169"/>
                    <a:pt x="312" y="169"/>
                    <a:pt x="312" y="169"/>
                  </a:cubicBezTo>
                  <a:cubicBezTo>
                    <a:pt x="300" y="167"/>
                    <a:pt x="300" y="167"/>
                    <a:pt x="300" y="167"/>
                  </a:cubicBezTo>
                  <a:cubicBezTo>
                    <a:pt x="299" y="167"/>
                    <a:pt x="299" y="167"/>
                    <a:pt x="299" y="167"/>
                  </a:cubicBezTo>
                  <a:cubicBezTo>
                    <a:pt x="299" y="166"/>
                    <a:pt x="299" y="166"/>
                    <a:pt x="299" y="166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53" y="146"/>
                    <a:pt x="253" y="146"/>
                    <a:pt x="253" y="146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42" y="97"/>
                    <a:pt x="234" y="79"/>
                    <a:pt x="228" y="73"/>
                  </a:cubicBezTo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5" name="Freeform 34"/>
            <p:cNvSpPr/>
            <p:nvPr/>
          </p:nvSpPr>
          <p:spPr bwMode="auto">
            <a:xfrm>
              <a:off x="4301725" y="3971200"/>
              <a:ext cx="135373" cy="329818"/>
            </a:xfrm>
            <a:custGeom>
              <a:avLst/>
              <a:gdLst>
                <a:gd name="T0" fmla="*/ 69 w 91"/>
                <a:gd name="T1" fmla="*/ 0 h 221"/>
                <a:gd name="T2" fmla="*/ 21 w 91"/>
                <a:gd name="T3" fmla="*/ 60 h 221"/>
                <a:gd name="T4" fmla="*/ 0 w 91"/>
                <a:gd name="T5" fmla="*/ 94 h 221"/>
                <a:gd name="T6" fmla="*/ 5 w 91"/>
                <a:gd name="T7" fmla="*/ 132 h 221"/>
                <a:gd name="T8" fmla="*/ 5 w 91"/>
                <a:gd name="T9" fmla="*/ 133 h 221"/>
                <a:gd name="T10" fmla="*/ 1 w 91"/>
                <a:gd name="T11" fmla="*/ 159 h 221"/>
                <a:gd name="T12" fmla="*/ 3 w 91"/>
                <a:gd name="T13" fmla="*/ 174 h 221"/>
                <a:gd name="T14" fmla="*/ 32 w 91"/>
                <a:gd name="T15" fmla="*/ 193 h 221"/>
                <a:gd name="T16" fmla="*/ 32 w 91"/>
                <a:gd name="T17" fmla="*/ 193 h 221"/>
                <a:gd name="T18" fmla="*/ 33 w 91"/>
                <a:gd name="T19" fmla="*/ 195 h 221"/>
                <a:gd name="T20" fmla="*/ 44 w 91"/>
                <a:gd name="T21" fmla="*/ 213 h 221"/>
                <a:gd name="T22" fmla="*/ 53 w 91"/>
                <a:gd name="T23" fmla="*/ 221 h 221"/>
                <a:gd name="T24" fmla="*/ 57 w 91"/>
                <a:gd name="T25" fmla="*/ 175 h 221"/>
                <a:gd name="T26" fmla="*/ 57 w 91"/>
                <a:gd name="T27" fmla="*/ 174 h 221"/>
                <a:gd name="T28" fmla="*/ 77 w 91"/>
                <a:gd name="T29" fmla="*/ 126 h 221"/>
                <a:gd name="T30" fmla="*/ 84 w 91"/>
                <a:gd name="T31" fmla="*/ 69 h 221"/>
                <a:gd name="T32" fmla="*/ 84 w 91"/>
                <a:gd name="T33" fmla="*/ 68 h 221"/>
                <a:gd name="T34" fmla="*/ 85 w 91"/>
                <a:gd name="T35" fmla="*/ 67 h 221"/>
                <a:gd name="T36" fmla="*/ 91 w 91"/>
                <a:gd name="T37" fmla="*/ 52 h 221"/>
                <a:gd name="T38" fmla="*/ 86 w 91"/>
                <a:gd name="T39" fmla="*/ 39 h 221"/>
                <a:gd name="T40" fmla="*/ 86 w 91"/>
                <a:gd name="T41" fmla="*/ 38 h 221"/>
                <a:gd name="T42" fmla="*/ 86 w 91"/>
                <a:gd name="T43" fmla="*/ 38 h 221"/>
                <a:gd name="T44" fmla="*/ 84 w 91"/>
                <a:gd name="T45" fmla="*/ 20 h 221"/>
                <a:gd name="T46" fmla="*/ 85 w 91"/>
                <a:gd name="T47" fmla="*/ 20 h 221"/>
                <a:gd name="T48" fmla="*/ 86 w 91"/>
                <a:gd name="T49" fmla="*/ 19 h 221"/>
                <a:gd name="T50" fmla="*/ 89 w 91"/>
                <a:gd name="T51" fmla="*/ 15 h 221"/>
                <a:gd name="T52" fmla="*/ 91 w 91"/>
                <a:gd name="T53" fmla="*/ 10 h 221"/>
                <a:gd name="T54" fmla="*/ 69 w 91"/>
                <a:gd name="T55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221">
                  <a:moveTo>
                    <a:pt x="69" y="0"/>
                  </a:moveTo>
                  <a:cubicBezTo>
                    <a:pt x="47" y="16"/>
                    <a:pt x="31" y="36"/>
                    <a:pt x="21" y="60"/>
                  </a:cubicBezTo>
                  <a:cubicBezTo>
                    <a:pt x="12" y="81"/>
                    <a:pt x="5" y="91"/>
                    <a:pt x="0" y="94"/>
                  </a:cubicBezTo>
                  <a:cubicBezTo>
                    <a:pt x="5" y="132"/>
                    <a:pt x="5" y="132"/>
                    <a:pt x="5" y="132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1" y="159"/>
                    <a:pt x="1" y="159"/>
                    <a:pt x="1" y="159"/>
                  </a:cubicBezTo>
                  <a:cubicBezTo>
                    <a:pt x="0" y="167"/>
                    <a:pt x="1" y="173"/>
                    <a:pt x="3" y="174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33" y="195"/>
                    <a:pt x="33" y="195"/>
                    <a:pt x="33" y="195"/>
                  </a:cubicBezTo>
                  <a:cubicBezTo>
                    <a:pt x="35" y="201"/>
                    <a:pt x="39" y="207"/>
                    <a:pt x="44" y="213"/>
                  </a:cubicBezTo>
                  <a:cubicBezTo>
                    <a:pt x="47" y="218"/>
                    <a:pt x="50" y="220"/>
                    <a:pt x="53" y="221"/>
                  </a:cubicBezTo>
                  <a:cubicBezTo>
                    <a:pt x="57" y="175"/>
                    <a:pt x="57" y="175"/>
                    <a:pt x="57" y="175"/>
                  </a:cubicBezTo>
                  <a:cubicBezTo>
                    <a:pt x="57" y="174"/>
                    <a:pt x="57" y="174"/>
                    <a:pt x="57" y="174"/>
                  </a:cubicBezTo>
                  <a:cubicBezTo>
                    <a:pt x="77" y="126"/>
                    <a:pt x="77" y="126"/>
                    <a:pt x="77" y="126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91" y="10"/>
                    <a:pt x="91" y="10"/>
                    <a:pt x="91" y="10"/>
                  </a:cubicBezTo>
                  <a:lnTo>
                    <a:pt x="69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6" name="Freeform 35"/>
            <p:cNvSpPr/>
            <p:nvPr/>
          </p:nvSpPr>
          <p:spPr bwMode="auto">
            <a:xfrm>
              <a:off x="2938148" y="3955201"/>
              <a:ext cx="642407" cy="492266"/>
            </a:xfrm>
            <a:custGeom>
              <a:avLst/>
              <a:gdLst>
                <a:gd name="T0" fmla="*/ 348 w 432"/>
                <a:gd name="T1" fmla="*/ 11 h 331"/>
                <a:gd name="T2" fmla="*/ 324 w 432"/>
                <a:gd name="T3" fmla="*/ 31 h 331"/>
                <a:gd name="T4" fmla="*/ 296 w 432"/>
                <a:gd name="T5" fmla="*/ 38 h 331"/>
                <a:gd name="T6" fmla="*/ 278 w 432"/>
                <a:gd name="T7" fmla="*/ 37 h 331"/>
                <a:gd name="T8" fmla="*/ 263 w 432"/>
                <a:gd name="T9" fmla="*/ 42 h 331"/>
                <a:gd name="T10" fmla="*/ 240 w 432"/>
                <a:gd name="T11" fmla="*/ 53 h 331"/>
                <a:gd name="T12" fmla="*/ 238 w 432"/>
                <a:gd name="T13" fmla="*/ 72 h 331"/>
                <a:gd name="T14" fmla="*/ 207 w 432"/>
                <a:gd name="T15" fmla="*/ 82 h 331"/>
                <a:gd name="T16" fmla="*/ 204 w 432"/>
                <a:gd name="T17" fmla="*/ 89 h 331"/>
                <a:gd name="T18" fmla="*/ 181 w 432"/>
                <a:gd name="T19" fmla="*/ 84 h 331"/>
                <a:gd name="T20" fmla="*/ 154 w 432"/>
                <a:gd name="T21" fmla="*/ 73 h 331"/>
                <a:gd name="T22" fmla="*/ 139 w 432"/>
                <a:gd name="T23" fmla="*/ 80 h 331"/>
                <a:gd name="T24" fmla="*/ 128 w 432"/>
                <a:gd name="T25" fmla="*/ 89 h 331"/>
                <a:gd name="T26" fmla="*/ 108 w 432"/>
                <a:gd name="T27" fmla="*/ 100 h 331"/>
                <a:gd name="T28" fmla="*/ 61 w 432"/>
                <a:gd name="T29" fmla="*/ 117 h 331"/>
                <a:gd name="T30" fmla="*/ 17 w 432"/>
                <a:gd name="T31" fmla="*/ 113 h 331"/>
                <a:gd name="T32" fmla="*/ 1 w 432"/>
                <a:gd name="T33" fmla="*/ 120 h 331"/>
                <a:gd name="T34" fmla="*/ 3 w 432"/>
                <a:gd name="T35" fmla="*/ 137 h 331"/>
                <a:gd name="T36" fmla="*/ 36 w 432"/>
                <a:gd name="T37" fmla="*/ 138 h 331"/>
                <a:gd name="T38" fmla="*/ 41 w 432"/>
                <a:gd name="T39" fmla="*/ 162 h 331"/>
                <a:gd name="T40" fmla="*/ 65 w 432"/>
                <a:gd name="T41" fmla="*/ 159 h 331"/>
                <a:gd name="T42" fmla="*/ 86 w 432"/>
                <a:gd name="T43" fmla="*/ 155 h 331"/>
                <a:gd name="T44" fmla="*/ 92 w 432"/>
                <a:gd name="T45" fmla="*/ 186 h 331"/>
                <a:gd name="T46" fmla="*/ 79 w 432"/>
                <a:gd name="T47" fmla="*/ 202 h 331"/>
                <a:gd name="T48" fmla="*/ 60 w 432"/>
                <a:gd name="T49" fmla="*/ 215 h 331"/>
                <a:gd name="T50" fmla="*/ 92 w 432"/>
                <a:gd name="T51" fmla="*/ 222 h 331"/>
                <a:gd name="T52" fmla="*/ 131 w 432"/>
                <a:gd name="T53" fmla="*/ 229 h 331"/>
                <a:gd name="T54" fmla="*/ 132 w 432"/>
                <a:gd name="T55" fmla="*/ 247 h 331"/>
                <a:gd name="T56" fmla="*/ 129 w 432"/>
                <a:gd name="T57" fmla="*/ 285 h 331"/>
                <a:gd name="T58" fmla="*/ 183 w 432"/>
                <a:gd name="T59" fmla="*/ 302 h 331"/>
                <a:gd name="T60" fmla="*/ 186 w 432"/>
                <a:gd name="T61" fmla="*/ 301 h 331"/>
                <a:gd name="T62" fmla="*/ 217 w 432"/>
                <a:gd name="T63" fmla="*/ 312 h 331"/>
                <a:gd name="T64" fmla="*/ 220 w 432"/>
                <a:gd name="T65" fmla="*/ 310 h 331"/>
                <a:gd name="T66" fmla="*/ 236 w 432"/>
                <a:gd name="T67" fmla="*/ 289 h 331"/>
                <a:gd name="T68" fmla="*/ 269 w 432"/>
                <a:gd name="T69" fmla="*/ 320 h 331"/>
                <a:gd name="T70" fmla="*/ 270 w 432"/>
                <a:gd name="T71" fmla="*/ 331 h 331"/>
                <a:gd name="T72" fmla="*/ 308 w 432"/>
                <a:gd name="T73" fmla="*/ 313 h 331"/>
                <a:gd name="T74" fmla="*/ 308 w 432"/>
                <a:gd name="T75" fmla="*/ 307 h 331"/>
                <a:gd name="T76" fmla="*/ 338 w 432"/>
                <a:gd name="T77" fmla="*/ 283 h 331"/>
                <a:gd name="T78" fmla="*/ 345 w 432"/>
                <a:gd name="T79" fmla="*/ 264 h 331"/>
                <a:gd name="T80" fmla="*/ 354 w 432"/>
                <a:gd name="T81" fmla="*/ 249 h 331"/>
                <a:gd name="T82" fmla="*/ 357 w 432"/>
                <a:gd name="T83" fmla="*/ 238 h 331"/>
                <a:gd name="T84" fmla="*/ 358 w 432"/>
                <a:gd name="T85" fmla="*/ 237 h 331"/>
                <a:gd name="T86" fmla="*/ 393 w 432"/>
                <a:gd name="T87" fmla="*/ 198 h 331"/>
                <a:gd name="T88" fmla="*/ 412 w 432"/>
                <a:gd name="T89" fmla="*/ 156 h 331"/>
                <a:gd name="T90" fmla="*/ 427 w 432"/>
                <a:gd name="T91" fmla="*/ 136 h 331"/>
                <a:gd name="T92" fmla="*/ 428 w 432"/>
                <a:gd name="T93" fmla="*/ 116 h 331"/>
                <a:gd name="T94" fmla="*/ 427 w 432"/>
                <a:gd name="T95" fmla="*/ 104 h 331"/>
                <a:gd name="T96" fmla="*/ 391 w 432"/>
                <a:gd name="T97" fmla="*/ 106 h 331"/>
                <a:gd name="T98" fmla="*/ 381 w 432"/>
                <a:gd name="T99" fmla="*/ 89 h 331"/>
                <a:gd name="T100" fmla="*/ 363 w 432"/>
                <a:gd name="T101" fmla="*/ 88 h 331"/>
                <a:gd name="T102" fmla="*/ 383 w 432"/>
                <a:gd name="T103" fmla="*/ 51 h 331"/>
                <a:gd name="T104" fmla="*/ 381 w 432"/>
                <a:gd name="T105" fmla="*/ 25 h 331"/>
                <a:gd name="T106" fmla="*/ 375 w 432"/>
                <a:gd name="T107" fmla="*/ 0 h 331"/>
                <a:gd name="T108" fmla="*/ 358 w 432"/>
                <a:gd name="T109" fmla="*/ 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32" h="331">
                  <a:moveTo>
                    <a:pt x="346" y="9"/>
                  </a:moveTo>
                  <a:cubicBezTo>
                    <a:pt x="347" y="9"/>
                    <a:pt x="347" y="9"/>
                    <a:pt x="347" y="9"/>
                  </a:cubicBezTo>
                  <a:cubicBezTo>
                    <a:pt x="348" y="11"/>
                    <a:pt x="348" y="11"/>
                    <a:pt x="348" y="11"/>
                  </a:cubicBezTo>
                  <a:cubicBezTo>
                    <a:pt x="339" y="24"/>
                    <a:pt x="339" y="24"/>
                    <a:pt x="339" y="24"/>
                  </a:cubicBezTo>
                  <a:cubicBezTo>
                    <a:pt x="336" y="29"/>
                    <a:pt x="331" y="31"/>
                    <a:pt x="325" y="31"/>
                  </a:cubicBezTo>
                  <a:cubicBezTo>
                    <a:pt x="324" y="31"/>
                    <a:pt x="324" y="31"/>
                    <a:pt x="324" y="31"/>
                  </a:cubicBezTo>
                  <a:cubicBezTo>
                    <a:pt x="317" y="27"/>
                    <a:pt x="317" y="27"/>
                    <a:pt x="317" y="27"/>
                  </a:cubicBezTo>
                  <a:cubicBezTo>
                    <a:pt x="310" y="28"/>
                    <a:pt x="310" y="28"/>
                    <a:pt x="310" y="28"/>
                  </a:cubicBezTo>
                  <a:cubicBezTo>
                    <a:pt x="296" y="38"/>
                    <a:pt x="296" y="38"/>
                    <a:pt x="296" y="38"/>
                  </a:cubicBezTo>
                  <a:cubicBezTo>
                    <a:pt x="293" y="40"/>
                    <a:pt x="289" y="36"/>
                    <a:pt x="283" y="28"/>
                  </a:cubicBezTo>
                  <a:cubicBezTo>
                    <a:pt x="278" y="37"/>
                    <a:pt x="278" y="37"/>
                    <a:pt x="278" y="37"/>
                  </a:cubicBezTo>
                  <a:cubicBezTo>
                    <a:pt x="278" y="37"/>
                    <a:pt x="278" y="37"/>
                    <a:pt x="278" y="37"/>
                  </a:cubicBezTo>
                  <a:cubicBezTo>
                    <a:pt x="277" y="38"/>
                    <a:pt x="277" y="38"/>
                    <a:pt x="277" y="38"/>
                  </a:cubicBezTo>
                  <a:cubicBezTo>
                    <a:pt x="272" y="42"/>
                    <a:pt x="272" y="42"/>
                    <a:pt x="272" y="42"/>
                  </a:cubicBezTo>
                  <a:cubicBezTo>
                    <a:pt x="263" y="42"/>
                    <a:pt x="263" y="42"/>
                    <a:pt x="263" y="42"/>
                  </a:cubicBezTo>
                  <a:cubicBezTo>
                    <a:pt x="254" y="45"/>
                    <a:pt x="254" y="45"/>
                    <a:pt x="254" y="45"/>
                  </a:cubicBezTo>
                  <a:cubicBezTo>
                    <a:pt x="243" y="53"/>
                    <a:pt x="243" y="53"/>
                    <a:pt x="243" y="53"/>
                  </a:cubicBezTo>
                  <a:cubicBezTo>
                    <a:pt x="240" y="53"/>
                    <a:pt x="240" y="53"/>
                    <a:pt x="240" y="53"/>
                  </a:cubicBezTo>
                  <a:cubicBezTo>
                    <a:pt x="236" y="56"/>
                    <a:pt x="236" y="56"/>
                    <a:pt x="236" y="56"/>
                  </a:cubicBezTo>
                  <a:cubicBezTo>
                    <a:pt x="232" y="60"/>
                    <a:pt x="231" y="62"/>
                    <a:pt x="233" y="65"/>
                  </a:cubicBezTo>
                  <a:cubicBezTo>
                    <a:pt x="238" y="72"/>
                    <a:pt x="238" y="72"/>
                    <a:pt x="238" y="72"/>
                  </a:cubicBezTo>
                  <a:cubicBezTo>
                    <a:pt x="219" y="70"/>
                    <a:pt x="219" y="70"/>
                    <a:pt x="219" y="70"/>
                  </a:cubicBezTo>
                  <a:cubicBezTo>
                    <a:pt x="208" y="78"/>
                    <a:pt x="208" y="78"/>
                    <a:pt x="208" y="78"/>
                  </a:cubicBezTo>
                  <a:cubicBezTo>
                    <a:pt x="207" y="82"/>
                    <a:pt x="207" y="82"/>
                    <a:pt x="207" y="82"/>
                  </a:cubicBezTo>
                  <a:cubicBezTo>
                    <a:pt x="207" y="82"/>
                    <a:pt x="207" y="82"/>
                    <a:pt x="207" y="82"/>
                  </a:cubicBezTo>
                  <a:cubicBezTo>
                    <a:pt x="205" y="88"/>
                    <a:pt x="205" y="88"/>
                    <a:pt x="205" y="88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3" y="89"/>
                    <a:pt x="203" y="89"/>
                    <a:pt x="203" y="89"/>
                  </a:cubicBezTo>
                  <a:cubicBezTo>
                    <a:pt x="194" y="89"/>
                    <a:pt x="194" y="89"/>
                    <a:pt x="194" y="89"/>
                  </a:cubicBezTo>
                  <a:cubicBezTo>
                    <a:pt x="181" y="84"/>
                    <a:pt x="181" y="84"/>
                    <a:pt x="181" y="84"/>
                  </a:cubicBezTo>
                  <a:cubicBezTo>
                    <a:pt x="177" y="84"/>
                    <a:pt x="177" y="84"/>
                    <a:pt x="177" y="84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3" y="85"/>
                    <a:pt x="159" y="80"/>
                    <a:pt x="154" y="73"/>
                  </a:cubicBezTo>
                  <a:cubicBezTo>
                    <a:pt x="146" y="69"/>
                    <a:pt x="146" y="69"/>
                    <a:pt x="146" y="69"/>
                  </a:cubicBezTo>
                  <a:cubicBezTo>
                    <a:pt x="139" y="80"/>
                    <a:pt x="139" y="80"/>
                    <a:pt x="139" y="80"/>
                  </a:cubicBezTo>
                  <a:cubicBezTo>
                    <a:pt x="139" y="80"/>
                    <a:pt x="139" y="80"/>
                    <a:pt x="139" y="80"/>
                  </a:cubicBezTo>
                  <a:cubicBezTo>
                    <a:pt x="129" y="88"/>
                    <a:pt x="129" y="88"/>
                    <a:pt x="129" y="88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89"/>
                    <a:pt x="128" y="89"/>
                    <a:pt x="128" y="89"/>
                  </a:cubicBezTo>
                  <a:cubicBezTo>
                    <a:pt x="127" y="89"/>
                    <a:pt x="127" y="89"/>
                    <a:pt x="127" y="89"/>
                  </a:cubicBezTo>
                  <a:cubicBezTo>
                    <a:pt x="119" y="91"/>
                    <a:pt x="119" y="91"/>
                    <a:pt x="119" y="91"/>
                  </a:cubicBezTo>
                  <a:cubicBezTo>
                    <a:pt x="108" y="100"/>
                    <a:pt x="108" y="100"/>
                    <a:pt x="108" y="100"/>
                  </a:cubicBezTo>
                  <a:cubicBezTo>
                    <a:pt x="96" y="106"/>
                    <a:pt x="96" y="106"/>
                    <a:pt x="96" y="106"/>
                  </a:cubicBezTo>
                  <a:cubicBezTo>
                    <a:pt x="88" y="117"/>
                    <a:pt x="88" y="117"/>
                    <a:pt x="88" y="117"/>
                  </a:cubicBezTo>
                  <a:cubicBezTo>
                    <a:pt x="61" y="117"/>
                    <a:pt x="61" y="117"/>
                    <a:pt x="61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6" y="117"/>
                    <a:pt x="3" y="119"/>
                    <a:pt x="1" y="120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23" y="131"/>
                    <a:pt x="28" y="133"/>
                    <a:pt x="34" y="137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41" y="162"/>
                    <a:pt x="41" y="162"/>
                    <a:pt x="41" y="162"/>
                  </a:cubicBezTo>
                  <a:cubicBezTo>
                    <a:pt x="55" y="162"/>
                    <a:pt x="55" y="162"/>
                    <a:pt x="55" y="162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71" y="156"/>
                    <a:pt x="76" y="154"/>
                    <a:pt x="82" y="153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6" y="155"/>
                    <a:pt x="86" y="155"/>
                    <a:pt x="86" y="155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4"/>
                    <a:pt x="90" y="164"/>
                    <a:pt x="90" y="164"/>
                  </a:cubicBezTo>
                  <a:cubicBezTo>
                    <a:pt x="92" y="186"/>
                    <a:pt x="92" y="186"/>
                    <a:pt x="92" y="186"/>
                  </a:cubicBezTo>
                  <a:cubicBezTo>
                    <a:pt x="92" y="189"/>
                    <a:pt x="92" y="189"/>
                    <a:pt x="92" y="189"/>
                  </a:cubicBezTo>
                  <a:cubicBezTo>
                    <a:pt x="80" y="202"/>
                    <a:pt x="80" y="202"/>
                    <a:pt x="80" y="20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65" y="209"/>
                    <a:pt x="65" y="209"/>
                    <a:pt x="65" y="209"/>
                  </a:cubicBezTo>
                  <a:cubicBezTo>
                    <a:pt x="60" y="215"/>
                    <a:pt x="60" y="215"/>
                    <a:pt x="60" y="215"/>
                  </a:cubicBezTo>
                  <a:cubicBezTo>
                    <a:pt x="62" y="219"/>
                    <a:pt x="62" y="219"/>
                    <a:pt x="62" y="219"/>
                  </a:cubicBezTo>
                  <a:cubicBezTo>
                    <a:pt x="92" y="222"/>
                    <a:pt x="92" y="222"/>
                    <a:pt x="92" y="222"/>
                  </a:cubicBezTo>
                  <a:cubicBezTo>
                    <a:pt x="92" y="222"/>
                    <a:pt x="92" y="222"/>
                    <a:pt x="92" y="222"/>
                  </a:cubicBezTo>
                  <a:cubicBezTo>
                    <a:pt x="93" y="223"/>
                    <a:pt x="93" y="223"/>
                    <a:pt x="93" y="223"/>
                  </a:cubicBezTo>
                  <a:cubicBezTo>
                    <a:pt x="105" y="230"/>
                    <a:pt x="105" y="230"/>
                    <a:pt x="105" y="230"/>
                  </a:cubicBezTo>
                  <a:cubicBezTo>
                    <a:pt x="131" y="229"/>
                    <a:pt x="131" y="229"/>
                    <a:pt x="131" y="229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32" y="246"/>
                    <a:pt x="132" y="246"/>
                    <a:pt x="132" y="246"/>
                  </a:cubicBezTo>
                  <a:cubicBezTo>
                    <a:pt x="132" y="247"/>
                    <a:pt x="132" y="247"/>
                    <a:pt x="132" y="247"/>
                  </a:cubicBezTo>
                  <a:cubicBezTo>
                    <a:pt x="133" y="247"/>
                    <a:pt x="133" y="247"/>
                    <a:pt x="133" y="247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74"/>
                    <a:pt x="123" y="283"/>
                    <a:pt x="129" y="285"/>
                  </a:cubicBezTo>
                  <a:cubicBezTo>
                    <a:pt x="151" y="297"/>
                    <a:pt x="151" y="297"/>
                    <a:pt x="151" y="297"/>
                  </a:cubicBezTo>
                  <a:cubicBezTo>
                    <a:pt x="168" y="309"/>
                    <a:pt x="168" y="309"/>
                    <a:pt x="168" y="309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4" y="301"/>
                    <a:pt x="184" y="301"/>
                    <a:pt x="184" y="301"/>
                  </a:cubicBezTo>
                  <a:cubicBezTo>
                    <a:pt x="185" y="300"/>
                    <a:pt x="185" y="300"/>
                    <a:pt x="185" y="300"/>
                  </a:cubicBezTo>
                  <a:cubicBezTo>
                    <a:pt x="186" y="301"/>
                    <a:pt x="186" y="301"/>
                    <a:pt x="186" y="301"/>
                  </a:cubicBezTo>
                  <a:cubicBezTo>
                    <a:pt x="208" y="317"/>
                    <a:pt x="208" y="317"/>
                    <a:pt x="208" y="317"/>
                  </a:cubicBezTo>
                  <a:cubicBezTo>
                    <a:pt x="212" y="319"/>
                    <a:pt x="212" y="319"/>
                    <a:pt x="212" y="319"/>
                  </a:cubicBezTo>
                  <a:cubicBezTo>
                    <a:pt x="217" y="312"/>
                    <a:pt x="217" y="312"/>
                    <a:pt x="217" y="312"/>
                  </a:cubicBezTo>
                  <a:cubicBezTo>
                    <a:pt x="219" y="311"/>
                    <a:pt x="219" y="311"/>
                    <a:pt x="219" y="311"/>
                  </a:cubicBezTo>
                  <a:cubicBezTo>
                    <a:pt x="219" y="310"/>
                    <a:pt x="219" y="310"/>
                    <a:pt x="219" y="310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1" y="310"/>
                    <a:pt x="221" y="310"/>
                    <a:pt x="221" y="310"/>
                  </a:cubicBezTo>
                  <a:cubicBezTo>
                    <a:pt x="234" y="312"/>
                    <a:pt x="234" y="312"/>
                    <a:pt x="234" y="312"/>
                  </a:cubicBezTo>
                  <a:cubicBezTo>
                    <a:pt x="236" y="289"/>
                    <a:pt x="236" y="289"/>
                    <a:pt x="236" y="289"/>
                  </a:cubicBezTo>
                  <a:cubicBezTo>
                    <a:pt x="253" y="319"/>
                    <a:pt x="253" y="319"/>
                    <a:pt x="253" y="319"/>
                  </a:cubicBezTo>
                  <a:cubicBezTo>
                    <a:pt x="267" y="320"/>
                    <a:pt x="267" y="320"/>
                    <a:pt x="267" y="320"/>
                  </a:cubicBezTo>
                  <a:cubicBezTo>
                    <a:pt x="269" y="320"/>
                    <a:pt x="269" y="320"/>
                    <a:pt x="269" y="320"/>
                  </a:cubicBezTo>
                  <a:cubicBezTo>
                    <a:pt x="270" y="320"/>
                    <a:pt x="270" y="320"/>
                    <a:pt x="270" y="320"/>
                  </a:cubicBezTo>
                  <a:cubicBezTo>
                    <a:pt x="270" y="322"/>
                    <a:pt x="270" y="322"/>
                    <a:pt x="270" y="322"/>
                  </a:cubicBezTo>
                  <a:cubicBezTo>
                    <a:pt x="270" y="331"/>
                    <a:pt x="270" y="331"/>
                    <a:pt x="270" y="331"/>
                  </a:cubicBezTo>
                  <a:cubicBezTo>
                    <a:pt x="276" y="329"/>
                    <a:pt x="276" y="329"/>
                    <a:pt x="276" y="329"/>
                  </a:cubicBezTo>
                  <a:cubicBezTo>
                    <a:pt x="298" y="299"/>
                    <a:pt x="298" y="299"/>
                    <a:pt x="298" y="299"/>
                  </a:cubicBezTo>
                  <a:cubicBezTo>
                    <a:pt x="308" y="313"/>
                    <a:pt x="308" y="313"/>
                    <a:pt x="308" y="313"/>
                  </a:cubicBezTo>
                  <a:cubicBezTo>
                    <a:pt x="308" y="309"/>
                    <a:pt x="308" y="309"/>
                    <a:pt x="308" y="309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308" y="307"/>
                    <a:pt x="308" y="307"/>
                    <a:pt x="308" y="307"/>
                  </a:cubicBezTo>
                  <a:cubicBezTo>
                    <a:pt x="315" y="293"/>
                    <a:pt x="315" y="293"/>
                    <a:pt x="315" y="293"/>
                  </a:cubicBezTo>
                  <a:cubicBezTo>
                    <a:pt x="321" y="283"/>
                    <a:pt x="321" y="283"/>
                    <a:pt x="321" y="283"/>
                  </a:cubicBezTo>
                  <a:cubicBezTo>
                    <a:pt x="338" y="283"/>
                    <a:pt x="338" y="283"/>
                    <a:pt x="338" y="283"/>
                  </a:cubicBezTo>
                  <a:cubicBezTo>
                    <a:pt x="341" y="264"/>
                    <a:pt x="341" y="264"/>
                    <a:pt x="341" y="264"/>
                  </a:cubicBezTo>
                  <a:cubicBezTo>
                    <a:pt x="343" y="264"/>
                    <a:pt x="343" y="264"/>
                    <a:pt x="343" y="264"/>
                  </a:cubicBezTo>
                  <a:cubicBezTo>
                    <a:pt x="345" y="264"/>
                    <a:pt x="345" y="264"/>
                    <a:pt x="345" y="264"/>
                  </a:cubicBezTo>
                  <a:cubicBezTo>
                    <a:pt x="358" y="266"/>
                    <a:pt x="358" y="266"/>
                    <a:pt x="358" y="266"/>
                  </a:cubicBezTo>
                  <a:cubicBezTo>
                    <a:pt x="359" y="260"/>
                    <a:pt x="359" y="260"/>
                    <a:pt x="359" y="260"/>
                  </a:cubicBezTo>
                  <a:cubicBezTo>
                    <a:pt x="354" y="249"/>
                    <a:pt x="354" y="249"/>
                    <a:pt x="354" y="249"/>
                  </a:cubicBezTo>
                  <a:cubicBezTo>
                    <a:pt x="354" y="247"/>
                    <a:pt x="354" y="247"/>
                    <a:pt x="354" y="247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8"/>
                    <a:pt x="357" y="238"/>
                    <a:pt x="357" y="238"/>
                  </a:cubicBezTo>
                  <a:cubicBezTo>
                    <a:pt x="358" y="238"/>
                    <a:pt x="358" y="238"/>
                    <a:pt x="358" y="238"/>
                  </a:cubicBezTo>
                  <a:cubicBezTo>
                    <a:pt x="358" y="238"/>
                    <a:pt x="358" y="238"/>
                    <a:pt x="358" y="238"/>
                  </a:cubicBezTo>
                  <a:cubicBezTo>
                    <a:pt x="358" y="237"/>
                    <a:pt x="358" y="237"/>
                    <a:pt x="358" y="237"/>
                  </a:cubicBezTo>
                  <a:cubicBezTo>
                    <a:pt x="394" y="218"/>
                    <a:pt x="394" y="218"/>
                    <a:pt x="394" y="218"/>
                  </a:cubicBezTo>
                  <a:cubicBezTo>
                    <a:pt x="393" y="199"/>
                    <a:pt x="393" y="199"/>
                    <a:pt x="393" y="199"/>
                  </a:cubicBezTo>
                  <a:cubicBezTo>
                    <a:pt x="393" y="198"/>
                    <a:pt x="393" y="198"/>
                    <a:pt x="393" y="198"/>
                  </a:cubicBezTo>
                  <a:cubicBezTo>
                    <a:pt x="400" y="184"/>
                    <a:pt x="400" y="184"/>
                    <a:pt x="400" y="184"/>
                  </a:cubicBezTo>
                  <a:cubicBezTo>
                    <a:pt x="401" y="182"/>
                    <a:pt x="401" y="182"/>
                    <a:pt x="401" y="182"/>
                  </a:cubicBezTo>
                  <a:cubicBezTo>
                    <a:pt x="412" y="156"/>
                    <a:pt x="412" y="156"/>
                    <a:pt x="412" y="156"/>
                  </a:cubicBezTo>
                  <a:cubicBezTo>
                    <a:pt x="413" y="155"/>
                    <a:pt x="413" y="155"/>
                    <a:pt x="413" y="155"/>
                  </a:cubicBezTo>
                  <a:cubicBezTo>
                    <a:pt x="422" y="146"/>
                    <a:pt x="422" y="146"/>
                    <a:pt x="422" y="146"/>
                  </a:cubicBezTo>
                  <a:cubicBezTo>
                    <a:pt x="427" y="136"/>
                    <a:pt x="427" y="136"/>
                    <a:pt x="427" y="136"/>
                  </a:cubicBezTo>
                  <a:cubicBezTo>
                    <a:pt x="427" y="135"/>
                    <a:pt x="427" y="135"/>
                    <a:pt x="427" y="135"/>
                  </a:cubicBezTo>
                  <a:cubicBezTo>
                    <a:pt x="432" y="126"/>
                    <a:pt x="432" y="126"/>
                    <a:pt x="432" y="126"/>
                  </a:cubicBezTo>
                  <a:cubicBezTo>
                    <a:pt x="428" y="116"/>
                    <a:pt x="428" y="116"/>
                    <a:pt x="428" y="116"/>
                  </a:cubicBezTo>
                  <a:cubicBezTo>
                    <a:pt x="428" y="115"/>
                    <a:pt x="428" y="115"/>
                    <a:pt x="428" y="115"/>
                  </a:cubicBezTo>
                  <a:cubicBezTo>
                    <a:pt x="427" y="115"/>
                    <a:pt x="427" y="115"/>
                    <a:pt x="427" y="115"/>
                  </a:cubicBezTo>
                  <a:cubicBezTo>
                    <a:pt x="427" y="104"/>
                    <a:pt x="427" y="104"/>
                    <a:pt x="427" y="104"/>
                  </a:cubicBezTo>
                  <a:cubicBezTo>
                    <a:pt x="422" y="104"/>
                    <a:pt x="422" y="104"/>
                    <a:pt x="422" y="104"/>
                  </a:cubicBezTo>
                  <a:cubicBezTo>
                    <a:pt x="412" y="109"/>
                    <a:pt x="412" y="109"/>
                    <a:pt x="412" y="109"/>
                  </a:cubicBezTo>
                  <a:cubicBezTo>
                    <a:pt x="407" y="113"/>
                    <a:pt x="400" y="111"/>
                    <a:pt x="391" y="106"/>
                  </a:cubicBezTo>
                  <a:cubicBezTo>
                    <a:pt x="387" y="103"/>
                    <a:pt x="387" y="96"/>
                    <a:pt x="390" y="86"/>
                  </a:cubicBezTo>
                  <a:cubicBezTo>
                    <a:pt x="384" y="85"/>
                    <a:pt x="384" y="85"/>
                    <a:pt x="384" y="85"/>
                  </a:cubicBezTo>
                  <a:cubicBezTo>
                    <a:pt x="381" y="89"/>
                    <a:pt x="381" y="89"/>
                    <a:pt x="381" y="89"/>
                  </a:cubicBezTo>
                  <a:cubicBezTo>
                    <a:pt x="375" y="95"/>
                    <a:pt x="370" y="100"/>
                    <a:pt x="369" y="100"/>
                  </a:cubicBezTo>
                  <a:cubicBezTo>
                    <a:pt x="367" y="100"/>
                    <a:pt x="367" y="100"/>
                    <a:pt x="365" y="99"/>
                  </a:cubicBezTo>
                  <a:cubicBezTo>
                    <a:pt x="365" y="97"/>
                    <a:pt x="363" y="93"/>
                    <a:pt x="363" y="88"/>
                  </a:cubicBezTo>
                  <a:cubicBezTo>
                    <a:pt x="363" y="82"/>
                    <a:pt x="363" y="78"/>
                    <a:pt x="365" y="76"/>
                  </a:cubicBezTo>
                  <a:cubicBezTo>
                    <a:pt x="367" y="74"/>
                    <a:pt x="368" y="73"/>
                    <a:pt x="370" y="75"/>
                  </a:cubicBezTo>
                  <a:cubicBezTo>
                    <a:pt x="383" y="51"/>
                    <a:pt x="383" y="51"/>
                    <a:pt x="383" y="51"/>
                  </a:cubicBezTo>
                  <a:cubicBezTo>
                    <a:pt x="386" y="42"/>
                    <a:pt x="386" y="42"/>
                    <a:pt x="386" y="42"/>
                  </a:cubicBezTo>
                  <a:cubicBezTo>
                    <a:pt x="388" y="31"/>
                    <a:pt x="388" y="31"/>
                    <a:pt x="388" y="31"/>
                  </a:cubicBezTo>
                  <a:cubicBezTo>
                    <a:pt x="381" y="25"/>
                    <a:pt x="381" y="25"/>
                    <a:pt x="381" y="25"/>
                  </a:cubicBezTo>
                  <a:cubicBezTo>
                    <a:pt x="378" y="23"/>
                    <a:pt x="378" y="18"/>
                    <a:pt x="379" y="11"/>
                  </a:cubicBezTo>
                  <a:cubicBezTo>
                    <a:pt x="379" y="7"/>
                    <a:pt x="379" y="7"/>
                    <a:pt x="379" y="7"/>
                  </a:cubicBezTo>
                  <a:cubicBezTo>
                    <a:pt x="379" y="5"/>
                    <a:pt x="378" y="2"/>
                    <a:pt x="375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73" y="2"/>
                    <a:pt x="373" y="2"/>
                    <a:pt x="373" y="2"/>
                  </a:cubicBezTo>
                  <a:cubicBezTo>
                    <a:pt x="371" y="8"/>
                    <a:pt x="366" y="11"/>
                    <a:pt x="358" y="9"/>
                  </a:cubicBezTo>
                  <a:cubicBezTo>
                    <a:pt x="355" y="7"/>
                    <a:pt x="351" y="7"/>
                    <a:pt x="346" y="9"/>
                  </a:cubicBezTo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7" name="Freeform 36"/>
            <p:cNvSpPr/>
            <p:nvPr/>
          </p:nvSpPr>
          <p:spPr bwMode="auto">
            <a:xfrm>
              <a:off x="3402108" y="4021657"/>
              <a:ext cx="649791" cy="518111"/>
            </a:xfrm>
            <a:custGeom>
              <a:avLst/>
              <a:gdLst>
                <a:gd name="T0" fmla="*/ 422 w 437"/>
                <a:gd name="T1" fmla="*/ 112 h 348"/>
                <a:gd name="T2" fmla="*/ 437 w 437"/>
                <a:gd name="T3" fmla="*/ 109 h 348"/>
                <a:gd name="T4" fmla="*/ 406 w 437"/>
                <a:gd name="T5" fmla="*/ 77 h 348"/>
                <a:gd name="T6" fmla="*/ 385 w 437"/>
                <a:gd name="T7" fmla="*/ 38 h 348"/>
                <a:gd name="T8" fmla="*/ 348 w 437"/>
                <a:gd name="T9" fmla="*/ 47 h 348"/>
                <a:gd name="T10" fmla="*/ 346 w 437"/>
                <a:gd name="T11" fmla="*/ 50 h 348"/>
                <a:gd name="T12" fmla="*/ 315 w 437"/>
                <a:gd name="T13" fmla="*/ 44 h 348"/>
                <a:gd name="T14" fmla="*/ 260 w 437"/>
                <a:gd name="T15" fmla="*/ 69 h 348"/>
                <a:gd name="T16" fmla="*/ 260 w 437"/>
                <a:gd name="T17" fmla="*/ 33 h 348"/>
                <a:gd name="T18" fmla="*/ 257 w 437"/>
                <a:gd name="T19" fmla="*/ 18 h 348"/>
                <a:gd name="T20" fmla="*/ 239 w 437"/>
                <a:gd name="T21" fmla="*/ 17 h 348"/>
                <a:gd name="T22" fmla="*/ 218 w 437"/>
                <a:gd name="T23" fmla="*/ 16 h 348"/>
                <a:gd name="T24" fmla="*/ 189 w 437"/>
                <a:gd name="T25" fmla="*/ 2 h 348"/>
                <a:gd name="T26" fmla="*/ 181 w 437"/>
                <a:gd name="T27" fmla="*/ 43 h 348"/>
                <a:gd name="T28" fmla="*/ 142 w 437"/>
                <a:gd name="T29" fmla="*/ 31 h 348"/>
                <a:gd name="T30" fmla="*/ 135 w 437"/>
                <a:gd name="T31" fmla="*/ 30 h 348"/>
                <a:gd name="T32" fmla="*/ 124 w 437"/>
                <a:gd name="T33" fmla="*/ 69 h 348"/>
                <a:gd name="T34" fmla="*/ 122 w 437"/>
                <a:gd name="T35" fmla="*/ 94 h 348"/>
                <a:gd name="T36" fmla="*/ 106 w 437"/>
                <a:gd name="T37" fmla="*/ 116 h 348"/>
                <a:gd name="T38" fmla="*/ 89 w 437"/>
                <a:gd name="T39" fmla="*/ 177 h 348"/>
                <a:gd name="T40" fmla="*/ 55 w 437"/>
                <a:gd name="T41" fmla="*/ 214 h 348"/>
                <a:gd name="T42" fmla="*/ 51 w 437"/>
                <a:gd name="T43" fmla="*/ 230 h 348"/>
                <a:gd name="T44" fmla="*/ 13 w 437"/>
                <a:gd name="T45" fmla="*/ 246 h 348"/>
                <a:gd name="T46" fmla="*/ 0 w 437"/>
                <a:gd name="T47" fmla="*/ 308 h 348"/>
                <a:gd name="T48" fmla="*/ 5 w 437"/>
                <a:gd name="T49" fmla="*/ 328 h 348"/>
                <a:gd name="T50" fmla="*/ 14 w 437"/>
                <a:gd name="T51" fmla="*/ 348 h 348"/>
                <a:gd name="T52" fmla="*/ 38 w 437"/>
                <a:gd name="T53" fmla="*/ 344 h 348"/>
                <a:gd name="T54" fmla="*/ 44 w 437"/>
                <a:gd name="T55" fmla="*/ 335 h 348"/>
                <a:gd name="T56" fmla="*/ 22 w 437"/>
                <a:gd name="T57" fmla="*/ 315 h 348"/>
                <a:gd name="T58" fmla="*/ 20 w 437"/>
                <a:gd name="T59" fmla="*/ 299 h 348"/>
                <a:gd name="T60" fmla="*/ 29 w 437"/>
                <a:gd name="T61" fmla="*/ 281 h 348"/>
                <a:gd name="T62" fmla="*/ 109 w 437"/>
                <a:gd name="T63" fmla="*/ 248 h 348"/>
                <a:gd name="T64" fmla="*/ 121 w 437"/>
                <a:gd name="T65" fmla="*/ 248 h 348"/>
                <a:gd name="T66" fmla="*/ 131 w 437"/>
                <a:gd name="T67" fmla="*/ 255 h 348"/>
                <a:gd name="T68" fmla="*/ 160 w 437"/>
                <a:gd name="T69" fmla="*/ 247 h 348"/>
                <a:gd name="T70" fmla="*/ 167 w 437"/>
                <a:gd name="T71" fmla="*/ 235 h 348"/>
                <a:gd name="T72" fmla="*/ 188 w 437"/>
                <a:gd name="T73" fmla="*/ 206 h 348"/>
                <a:gd name="T74" fmla="*/ 215 w 437"/>
                <a:gd name="T75" fmla="*/ 218 h 348"/>
                <a:gd name="T76" fmla="*/ 213 w 437"/>
                <a:gd name="T77" fmla="*/ 161 h 348"/>
                <a:gd name="T78" fmla="*/ 227 w 437"/>
                <a:gd name="T79" fmla="*/ 164 h 348"/>
                <a:gd name="T80" fmla="*/ 270 w 437"/>
                <a:gd name="T81" fmla="*/ 196 h 348"/>
                <a:gd name="T82" fmla="*/ 271 w 437"/>
                <a:gd name="T83" fmla="*/ 181 h 348"/>
                <a:gd name="T84" fmla="*/ 286 w 437"/>
                <a:gd name="T85" fmla="*/ 172 h 348"/>
                <a:gd name="T86" fmla="*/ 298 w 437"/>
                <a:gd name="T87" fmla="*/ 175 h 348"/>
                <a:gd name="T88" fmla="*/ 313 w 437"/>
                <a:gd name="T89" fmla="*/ 164 h 348"/>
                <a:gd name="T90" fmla="*/ 339 w 437"/>
                <a:gd name="T91" fmla="*/ 161 h 348"/>
                <a:gd name="T92" fmla="*/ 357 w 437"/>
                <a:gd name="T93" fmla="*/ 161 h 348"/>
                <a:gd name="T94" fmla="*/ 396 w 437"/>
                <a:gd name="T95" fmla="*/ 13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7" h="348">
                  <a:moveTo>
                    <a:pt x="411" y="119"/>
                  </a:moveTo>
                  <a:cubicBezTo>
                    <a:pt x="417" y="119"/>
                    <a:pt x="420" y="116"/>
                    <a:pt x="422" y="112"/>
                  </a:cubicBezTo>
                  <a:cubicBezTo>
                    <a:pt x="422" y="112"/>
                    <a:pt x="422" y="112"/>
                    <a:pt x="422" y="112"/>
                  </a:cubicBezTo>
                  <a:cubicBezTo>
                    <a:pt x="422" y="110"/>
                    <a:pt x="422" y="110"/>
                    <a:pt x="422" y="110"/>
                  </a:cubicBezTo>
                  <a:cubicBezTo>
                    <a:pt x="425" y="110"/>
                    <a:pt x="425" y="110"/>
                    <a:pt x="425" y="110"/>
                  </a:cubicBezTo>
                  <a:cubicBezTo>
                    <a:pt x="437" y="109"/>
                    <a:pt x="437" y="109"/>
                    <a:pt x="437" y="109"/>
                  </a:cubicBezTo>
                  <a:cubicBezTo>
                    <a:pt x="437" y="100"/>
                    <a:pt x="437" y="100"/>
                    <a:pt x="437" y="100"/>
                  </a:cubicBezTo>
                  <a:cubicBezTo>
                    <a:pt x="434" y="100"/>
                    <a:pt x="431" y="99"/>
                    <a:pt x="427" y="96"/>
                  </a:cubicBezTo>
                  <a:cubicBezTo>
                    <a:pt x="406" y="77"/>
                    <a:pt x="406" y="77"/>
                    <a:pt x="406" y="77"/>
                  </a:cubicBezTo>
                  <a:cubicBezTo>
                    <a:pt x="406" y="77"/>
                    <a:pt x="406" y="77"/>
                    <a:pt x="406" y="77"/>
                  </a:cubicBezTo>
                  <a:cubicBezTo>
                    <a:pt x="397" y="50"/>
                    <a:pt x="397" y="50"/>
                    <a:pt x="397" y="50"/>
                  </a:cubicBezTo>
                  <a:cubicBezTo>
                    <a:pt x="385" y="38"/>
                    <a:pt x="385" y="38"/>
                    <a:pt x="385" y="38"/>
                  </a:cubicBezTo>
                  <a:cubicBezTo>
                    <a:pt x="370" y="37"/>
                    <a:pt x="358" y="37"/>
                    <a:pt x="350" y="38"/>
                  </a:cubicBezTo>
                  <a:cubicBezTo>
                    <a:pt x="347" y="39"/>
                    <a:pt x="347" y="39"/>
                    <a:pt x="347" y="39"/>
                  </a:cubicBezTo>
                  <a:cubicBezTo>
                    <a:pt x="348" y="47"/>
                    <a:pt x="348" y="47"/>
                    <a:pt x="348" y="47"/>
                  </a:cubicBezTo>
                  <a:cubicBezTo>
                    <a:pt x="348" y="48"/>
                    <a:pt x="348" y="48"/>
                    <a:pt x="348" y="48"/>
                  </a:cubicBezTo>
                  <a:cubicBezTo>
                    <a:pt x="348" y="50"/>
                    <a:pt x="348" y="50"/>
                    <a:pt x="348" y="50"/>
                  </a:cubicBezTo>
                  <a:cubicBezTo>
                    <a:pt x="346" y="50"/>
                    <a:pt x="346" y="50"/>
                    <a:pt x="346" y="50"/>
                  </a:cubicBezTo>
                  <a:cubicBezTo>
                    <a:pt x="335" y="55"/>
                    <a:pt x="335" y="55"/>
                    <a:pt x="335" y="55"/>
                  </a:cubicBezTo>
                  <a:cubicBezTo>
                    <a:pt x="333" y="54"/>
                    <a:pt x="333" y="54"/>
                    <a:pt x="333" y="54"/>
                  </a:cubicBezTo>
                  <a:cubicBezTo>
                    <a:pt x="324" y="45"/>
                    <a:pt x="318" y="41"/>
                    <a:pt x="315" y="44"/>
                  </a:cubicBezTo>
                  <a:cubicBezTo>
                    <a:pt x="291" y="55"/>
                    <a:pt x="277" y="61"/>
                    <a:pt x="273" y="58"/>
                  </a:cubicBezTo>
                  <a:cubicBezTo>
                    <a:pt x="270" y="59"/>
                    <a:pt x="266" y="61"/>
                    <a:pt x="262" y="66"/>
                  </a:cubicBezTo>
                  <a:cubicBezTo>
                    <a:pt x="260" y="69"/>
                    <a:pt x="260" y="69"/>
                    <a:pt x="260" y="69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50" y="60"/>
                    <a:pt x="246" y="55"/>
                    <a:pt x="246" y="50"/>
                  </a:cubicBezTo>
                  <a:cubicBezTo>
                    <a:pt x="246" y="48"/>
                    <a:pt x="251" y="42"/>
                    <a:pt x="260" y="33"/>
                  </a:cubicBezTo>
                  <a:cubicBezTo>
                    <a:pt x="269" y="22"/>
                    <a:pt x="274" y="16"/>
                    <a:pt x="274" y="15"/>
                  </a:cubicBezTo>
                  <a:cubicBezTo>
                    <a:pt x="272" y="11"/>
                    <a:pt x="272" y="11"/>
                    <a:pt x="272" y="11"/>
                  </a:cubicBezTo>
                  <a:cubicBezTo>
                    <a:pt x="269" y="10"/>
                    <a:pt x="264" y="13"/>
                    <a:pt x="257" y="18"/>
                  </a:cubicBezTo>
                  <a:cubicBezTo>
                    <a:pt x="250" y="23"/>
                    <a:pt x="246" y="25"/>
                    <a:pt x="243" y="24"/>
                  </a:cubicBezTo>
                  <a:cubicBezTo>
                    <a:pt x="242" y="24"/>
                    <a:pt x="240" y="22"/>
                    <a:pt x="240" y="19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0" y="15"/>
                    <a:pt x="220" y="15"/>
                    <a:pt x="220" y="15"/>
                  </a:cubicBezTo>
                  <a:cubicBezTo>
                    <a:pt x="218" y="16"/>
                    <a:pt x="218" y="16"/>
                    <a:pt x="218" y="16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7" y="15"/>
                    <a:pt x="217" y="15"/>
                    <a:pt x="217" y="15"/>
                  </a:cubicBezTo>
                  <a:cubicBezTo>
                    <a:pt x="207" y="9"/>
                    <a:pt x="198" y="6"/>
                    <a:pt x="189" y="2"/>
                  </a:cubicBezTo>
                  <a:cubicBezTo>
                    <a:pt x="183" y="0"/>
                    <a:pt x="177" y="3"/>
                    <a:pt x="171" y="1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81" y="31"/>
                    <a:pt x="183" y="38"/>
                    <a:pt x="181" y="43"/>
                  </a:cubicBezTo>
                  <a:cubicBezTo>
                    <a:pt x="180" y="45"/>
                    <a:pt x="178" y="47"/>
                    <a:pt x="175" y="47"/>
                  </a:cubicBezTo>
                  <a:cubicBezTo>
                    <a:pt x="171" y="48"/>
                    <a:pt x="165" y="47"/>
                    <a:pt x="157" y="41"/>
                  </a:cubicBezTo>
                  <a:cubicBezTo>
                    <a:pt x="151" y="37"/>
                    <a:pt x="146" y="33"/>
                    <a:pt x="142" y="31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9" y="81"/>
                    <a:pt x="129" y="81"/>
                    <a:pt x="129" y="81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17" y="105"/>
                    <a:pt x="117" y="105"/>
                    <a:pt x="117" y="105"/>
                  </a:cubicBezTo>
                  <a:cubicBezTo>
                    <a:pt x="117" y="106"/>
                    <a:pt x="117" y="106"/>
                    <a:pt x="117" y="106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9" y="177"/>
                    <a:pt x="89" y="177"/>
                    <a:pt x="89" y="177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50" y="203"/>
                    <a:pt x="50" y="203"/>
                    <a:pt x="50" y="203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5" y="215"/>
                    <a:pt x="55" y="215"/>
                    <a:pt x="55" y="215"/>
                  </a:cubicBezTo>
                  <a:cubicBezTo>
                    <a:pt x="55" y="215"/>
                    <a:pt x="55" y="215"/>
                    <a:pt x="55" y="215"/>
                  </a:cubicBezTo>
                  <a:cubicBezTo>
                    <a:pt x="51" y="230"/>
                    <a:pt x="51" y="230"/>
                    <a:pt x="51" y="230"/>
                  </a:cubicBezTo>
                  <a:cubicBezTo>
                    <a:pt x="36" y="228"/>
                    <a:pt x="36" y="228"/>
                    <a:pt x="36" y="228"/>
                  </a:cubicBezTo>
                  <a:cubicBezTo>
                    <a:pt x="33" y="246"/>
                    <a:pt x="33" y="246"/>
                    <a:pt x="33" y="246"/>
                  </a:cubicBezTo>
                  <a:cubicBezTo>
                    <a:pt x="13" y="246"/>
                    <a:pt x="13" y="246"/>
                    <a:pt x="13" y="246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4" y="265"/>
                    <a:pt x="4" y="265"/>
                    <a:pt x="4" y="26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4" y="317"/>
                    <a:pt x="4" y="317"/>
                    <a:pt x="4" y="317"/>
                  </a:cubicBezTo>
                  <a:cubicBezTo>
                    <a:pt x="5" y="319"/>
                    <a:pt x="5" y="319"/>
                    <a:pt x="5" y="319"/>
                  </a:cubicBezTo>
                  <a:cubicBezTo>
                    <a:pt x="5" y="328"/>
                    <a:pt x="5" y="328"/>
                    <a:pt x="5" y="328"/>
                  </a:cubicBezTo>
                  <a:cubicBezTo>
                    <a:pt x="13" y="338"/>
                    <a:pt x="13" y="338"/>
                    <a:pt x="13" y="338"/>
                  </a:cubicBezTo>
                  <a:cubicBezTo>
                    <a:pt x="14" y="339"/>
                    <a:pt x="14" y="339"/>
                    <a:pt x="14" y="339"/>
                  </a:cubicBezTo>
                  <a:cubicBezTo>
                    <a:pt x="14" y="348"/>
                    <a:pt x="14" y="348"/>
                    <a:pt x="14" y="348"/>
                  </a:cubicBezTo>
                  <a:cubicBezTo>
                    <a:pt x="36" y="346"/>
                    <a:pt x="36" y="346"/>
                    <a:pt x="36" y="346"/>
                  </a:cubicBezTo>
                  <a:cubicBezTo>
                    <a:pt x="38" y="344"/>
                    <a:pt x="38" y="344"/>
                    <a:pt x="38" y="344"/>
                  </a:cubicBezTo>
                  <a:cubicBezTo>
                    <a:pt x="38" y="344"/>
                    <a:pt x="38" y="344"/>
                    <a:pt x="38" y="344"/>
                  </a:cubicBezTo>
                  <a:cubicBezTo>
                    <a:pt x="38" y="344"/>
                    <a:pt x="38" y="344"/>
                    <a:pt x="38" y="344"/>
                  </a:cubicBezTo>
                  <a:cubicBezTo>
                    <a:pt x="38" y="343"/>
                    <a:pt x="38" y="343"/>
                    <a:pt x="38" y="343"/>
                  </a:cubicBezTo>
                  <a:cubicBezTo>
                    <a:pt x="44" y="335"/>
                    <a:pt x="44" y="335"/>
                    <a:pt x="44" y="335"/>
                  </a:cubicBezTo>
                  <a:cubicBezTo>
                    <a:pt x="31" y="322"/>
                    <a:pt x="31" y="322"/>
                    <a:pt x="31" y="322"/>
                  </a:cubicBezTo>
                  <a:cubicBezTo>
                    <a:pt x="29" y="321"/>
                    <a:pt x="29" y="321"/>
                    <a:pt x="29" y="321"/>
                  </a:cubicBezTo>
                  <a:cubicBezTo>
                    <a:pt x="22" y="315"/>
                    <a:pt x="22" y="315"/>
                    <a:pt x="22" y="315"/>
                  </a:cubicBezTo>
                  <a:cubicBezTo>
                    <a:pt x="21" y="314"/>
                    <a:pt x="21" y="314"/>
                    <a:pt x="21" y="314"/>
                  </a:cubicBezTo>
                  <a:cubicBezTo>
                    <a:pt x="20" y="313"/>
                    <a:pt x="20" y="313"/>
                    <a:pt x="20" y="313"/>
                  </a:cubicBezTo>
                  <a:cubicBezTo>
                    <a:pt x="20" y="299"/>
                    <a:pt x="20" y="299"/>
                    <a:pt x="20" y="299"/>
                  </a:cubicBezTo>
                  <a:cubicBezTo>
                    <a:pt x="32" y="299"/>
                    <a:pt x="32" y="299"/>
                    <a:pt x="32" y="299"/>
                  </a:cubicBezTo>
                  <a:cubicBezTo>
                    <a:pt x="33" y="295"/>
                    <a:pt x="33" y="295"/>
                    <a:pt x="33" y="295"/>
                  </a:cubicBezTo>
                  <a:cubicBezTo>
                    <a:pt x="29" y="281"/>
                    <a:pt x="29" y="281"/>
                    <a:pt x="29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103" y="258"/>
                    <a:pt x="103" y="258"/>
                    <a:pt x="103" y="258"/>
                  </a:cubicBezTo>
                  <a:cubicBezTo>
                    <a:pt x="109" y="248"/>
                    <a:pt x="109" y="248"/>
                    <a:pt x="109" y="248"/>
                  </a:cubicBezTo>
                  <a:cubicBezTo>
                    <a:pt x="111" y="244"/>
                    <a:pt x="111" y="244"/>
                    <a:pt x="111" y="244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1" y="248"/>
                    <a:pt x="121" y="248"/>
                    <a:pt x="121" y="248"/>
                  </a:cubicBezTo>
                  <a:cubicBezTo>
                    <a:pt x="122" y="250"/>
                    <a:pt x="122" y="250"/>
                    <a:pt x="122" y="250"/>
                  </a:cubicBezTo>
                  <a:cubicBezTo>
                    <a:pt x="126" y="255"/>
                    <a:pt x="126" y="255"/>
                    <a:pt x="126" y="255"/>
                  </a:cubicBezTo>
                  <a:cubicBezTo>
                    <a:pt x="131" y="255"/>
                    <a:pt x="131" y="255"/>
                    <a:pt x="131" y="255"/>
                  </a:cubicBezTo>
                  <a:cubicBezTo>
                    <a:pt x="129" y="244"/>
                    <a:pt x="129" y="244"/>
                    <a:pt x="129" y="244"/>
                  </a:cubicBezTo>
                  <a:cubicBezTo>
                    <a:pt x="145" y="244"/>
                    <a:pt x="145" y="244"/>
                    <a:pt x="145" y="244"/>
                  </a:cubicBezTo>
                  <a:cubicBezTo>
                    <a:pt x="160" y="247"/>
                    <a:pt x="160" y="247"/>
                    <a:pt x="160" y="247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7" y="236"/>
                    <a:pt x="167" y="236"/>
                    <a:pt x="167" y="236"/>
                  </a:cubicBezTo>
                  <a:cubicBezTo>
                    <a:pt x="167" y="235"/>
                    <a:pt x="167" y="235"/>
                    <a:pt x="167" y="235"/>
                  </a:cubicBezTo>
                  <a:cubicBezTo>
                    <a:pt x="169" y="235"/>
                    <a:pt x="169" y="235"/>
                    <a:pt x="169" y="235"/>
                  </a:cubicBezTo>
                  <a:cubicBezTo>
                    <a:pt x="185" y="230"/>
                    <a:pt x="185" y="230"/>
                    <a:pt x="185" y="230"/>
                  </a:cubicBezTo>
                  <a:cubicBezTo>
                    <a:pt x="188" y="206"/>
                    <a:pt x="188" y="206"/>
                    <a:pt x="188" y="206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12" y="222"/>
                    <a:pt x="212" y="222"/>
                    <a:pt x="212" y="222"/>
                  </a:cubicBezTo>
                  <a:cubicBezTo>
                    <a:pt x="215" y="218"/>
                    <a:pt x="215" y="218"/>
                    <a:pt x="215" y="218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3" y="161"/>
                    <a:pt x="213" y="161"/>
                    <a:pt x="213" y="161"/>
                  </a:cubicBezTo>
                  <a:cubicBezTo>
                    <a:pt x="225" y="164"/>
                    <a:pt x="225" y="164"/>
                    <a:pt x="225" y="164"/>
                  </a:cubicBezTo>
                  <a:cubicBezTo>
                    <a:pt x="226" y="164"/>
                    <a:pt x="226" y="164"/>
                    <a:pt x="226" y="164"/>
                  </a:cubicBezTo>
                  <a:cubicBezTo>
                    <a:pt x="227" y="164"/>
                    <a:pt x="227" y="164"/>
                    <a:pt x="227" y="164"/>
                  </a:cubicBezTo>
                  <a:cubicBezTo>
                    <a:pt x="228" y="165"/>
                    <a:pt x="228" y="165"/>
                    <a:pt x="228" y="165"/>
                  </a:cubicBezTo>
                  <a:cubicBezTo>
                    <a:pt x="246" y="199"/>
                    <a:pt x="246" y="199"/>
                    <a:pt x="246" y="199"/>
                  </a:cubicBezTo>
                  <a:cubicBezTo>
                    <a:pt x="270" y="196"/>
                    <a:pt x="270" y="196"/>
                    <a:pt x="270" y="196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77" y="186"/>
                    <a:pt x="277" y="186"/>
                    <a:pt x="277" y="186"/>
                  </a:cubicBezTo>
                  <a:cubicBezTo>
                    <a:pt x="271" y="181"/>
                    <a:pt x="271" y="181"/>
                    <a:pt x="271" y="181"/>
                  </a:cubicBezTo>
                  <a:cubicBezTo>
                    <a:pt x="269" y="178"/>
                    <a:pt x="269" y="178"/>
                    <a:pt x="269" y="178"/>
                  </a:cubicBezTo>
                  <a:cubicBezTo>
                    <a:pt x="284" y="173"/>
                    <a:pt x="284" y="173"/>
                    <a:pt x="284" y="173"/>
                  </a:cubicBezTo>
                  <a:cubicBezTo>
                    <a:pt x="286" y="172"/>
                    <a:pt x="286" y="172"/>
                    <a:pt x="286" y="172"/>
                  </a:cubicBezTo>
                  <a:cubicBezTo>
                    <a:pt x="286" y="171"/>
                    <a:pt x="286" y="171"/>
                    <a:pt x="286" y="171"/>
                  </a:cubicBezTo>
                  <a:cubicBezTo>
                    <a:pt x="293" y="178"/>
                    <a:pt x="293" y="178"/>
                    <a:pt x="293" y="178"/>
                  </a:cubicBezTo>
                  <a:cubicBezTo>
                    <a:pt x="298" y="175"/>
                    <a:pt x="298" y="175"/>
                    <a:pt x="298" y="175"/>
                  </a:cubicBezTo>
                  <a:cubicBezTo>
                    <a:pt x="298" y="165"/>
                    <a:pt x="298" y="165"/>
                    <a:pt x="298" y="165"/>
                  </a:cubicBezTo>
                  <a:cubicBezTo>
                    <a:pt x="302" y="164"/>
                    <a:pt x="302" y="164"/>
                    <a:pt x="302" y="164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322" y="165"/>
                    <a:pt x="328" y="169"/>
                    <a:pt x="333" y="175"/>
                  </a:cubicBezTo>
                  <a:cubicBezTo>
                    <a:pt x="334" y="178"/>
                    <a:pt x="334" y="178"/>
                    <a:pt x="334" y="178"/>
                  </a:cubicBezTo>
                  <a:cubicBezTo>
                    <a:pt x="339" y="161"/>
                    <a:pt x="339" y="161"/>
                    <a:pt x="339" y="161"/>
                  </a:cubicBezTo>
                  <a:cubicBezTo>
                    <a:pt x="342" y="157"/>
                    <a:pt x="347" y="157"/>
                    <a:pt x="355" y="160"/>
                  </a:cubicBezTo>
                  <a:cubicBezTo>
                    <a:pt x="357" y="161"/>
                    <a:pt x="357" y="161"/>
                    <a:pt x="357" y="161"/>
                  </a:cubicBezTo>
                  <a:cubicBezTo>
                    <a:pt x="357" y="161"/>
                    <a:pt x="357" y="161"/>
                    <a:pt x="357" y="161"/>
                  </a:cubicBezTo>
                  <a:cubicBezTo>
                    <a:pt x="357" y="162"/>
                    <a:pt x="357" y="162"/>
                    <a:pt x="357" y="162"/>
                  </a:cubicBezTo>
                  <a:cubicBezTo>
                    <a:pt x="358" y="163"/>
                    <a:pt x="360" y="164"/>
                    <a:pt x="360" y="164"/>
                  </a:cubicBezTo>
                  <a:cubicBezTo>
                    <a:pt x="364" y="162"/>
                    <a:pt x="376" y="154"/>
                    <a:pt x="396" y="138"/>
                  </a:cubicBezTo>
                  <a:cubicBezTo>
                    <a:pt x="396" y="128"/>
                    <a:pt x="402" y="122"/>
                    <a:pt x="411" y="119"/>
                  </a:cubicBezTo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8" name="Freeform 37"/>
            <p:cNvSpPr/>
            <p:nvPr/>
          </p:nvSpPr>
          <p:spPr bwMode="auto">
            <a:xfrm>
              <a:off x="3298732" y="4555766"/>
              <a:ext cx="210444" cy="178447"/>
            </a:xfrm>
            <a:custGeom>
              <a:avLst/>
              <a:gdLst>
                <a:gd name="T0" fmla="*/ 64 w 141"/>
                <a:gd name="T1" fmla="*/ 12 h 120"/>
                <a:gd name="T2" fmla="*/ 62 w 141"/>
                <a:gd name="T3" fmla="*/ 15 h 120"/>
                <a:gd name="T4" fmla="*/ 62 w 141"/>
                <a:gd name="T5" fmla="*/ 16 h 120"/>
                <a:gd name="T6" fmla="*/ 61 w 141"/>
                <a:gd name="T7" fmla="*/ 17 h 120"/>
                <a:gd name="T8" fmla="*/ 33 w 141"/>
                <a:gd name="T9" fmla="*/ 24 h 120"/>
                <a:gd name="T10" fmla="*/ 34 w 141"/>
                <a:gd name="T11" fmla="*/ 28 h 120"/>
                <a:gd name="T12" fmla="*/ 43 w 141"/>
                <a:gd name="T13" fmla="*/ 38 h 120"/>
                <a:gd name="T14" fmla="*/ 40 w 141"/>
                <a:gd name="T15" fmla="*/ 39 h 120"/>
                <a:gd name="T16" fmla="*/ 27 w 141"/>
                <a:gd name="T17" fmla="*/ 46 h 120"/>
                <a:gd name="T18" fmla="*/ 7 w 141"/>
                <a:gd name="T19" fmla="*/ 61 h 120"/>
                <a:gd name="T20" fmla="*/ 11 w 141"/>
                <a:gd name="T21" fmla="*/ 108 h 120"/>
                <a:gd name="T22" fmla="*/ 32 w 141"/>
                <a:gd name="T23" fmla="*/ 110 h 120"/>
                <a:gd name="T24" fmla="*/ 33 w 141"/>
                <a:gd name="T25" fmla="*/ 110 h 120"/>
                <a:gd name="T26" fmla="*/ 33 w 141"/>
                <a:gd name="T27" fmla="*/ 110 h 120"/>
                <a:gd name="T28" fmla="*/ 53 w 141"/>
                <a:gd name="T29" fmla="*/ 120 h 120"/>
                <a:gd name="T30" fmla="*/ 75 w 141"/>
                <a:gd name="T31" fmla="*/ 117 h 120"/>
                <a:gd name="T32" fmla="*/ 108 w 141"/>
                <a:gd name="T33" fmla="*/ 90 h 120"/>
                <a:gd name="T34" fmla="*/ 109 w 141"/>
                <a:gd name="T35" fmla="*/ 90 h 120"/>
                <a:gd name="T36" fmla="*/ 110 w 141"/>
                <a:gd name="T37" fmla="*/ 89 h 120"/>
                <a:gd name="T38" fmla="*/ 120 w 141"/>
                <a:gd name="T39" fmla="*/ 86 h 120"/>
                <a:gd name="T40" fmla="*/ 117 w 141"/>
                <a:gd name="T41" fmla="*/ 57 h 120"/>
                <a:gd name="T42" fmla="*/ 117 w 141"/>
                <a:gd name="T43" fmla="*/ 56 h 120"/>
                <a:gd name="T44" fmla="*/ 129 w 141"/>
                <a:gd name="T45" fmla="*/ 38 h 120"/>
                <a:gd name="T46" fmla="*/ 129 w 141"/>
                <a:gd name="T47" fmla="*/ 37 h 120"/>
                <a:gd name="T48" fmla="*/ 130 w 141"/>
                <a:gd name="T49" fmla="*/ 37 h 120"/>
                <a:gd name="T50" fmla="*/ 140 w 141"/>
                <a:gd name="T51" fmla="*/ 30 h 120"/>
                <a:gd name="T52" fmla="*/ 137 w 141"/>
                <a:gd name="T53" fmla="*/ 8 h 120"/>
                <a:gd name="T54" fmla="*/ 127 w 141"/>
                <a:gd name="T55" fmla="*/ 0 h 120"/>
                <a:gd name="T56" fmla="*/ 129 w 141"/>
                <a:gd name="T57" fmla="*/ 10 h 120"/>
                <a:gd name="T58" fmla="*/ 110 w 141"/>
                <a:gd name="T59" fmla="*/ 7 h 120"/>
                <a:gd name="T60" fmla="*/ 102 w 141"/>
                <a:gd name="T61" fmla="*/ 12 h 120"/>
                <a:gd name="T62" fmla="*/ 101 w 141"/>
                <a:gd name="T63" fmla="*/ 12 h 120"/>
                <a:gd name="T64" fmla="*/ 64 w 141"/>
                <a:gd name="T65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" h="120">
                  <a:moveTo>
                    <a:pt x="64" y="12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2" y="38"/>
                    <a:pt x="41" y="39"/>
                    <a:pt x="40" y="39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0" y="70"/>
                    <a:pt x="1" y="85"/>
                    <a:pt x="11" y="108"/>
                  </a:cubicBezTo>
                  <a:cubicBezTo>
                    <a:pt x="32" y="110"/>
                    <a:pt x="32" y="110"/>
                    <a:pt x="32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75" y="117"/>
                    <a:pt x="75" y="117"/>
                    <a:pt x="75" y="117"/>
                  </a:cubicBezTo>
                  <a:cubicBezTo>
                    <a:pt x="84" y="114"/>
                    <a:pt x="95" y="106"/>
                    <a:pt x="108" y="90"/>
                  </a:cubicBezTo>
                  <a:cubicBezTo>
                    <a:pt x="109" y="90"/>
                    <a:pt x="109" y="90"/>
                    <a:pt x="109" y="90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20" y="86"/>
                    <a:pt x="120" y="86"/>
                    <a:pt x="120" y="86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21"/>
                    <a:pt x="140" y="14"/>
                    <a:pt x="137" y="8"/>
                  </a:cubicBezTo>
                  <a:cubicBezTo>
                    <a:pt x="134" y="2"/>
                    <a:pt x="131" y="0"/>
                    <a:pt x="127" y="0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2"/>
                    <a:pt x="101" y="12"/>
                    <a:pt x="101" y="12"/>
                  </a:cubicBezTo>
                  <a:lnTo>
                    <a:pt x="64" y="12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42991"/>
            <a:ext cx="2665040" cy="3231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国内外相关研究综述</a:t>
            </a:r>
          </a:p>
        </p:txBody>
      </p:sp>
      <p:sp>
        <p:nvSpPr>
          <p:cNvPr id="94" name="Rectangle 66"/>
          <p:cNvSpPr>
            <a:spLocks noChangeArrowheads="1"/>
          </p:cNvSpPr>
          <p:nvPr/>
        </p:nvSpPr>
        <p:spPr bwMode="auto">
          <a:xfrm>
            <a:off x="1436698" y="1389211"/>
            <a:ext cx="527870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中国台湾中央气象局开发了以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为基础的开放数据服务的地球物理数据库管理系统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，使用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数据库在线数据排序，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从中获取了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种类型的地球物理数据。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1436697" y="1058788"/>
            <a:ext cx="1983175" cy="2528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 sz="16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01  </a:t>
            </a:r>
            <a:r>
              <a:rPr lang="zh-CN" altLang="en-US" sz="1600" dirty="0">
                <a:ln w="6350">
                  <a:noFill/>
                </a:ln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关系型数据库</a:t>
            </a:r>
          </a:p>
        </p:txBody>
      </p:sp>
      <p:sp>
        <p:nvSpPr>
          <p:cNvPr id="96" name="Rectangle 66"/>
          <p:cNvSpPr>
            <a:spLocks noChangeArrowheads="1"/>
          </p:cNvSpPr>
          <p:nvPr/>
        </p:nvSpPr>
        <p:spPr bwMode="auto">
          <a:xfrm>
            <a:off x="1475657" y="2696388"/>
            <a:ext cx="537703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刘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坚提出了一种基于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HBase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的地震大数据存储方法，并与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在存储、查询结构化与非结构化数据方面进行性能对比，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体现了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NoSQL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在存储地震大数据显著的优势。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1475656" y="2365965"/>
            <a:ext cx="1944216" cy="2445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 sz="16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02  </a:t>
            </a:r>
            <a:r>
              <a:rPr lang="zh-CN" altLang="en-US" sz="1600" dirty="0">
                <a:ln w="6350">
                  <a:noFill/>
                </a:ln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非关系型数据库</a:t>
            </a:r>
          </a:p>
        </p:txBody>
      </p:sp>
      <p:sp>
        <p:nvSpPr>
          <p:cNvPr id="98" name="Rectangle 66"/>
          <p:cNvSpPr>
            <a:spLocks noChangeArrowheads="1"/>
          </p:cNvSpPr>
          <p:nvPr/>
        </p:nvSpPr>
        <p:spPr bwMode="auto">
          <a:xfrm>
            <a:off x="1475657" y="3962335"/>
            <a:ext cx="5485918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闫玮基于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Hadoop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设计了地学遥感大数据管理系统，对系统的可行性与需求进行分析，对海量的遥感数据进行存储，通过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C/S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等技术开发系统应用平台，实现平台功能的相关操作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1475656" y="3631911"/>
            <a:ext cx="1944216" cy="2646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 sz="16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03  </a:t>
            </a:r>
            <a:r>
              <a:rPr lang="en-US" altLang="zh-CN" sz="1600" dirty="0">
                <a:ln w="6350">
                  <a:noFill/>
                </a:ln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600" dirty="0">
                <a:ln w="6350">
                  <a:noFill/>
                </a:ln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</a:p>
        </p:txBody>
      </p:sp>
      <p:sp>
        <p:nvSpPr>
          <p:cNvPr id="110" name="矩形 109"/>
          <p:cNvSpPr/>
          <p:nvPr/>
        </p:nvSpPr>
        <p:spPr>
          <a:xfrm>
            <a:off x="1281068" y="568115"/>
            <a:ext cx="1562740" cy="310871"/>
          </a:xfrm>
          <a:prstGeom prst="rect">
            <a:avLst/>
          </a:prstGeom>
          <a:noFill/>
          <a:ln w="6350" cap="flat">
            <a:solidFill>
              <a:srgbClr val="37B0E8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国内研究综述</a:t>
            </a:r>
          </a:p>
        </p:txBody>
      </p:sp>
      <p:pic>
        <p:nvPicPr>
          <p:cNvPr id="112" name="图片 111">
            <a:extLst>
              <a:ext uri="{FF2B5EF4-FFF2-40B4-BE49-F238E27FC236}">
                <a16:creationId xmlns:a16="http://schemas.microsoft.com/office/drawing/2014/main" id="{CCE5EEC5-5F62-457E-9CAB-55DA5437BF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D008B15F-DB6A-4588-933E-E4688E7F9C5A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19C9C088-3D4B-423F-BB84-197D5C2B4C4C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2EB76767-A6DF-4E9C-AB72-550B41BA6848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F9B8930-089F-4A97-A704-FB392EFECEA3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6C127AA0-9199-45B3-B420-D8E46710D77F}"/>
              </a:ext>
            </a:extLst>
          </p:cNvPr>
          <p:cNvSpPr/>
          <p:nvPr/>
        </p:nvSpPr>
        <p:spPr>
          <a:xfrm>
            <a:off x="-1" y="158878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" name="Freeform 11">
            <a:extLst>
              <a:ext uri="{FF2B5EF4-FFF2-40B4-BE49-F238E27FC236}">
                <a16:creationId xmlns:a16="http://schemas.microsoft.com/office/drawing/2014/main" id="{2DB46E1F-4952-488D-88D8-8DC3B2FFF59F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4" name="Freeform 12">
            <a:extLst>
              <a:ext uri="{FF2B5EF4-FFF2-40B4-BE49-F238E27FC236}">
                <a16:creationId xmlns:a16="http://schemas.microsoft.com/office/drawing/2014/main" id="{1BF3EBDF-489E-40E0-AD81-673B787A189D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5" name="Freeform 13">
            <a:extLst>
              <a:ext uri="{FF2B5EF4-FFF2-40B4-BE49-F238E27FC236}">
                <a16:creationId xmlns:a16="http://schemas.microsoft.com/office/drawing/2014/main" id="{564291AE-7AA9-4482-A399-13F5C3C43E51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6" name="Freeform 10">
            <a:extLst>
              <a:ext uri="{FF2B5EF4-FFF2-40B4-BE49-F238E27FC236}">
                <a16:creationId xmlns:a16="http://schemas.microsoft.com/office/drawing/2014/main" id="{482F51ED-EA52-4032-876C-5EC5B518C29B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3F8E09E3-78BE-440C-A743-491D862C36BE}"/>
              </a:ext>
            </a:extLst>
          </p:cNvPr>
          <p:cNvSpPr/>
          <p:nvPr/>
        </p:nvSpPr>
        <p:spPr>
          <a:xfrm>
            <a:off x="589296" y="1653245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6677DD7-252E-48B0-AA27-CAF49A942F92}"/>
              </a:ext>
            </a:extLst>
          </p:cNvPr>
          <p:cNvSpPr/>
          <p:nvPr/>
        </p:nvSpPr>
        <p:spPr>
          <a:xfrm>
            <a:off x="358463" y="2036065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目标与内容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72616B1-9C0E-40AF-95A3-6D8599A3F0F8}"/>
              </a:ext>
            </a:extLst>
          </p:cNvPr>
          <p:cNvSpPr/>
          <p:nvPr/>
        </p:nvSpPr>
        <p:spPr>
          <a:xfrm>
            <a:off x="358470" y="2823369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创新与难点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AA5F86A0-6CA4-45C7-BAEB-CEAFE3F5D25D}"/>
              </a:ext>
            </a:extLst>
          </p:cNvPr>
          <p:cNvSpPr/>
          <p:nvPr/>
        </p:nvSpPr>
        <p:spPr>
          <a:xfrm>
            <a:off x="358468" y="2432846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方法与路线</a:t>
            </a:r>
          </a:p>
        </p:txBody>
      </p:sp>
      <p:sp>
        <p:nvSpPr>
          <p:cNvPr id="131" name="Freeform 9">
            <a:extLst>
              <a:ext uri="{FF2B5EF4-FFF2-40B4-BE49-F238E27FC236}">
                <a16:creationId xmlns:a16="http://schemas.microsoft.com/office/drawing/2014/main" id="{51197E61-3CFB-4686-9BD5-88350981522D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16386D6-32B9-4443-A52B-D959E0E66697}"/>
              </a:ext>
            </a:extLst>
          </p:cNvPr>
          <p:cNvSpPr/>
          <p:nvPr/>
        </p:nvSpPr>
        <p:spPr>
          <a:xfrm>
            <a:off x="358470" y="322476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工作量进度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" descr="E:\稻壳模板\ppt\2016.1\创意灯泡毕业论文答辩模板\Fotolia_49502767_Subscription_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147" y="1953039"/>
            <a:ext cx="2359676" cy="198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组合 32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理论基础与文献综述</a:t>
            </a: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31957"/>
              </p:ext>
            </p:extLst>
          </p:nvPr>
        </p:nvGraphicFramePr>
        <p:xfrm>
          <a:off x="3347865" y="1274812"/>
          <a:ext cx="5662028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kern="120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[1] 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Shin T C, Chang C H, Pu H C, et al. The Geophysical Database Management System in Taiwan[J]. Terrestrial, Atmospheric and Oceanic Sciences, 2013, 24(1):11-18.</a:t>
                      </a:r>
                      <a:endParaRPr lang="zh-CN" altLang="en-US" sz="1000" b="0" kern="1200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[2] 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刘坚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李盛乐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戴苗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基于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HBase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的地震大数据存储研究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[J].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大地测量与地球动力学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,2015,35(5):890-893.</a:t>
                      </a:r>
                      <a:endParaRPr lang="zh-CN" altLang="en-US" sz="1000" b="0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[3] 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闫玮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基于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MongoDB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与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Hadoop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的地学遥感大数据管理系统的设计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[D].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兰州：兰州大学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,2016.</a:t>
                      </a:r>
                      <a:endParaRPr lang="zh-CN" altLang="en-US" sz="1000" b="0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[4] Kingdon A, Nayembil M L, Richardson A E, et al. A geodata warehouse: Using denormalisation techniques as a tool for delivering spatially enabled integrated geological information to geologists[J]. Computers &amp; Geosciences, 2016, 96:87-97.</a:t>
                      </a:r>
                      <a:endParaRPr lang="zh-CN" altLang="en-US" sz="1000" b="0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[5] V. P. Potapov, V. N. Oparin, A. B. Logov, et al. Regional Geomechanical-Geodynamic Control Geoinformation System with Entropy Analysis of Seismic Events (In Terms of Kuzbass)[J]. Journal of Mining Science, 2013,49(3):482-488.</a:t>
                      </a:r>
                      <a:endParaRPr lang="zh-CN" altLang="en-US" sz="1000" b="0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[6] Ameri P , Grabowski U , Jorg Meyer, et al. On the Application and Performance of MongoDB for Climate Satellite Data[C].2014 IEEE 13th International Conference on Trust, Security and Privacy in Computing and Communications. IEEE, 2014.</a:t>
                      </a:r>
                      <a:endParaRPr lang="zh-CN" altLang="en-US" sz="1000" b="0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[7] Mai P T A , Nurminen J K , Francesco M D . Cloud Databases for Internet-of-Things Data[C]. Internet of Things. IEEE, 2015.</a:t>
                      </a:r>
                      <a:endParaRPr lang="zh-CN" altLang="en-US" sz="1000" b="0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[8]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单维锋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滕云田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刘海军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大数据环境下地震观测数据存储方案研究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[J].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中国地震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,2019,35(3):558-564.</a:t>
                      </a:r>
                      <a:endParaRPr lang="zh-CN" altLang="en-US" sz="1000" b="0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0" name="矩形 59"/>
          <p:cNvSpPr/>
          <p:nvPr/>
        </p:nvSpPr>
        <p:spPr>
          <a:xfrm>
            <a:off x="3347864" y="914772"/>
            <a:ext cx="1493024" cy="310871"/>
          </a:xfrm>
          <a:prstGeom prst="rect">
            <a:avLst/>
          </a:prstGeom>
          <a:noFill/>
          <a:ln w="6350" cap="flat">
            <a:solidFill>
              <a:srgbClr val="37B0E8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Impact" pitchFamily="34" charset="0"/>
                <a:ea typeface="微软雅黑" pitchFamily="34" charset="-122"/>
              </a:rPr>
              <a:t>参考文献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18CEA24A-ED13-4723-8DA6-181FC5A730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C62D9A7-1F68-482D-8D36-4F0232EF8336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9628EF8-8958-439F-B26C-944861FB63B8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1E43204-699C-4175-89B6-2F1E412E8454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27240FB-7ED6-45C0-AA31-790E51C8266C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5DE5C026-77F6-49BF-B2A3-AF7449AD0053}"/>
              </a:ext>
            </a:extLst>
          </p:cNvPr>
          <p:cNvSpPr/>
          <p:nvPr/>
        </p:nvSpPr>
        <p:spPr>
          <a:xfrm>
            <a:off x="-1" y="158878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EBFDE2B7-301F-4019-BD24-6E6CD92F70FA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Freeform 12">
            <a:extLst>
              <a:ext uri="{FF2B5EF4-FFF2-40B4-BE49-F238E27FC236}">
                <a16:creationId xmlns:a16="http://schemas.microsoft.com/office/drawing/2014/main" id="{79C882AD-C498-45AD-99A7-4D141F2724B9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3E9D780D-0317-42F1-B20B-BD8E2F29132A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Freeform 10">
            <a:extLst>
              <a:ext uri="{FF2B5EF4-FFF2-40B4-BE49-F238E27FC236}">
                <a16:creationId xmlns:a16="http://schemas.microsoft.com/office/drawing/2014/main" id="{A00AA45A-6F9F-45DC-A827-0418532C02A0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C66F87F-F3D0-4A94-A635-8850E7BC9863}"/>
              </a:ext>
            </a:extLst>
          </p:cNvPr>
          <p:cNvSpPr/>
          <p:nvPr/>
        </p:nvSpPr>
        <p:spPr>
          <a:xfrm>
            <a:off x="589296" y="1653245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BE10E7-4FCE-4E14-A9EC-AEEEECDD140B}"/>
              </a:ext>
            </a:extLst>
          </p:cNvPr>
          <p:cNvSpPr/>
          <p:nvPr/>
        </p:nvSpPr>
        <p:spPr>
          <a:xfrm>
            <a:off x="358463" y="2036065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目标与内容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6C820C0-7F93-43E5-9A37-6D3BD2C4BC0E}"/>
              </a:ext>
            </a:extLst>
          </p:cNvPr>
          <p:cNvSpPr/>
          <p:nvPr/>
        </p:nvSpPr>
        <p:spPr>
          <a:xfrm>
            <a:off x="358470" y="2823369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创新与难点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16C444D-87A1-4DAF-9B90-724F1902F44C}"/>
              </a:ext>
            </a:extLst>
          </p:cNvPr>
          <p:cNvSpPr/>
          <p:nvPr/>
        </p:nvSpPr>
        <p:spPr>
          <a:xfrm>
            <a:off x="358468" y="2432846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方法与路线</a:t>
            </a:r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78BF5F27-6E7B-482C-A2A6-6EDF14666E6D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8C8A763-7B7E-486B-925C-05E65EDCDE91}"/>
              </a:ext>
            </a:extLst>
          </p:cNvPr>
          <p:cNvSpPr/>
          <p:nvPr/>
        </p:nvSpPr>
        <p:spPr>
          <a:xfrm>
            <a:off x="358470" y="322476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工作量进度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011416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endParaRPr lang="zh-CN" altLang="en-US" sz="1400" b="1" dirty="0">
              <a:solidFill>
                <a:srgbClr val="3544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7" name="Text Box 30"/>
          <p:cNvSpPr txBox="1">
            <a:spLocks noChangeArrowheads="1"/>
          </p:cNvSpPr>
          <p:nvPr/>
        </p:nvSpPr>
        <p:spPr bwMode="auto">
          <a:xfrm>
            <a:off x="1411537" y="676782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Impact" pitchFamily="34" charset="0"/>
                <a:ea typeface="微软雅黑" pitchFamily="34" charset="-122"/>
              </a:rPr>
              <a:t>理论基础一</a:t>
            </a:r>
            <a:endParaRPr lang="zh-CN" altLang="zh-CN" dirty="0">
              <a:ln w="6350">
                <a:noFill/>
              </a:ln>
              <a:solidFill>
                <a:srgbClr val="FF0000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68" name="Text Box 31"/>
          <p:cNvSpPr txBox="1">
            <a:spLocks noChangeArrowheads="1"/>
          </p:cNvSpPr>
          <p:nvPr/>
        </p:nvSpPr>
        <p:spPr bwMode="auto">
          <a:xfrm>
            <a:off x="1411536" y="1634852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Impact" pitchFamily="34" charset="0"/>
                <a:ea typeface="微软雅黑" pitchFamily="34" charset="-122"/>
              </a:rPr>
              <a:t>理论基础二</a:t>
            </a:r>
          </a:p>
        </p:txBody>
      </p:sp>
      <p:sp>
        <p:nvSpPr>
          <p:cNvPr id="269" name="Text Box 32"/>
          <p:cNvSpPr txBox="1">
            <a:spLocks noChangeArrowheads="1"/>
          </p:cNvSpPr>
          <p:nvPr/>
        </p:nvSpPr>
        <p:spPr bwMode="auto">
          <a:xfrm>
            <a:off x="1411537" y="2561759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Impact" pitchFamily="34" charset="0"/>
                <a:ea typeface="微软雅黑" pitchFamily="34" charset="-122"/>
              </a:rPr>
              <a:t>理论基础三</a:t>
            </a:r>
            <a:endParaRPr lang="zh-CN" altLang="zh-CN" dirty="0">
              <a:ln w="6350">
                <a:noFill/>
              </a:ln>
              <a:solidFill>
                <a:srgbClr val="FF0000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70" name="Text Box 33"/>
          <p:cNvSpPr txBox="1">
            <a:spLocks noChangeArrowheads="1"/>
          </p:cNvSpPr>
          <p:nvPr/>
        </p:nvSpPr>
        <p:spPr bwMode="auto">
          <a:xfrm>
            <a:off x="1417400" y="3706856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理论基础四</a:t>
            </a:r>
          </a:p>
        </p:txBody>
      </p:sp>
      <p:sp>
        <p:nvSpPr>
          <p:cNvPr id="271" name="Rectangle 34"/>
          <p:cNvSpPr>
            <a:spLocks noChangeArrowheads="1"/>
          </p:cNvSpPr>
          <p:nvPr/>
        </p:nvSpPr>
        <p:spPr bwMode="auto">
          <a:xfrm>
            <a:off x="1598854" y="1059949"/>
            <a:ext cx="592547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云计算、大数据、人工智能、物联网等技术进一步发展，必将对地球物理勘探行业具有深远的影响，物探数据将迈入“大数据”行列。</a:t>
            </a:r>
          </a:p>
        </p:txBody>
      </p:sp>
      <p:sp>
        <p:nvSpPr>
          <p:cNvPr id="272" name="Rectangle 35"/>
          <p:cNvSpPr>
            <a:spLocks noChangeArrowheads="1"/>
          </p:cNvSpPr>
          <p:nvPr/>
        </p:nvSpPr>
        <p:spPr bwMode="auto">
          <a:xfrm>
            <a:off x="1594643" y="2930996"/>
            <a:ext cx="59239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针对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地震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的空间属性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提供了以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2dsphere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2d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为基础的一系列索引和查询机制来处空间数据，可实现大规模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地震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空间数据的索引、存储、分片。</a:t>
            </a:r>
          </a:p>
        </p:txBody>
      </p:sp>
      <p:sp>
        <p:nvSpPr>
          <p:cNvPr id="277" name="Rectangle 34"/>
          <p:cNvSpPr>
            <a:spLocks noChangeArrowheads="1"/>
          </p:cNvSpPr>
          <p:nvPr/>
        </p:nvSpPr>
        <p:spPr bwMode="auto">
          <a:xfrm>
            <a:off x="1600334" y="1977531"/>
            <a:ext cx="592399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可存储比较复杂的数据类型，具备索引、分片、负载均衡、聚合等功能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并在大规模数据批处理过程中支持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MapReduce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8" name="Rectangle 35"/>
          <p:cNvSpPr>
            <a:spLocks noChangeArrowheads="1"/>
          </p:cNvSpPr>
          <p:nvPr/>
        </p:nvSpPr>
        <p:spPr bwMode="auto">
          <a:xfrm>
            <a:off x="1605708" y="4107315"/>
            <a:ext cx="591292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空间坐标位置是采样点的重要属性，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因此数据格式转换时，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采用面向空间数据管理和交互更为规范的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GeoJSON 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格式存储采样点数据，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GeoJSON 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定义了数种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JSON </a:t>
            </a:r>
            <a:r>
              <a:rPr lang="zh-CN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对象及组合方式，用于描述地理空间的位置信息和属性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，方便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应用。</a:t>
            </a:r>
            <a:endParaRPr lang="zh-CN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0922807F-59DA-4545-B3CE-B036019D26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2B5AD017-C0E9-43F8-A85C-AA013617BE19}"/>
              </a:ext>
            </a:extLst>
          </p:cNvPr>
          <p:cNvSpPr/>
          <p:nvPr/>
        </p:nvSpPr>
        <p:spPr>
          <a:xfrm>
            <a:off x="5861354" y="266122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理论基础与文献综述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F48AFFB-6639-4417-BE4C-69019058A192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1D3E518-8A39-436A-BA9A-2C3B58F97A6C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A0850A7-7F7C-40B3-A194-A86409EE7DBD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E115887-4BBC-4CBC-808C-DEB8FAD55BF3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0A7C2E3-0261-482C-9DC0-5CA7AECF4768}"/>
              </a:ext>
            </a:extLst>
          </p:cNvPr>
          <p:cNvSpPr/>
          <p:nvPr/>
        </p:nvSpPr>
        <p:spPr>
          <a:xfrm>
            <a:off x="-1" y="158878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Freeform 11">
            <a:extLst>
              <a:ext uri="{FF2B5EF4-FFF2-40B4-BE49-F238E27FC236}">
                <a16:creationId xmlns:a16="http://schemas.microsoft.com/office/drawing/2014/main" id="{2549503B-017E-496A-BC46-AB5E9045C3CF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Freeform 12">
            <a:extLst>
              <a:ext uri="{FF2B5EF4-FFF2-40B4-BE49-F238E27FC236}">
                <a16:creationId xmlns:a16="http://schemas.microsoft.com/office/drawing/2014/main" id="{8127550D-3744-4FB7-9B0C-239C6A9D7D60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Freeform 13">
            <a:extLst>
              <a:ext uri="{FF2B5EF4-FFF2-40B4-BE49-F238E27FC236}">
                <a16:creationId xmlns:a16="http://schemas.microsoft.com/office/drawing/2014/main" id="{8C5DF417-B203-4B30-8791-12B04D1CBA2F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" name="Freeform 10">
            <a:extLst>
              <a:ext uri="{FF2B5EF4-FFF2-40B4-BE49-F238E27FC236}">
                <a16:creationId xmlns:a16="http://schemas.microsoft.com/office/drawing/2014/main" id="{1C894DA5-DA77-4B3D-AAEB-AC310E2AD636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CE4690F-0CDA-43E8-819F-715595FB593C}"/>
              </a:ext>
            </a:extLst>
          </p:cNvPr>
          <p:cNvSpPr/>
          <p:nvPr/>
        </p:nvSpPr>
        <p:spPr>
          <a:xfrm>
            <a:off x="589296" y="1653245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737233C-4B16-40BD-8CD0-063E24AC2104}"/>
              </a:ext>
            </a:extLst>
          </p:cNvPr>
          <p:cNvSpPr/>
          <p:nvPr/>
        </p:nvSpPr>
        <p:spPr>
          <a:xfrm>
            <a:off x="358463" y="2036065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目标与内容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DA2E0C9-1451-44A3-9FB8-E4E86988D53C}"/>
              </a:ext>
            </a:extLst>
          </p:cNvPr>
          <p:cNvSpPr/>
          <p:nvPr/>
        </p:nvSpPr>
        <p:spPr>
          <a:xfrm>
            <a:off x="358470" y="2823369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创新与难点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A701407-A849-4C0B-915B-0715C407E25D}"/>
              </a:ext>
            </a:extLst>
          </p:cNvPr>
          <p:cNvSpPr/>
          <p:nvPr/>
        </p:nvSpPr>
        <p:spPr>
          <a:xfrm>
            <a:off x="358468" y="2432846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方法与路线</a:t>
            </a:r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65F1D8BD-4785-4BEF-A998-0521B05AAAD1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DD72B7C-FB12-4FFB-8865-2C9FA21547CD}"/>
              </a:ext>
            </a:extLst>
          </p:cNvPr>
          <p:cNvSpPr/>
          <p:nvPr/>
        </p:nvSpPr>
        <p:spPr>
          <a:xfrm>
            <a:off x="358470" y="322476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586B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工作量进度</a:t>
            </a:r>
          </a:p>
        </p:txBody>
      </p:sp>
    </p:spTree>
    <p:extLst>
      <p:ext uri="{BB962C8B-B14F-4D97-AF65-F5344CB8AC3E}">
        <p14:creationId xmlns:p14="http://schemas.microsoft.com/office/powerpoint/2010/main" val="124652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3235</Words>
  <Application>Microsoft Office PowerPoint</Application>
  <PresentationFormat>自定义</PresentationFormat>
  <Paragraphs>351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黑体</vt:lpstr>
      <vt:lpstr>微软雅黑</vt:lpstr>
      <vt:lpstr>Arial</vt:lpstr>
      <vt:lpstr>Calibri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geng henggao</cp:lastModifiedBy>
  <cp:revision>266</cp:revision>
  <dcterms:created xsi:type="dcterms:W3CDTF">2016-02-19T15:24:00Z</dcterms:created>
  <dcterms:modified xsi:type="dcterms:W3CDTF">2020-10-07T14:55:18Z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