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3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B9A27-64A0-4489-AEF5-DDA181504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A88DA82-6388-454E-B7D5-725D61239BFB}">
      <dgm:prSet/>
      <dgm:spPr/>
      <dgm:t>
        <a:bodyPr/>
        <a:lstStyle/>
        <a:p>
          <a:r>
            <a:rPr lang="en-US"/>
            <a:t>Project Name: Beauty Glow</a:t>
          </a:r>
        </a:p>
      </dgm:t>
    </dgm:pt>
    <dgm:pt modelId="{817B6C33-6A7A-49B8-97C7-0967B0AF66BF}" type="parTrans" cxnId="{FB5ACDC1-1250-44A2-BC15-E68E110E8A88}">
      <dgm:prSet/>
      <dgm:spPr/>
      <dgm:t>
        <a:bodyPr/>
        <a:lstStyle/>
        <a:p>
          <a:endParaRPr lang="en-US"/>
        </a:p>
      </dgm:t>
    </dgm:pt>
    <dgm:pt modelId="{6C4C7B11-5183-4214-9119-91BE5AC985AE}" type="sibTrans" cxnId="{FB5ACDC1-1250-44A2-BC15-E68E110E8A88}">
      <dgm:prSet/>
      <dgm:spPr/>
      <dgm:t>
        <a:bodyPr/>
        <a:lstStyle/>
        <a:p>
          <a:endParaRPr lang="en-US"/>
        </a:p>
      </dgm:t>
    </dgm:pt>
    <dgm:pt modelId="{C2839A65-5DFA-4CBF-8B43-E1EF18E097A2}">
      <dgm:prSet/>
      <dgm:spPr/>
      <dgm:t>
        <a:bodyPr/>
        <a:lstStyle/>
        <a:p>
          <a:r>
            <a:rPr lang="en-US"/>
            <a:t>Goal: Use sales data to identify key growth opportunities and optimize business performance.</a:t>
          </a:r>
        </a:p>
      </dgm:t>
    </dgm:pt>
    <dgm:pt modelId="{BBF6DEB4-EABB-499B-B772-630BFA149570}" type="parTrans" cxnId="{AA7A51D3-E6AA-46C9-9E0E-B678A7A7EB2A}">
      <dgm:prSet/>
      <dgm:spPr/>
      <dgm:t>
        <a:bodyPr/>
        <a:lstStyle/>
        <a:p>
          <a:endParaRPr lang="en-US"/>
        </a:p>
      </dgm:t>
    </dgm:pt>
    <dgm:pt modelId="{FA8DAB53-B595-4272-9572-8EB64891C372}" type="sibTrans" cxnId="{AA7A51D3-E6AA-46C9-9E0E-B678A7A7EB2A}">
      <dgm:prSet/>
      <dgm:spPr/>
      <dgm:t>
        <a:bodyPr/>
        <a:lstStyle/>
        <a:p>
          <a:endParaRPr lang="en-US"/>
        </a:p>
      </dgm:t>
    </dgm:pt>
    <dgm:pt modelId="{2E7D2481-3AEC-4A37-8CFF-8891F5F601A7}" type="pres">
      <dgm:prSet presAssocID="{911B9A27-64A0-4489-AEF5-DDA181504F8E}" presName="root" presStyleCnt="0">
        <dgm:presLayoutVars>
          <dgm:dir/>
          <dgm:resizeHandles val="exact"/>
        </dgm:presLayoutVars>
      </dgm:prSet>
      <dgm:spPr/>
    </dgm:pt>
    <dgm:pt modelId="{EC52FE5A-8E76-4584-B3A5-90FE7AEECA74}" type="pres">
      <dgm:prSet presAssocID="{8A88DA82-6388-454E-B7D5-725D61239BFB}" presName="compNode" presStyleCnt="0"/>
      <dgm:spPr/>
    </dgm:pt>
    <dgm:pt modelId="{26BF4F20-AD5E-466D-A583-01B8A352DA09}" type="pres">
      <dgm:prSet presAssocID="{8A88DA82-6388-454E-B7D5-725D61239BFB}" presName="bgRect" presStyleLbl="bgShp" presStyleIdx="0" presStyleCnt="2"/>
      <dgm:spPr/>
    </dgm:pt>
    <dgm:pt modelId="{25528A0E-2787-4593-A466-D41C1F6241CE}" type="pres">
      <dgm:prSet presAssocID="{8A88DA82-6388-454E-B7D5-725D61239B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A9E311C2-6999-4407-B4D8-A266A191DE0D}" type="pres">
      <dgm:prSet presAssocID="{8A88DA82-6388-454E-B7D5-725D61239BFB}" presName="spaceRect" presStyleCnt="0"/>
      <dgm:spPr/>
    </dgm:pt>
    <dgm:pt modelId="{4F919B5E-CB0F-4FE5-82E3-276FBEF41B46}" type="pres">
      <dgm:prSet presAssocID="{8A88DA82-6388-454E-B7D5-725D61239BFB}" presName="parTx" presStyleLbl="revTx" presStyleIdx="0" presStyleCnt="2">
        <dgm:presLayoutVars>
          <dgm:chMax val="0"/>
          <dgm:chPref val="0"/>
        </dgm:presLayoutVars>
      </dgm:prSet>
      <dgm:spPr/>
    </dgm:pt>
    <dgm:pt modelId="{8FD97237-0AEA-4435-8E25-06D9D76B4380}" type="pres">
      <dgm:prSet presAssocID="{6C4C7B11-5183-4214-9119-91BE5AC985AE}" presName="sibTrans" presStyleCnt="0"/>
      <dgm:spPr/>
    </dgm:pt>
    <dgm:pt modelId="{DB33AEE6-8C0A-4E84-9936-43B44888C7C6}" type="pres">
      <dgm:prSet presAssocID="{C2839A65-5DFA-4CBF-8B43-E1EF18E097A2}" presName="compNode" presStyleCnt="0"/>
      <dgm:spPr/>
    </dgm:pt>
    <dgm:pt modelId="{0897F499-2392-415C-B86C-1FF1E2AB9527}" type="pres">
      <dgm:prSet presAssocID="{C2839A65-5DFA-4CBF-8B43-E1EF18E097A2}" presName="bgRect" presStyleLbl="bgShp" presStyleIdx="1" presStyleCnt="2"/>
      <dgm:spPr/>
    </dgm:pt>
    <dgm:pt modelId="{24BE779B-C9ED-4CFF-A50C-4ECFBD14913E}" type="pres">
      <dgm:prSet presAssocID="{C2839A65-5DFA-4CBF-8B43-E1EF18E097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4FFBEFA-EB9D-47EF-838A-3BB7DA5B9948}" type="pres">
      <dgm:prSet presAssocID="{C2839A65-5DFA-4CBF-8B43-E1EF18E097A2}" presName="spaceRect" presStyleCnt="0"/>
      <dgm:spPr/>
    </dgm:pt>
    <dgm:pt modelId="{D164F436-B953-4A28-A6AA-4457D4891B35}" type="pres">
      <dgm:prSet presAssocID="{C2839A65-5DFA-4CBF-8B43-E1EF18E097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14DDB5A-E70D-4CCD-A319-E5DEF46E06CA}" type="presOf" srcId="{8A88DA82-6388-454E-B7D5-725D61239BFB}" destId="{4F919B5E-CB0F-4FE5-82E3-276FBEF41B46}" srcOrd="0" destOrd="0" presId="urn:microsoft.com/office/officeart/2018/2/layout/IconVerticalSolidList"/>
    <dgm:cxn modelId="{B818A0B6-F4D0-4A8F-9AAE-0FACA1BA1BE4}" type="presOf" srcId="{911B9A27-64A0-4489-AEF5-DDA181504F8E}" destId="{2E7D2481-3AEC-4A37-8CFF-8891F5F601A7}" srcOrd="0" destOrd="0" presId="urn:microsoft.com/office/officeart/2018/2/layout/IconVerticalSolidList"/>
    <dgm:cxn modelId="{FB5ACDC1-1250-44A2-BC15-E68E110E8A88}" srcId="{911B9A27-64A0-4489-AEF5-DDA181504F8E}" destId="{8A88DA82-6388-454E-B7D5-725D61239BFB}" srcOrd="0" destOrd="0" parTransId="{817B6C33-6A7A-49B8-97C7-0967B0AF66BF}" sibTransId="{6C4C7B11-5183-4214-9119-91BE5AC985AE}"/>
    <dgm:cxn modelId="{AA7A51D3-E6AA-46C9-9E0E-B678A7A7EB2A}" srcId="{911B9A27-64A0-4489-AEF5-DDA181504F8E}" destId="{C2839A65-5DFA-4CBF-8B43-E1EF18E097A2}" srcOrd="1" destOrd="0" parTransId="{BBF6DEB4-EABB-499B-B772-630BFA149570}" sibTransId="{FA8DAB53-B595-4272-9572-8EB64891C372}"/>
    <dgm:cxn modelId="{2B90E4E5-B73D-4AEE-98FC-32003FFC4603}" type="presOf" srcId="{C2839A65-5DFA-4CBF-8B43-E1EF18E097A2}" destId="{D164F436-B953-4A28-A6AA-4457D4891B35}" srcOrd="0" destOrd="0" presId="urn:microsoft.com/office/officeart/2018/2/layout/IconVerticalSolidList"/>
    <dgm:cxn modelId="{AF2C57E5-3AB1-4401-8D43-02CE093F31B0}" type="presParOf" srcId="{2E7D2481-3AEC-4A37-8CFF-8891F5F601A7}" destId="{EC52FE5A-8E76-4584-B3A5-90FE7AEECA74}" srcOrd="0" destOrd="0" presId="urn:microsoft.com/office/officeart/2018/2/layout/IconVerticalSolidList"/>
    <dgm:cxn modelId="{C44C6426-AA90-47E6-9802-E3C6344DB573}" type="presParOf" srcId="{EC52FE5A-8E76-4584-B3A5-90FE7AEECA74}" destId="{26BF4F20-AD5E-466D-A583-01B8A352DA09}" srcOrd="0" destOrd="0" presId="urn:microsoft.com/office/officeart/2018/2/layout/IconVerticalSolidList"/>
    <dgm:cxn modelId="{9240BA3A-A328-459E-9375-503B5C005E80}" type="presParOf" srcId="{EC52FE5A-8E76-4584-B3A5-90FE7AEECA74}" destId="{25528A0E-2787-4593-A466-D41C1F6241CE}" srcOrd="1" destOrd="0" presId="urn:microsoft.com/office/officeart/2018/2/layout/IconVerticalSolidList"/>
    <dgm:cxn modelId="{99491F9D-6607-4D37-8B6A-1411FAB8967D}" type="presParOf" srcId="{EC52FE5A-8E76-4584-B3A5-90FE7AEECA74}" destId="{A9E311C2-6999-4407-B4D8-A266A191DE0D}" srcOrd="2" destOrd="0" presId="urn:microsoft.com/office/officeart/2018/2/layout/IconVerticalSolidList"/>
    <dgm:cxn modelId="{99DEFF1C-6512-42A4-93BB-4E87696D1D98}" type="presParOf" srcId="{EC52FE5A-8E76-4584-B3A5-90FE7AEECA74}" destId="{4F919B5E-CB0F-4FE5-82E3-276FBEF41B46}" srcOrd="3" destOrd="0" presId="urn:microsoft.com/office/officeart/2018/2/layout/IconVerticalSolidList"/>
    <dgm:cxn modelId="{49968D50-09C7-46FF-B7D0-165D2BD016D3}" type="presParOf" srcId="{2E7D2481-3AEC-4A37-8CFF-8891F5F601A7}" destId="{8FD97237-0AEA-4435-8E25-06D9D76B4380}" srcOrd="1" destOrd="0" presId="urn:microsoft.com/office/officeart/2018/2/layout/IconVerticalSolidList"/>
    <dgm:cxn modelId="{8EFC59A6-3E80-48AE-9BA3-6133CE622D83}" type="presParOf" srcId="{2E7D2481-3AEC-4A37-8CFF-8891F5F601A7}" destId="{DB33AEE6-8C0A-4E84-9936-43B44888C7C6}" srcOrd="2" destOrd="0" presId="urn:microsoft.com/office/officeart/2018/2/layout/IconVerticalSolidList"/>
    <dgm:cxn modelId="{34891D7A-AC67-4134-ABFE-5F873A369103}" type="presParOf" srcId="{DB33AEE6-8C0A-4E84-9936-43B44888C7C6}" destId="{0897F499-2392-415C-B86C-1FF1E2AB9527}" srcOrd="0" destOrd="0" presId="urn:microsoft.com/office/officeart/2018/2/layout/IconVerticalSolidList"/>
    <dgm:cxn modelId="{F8924F86-56B6-4331-BAE9-D4D8F46017C6}" type="presParOf" srcId="{DB33AEE6-8C0A-4E84-9936-43B44888C7C6}" destId="{24BE779B-C9ED-4CFF-A50C-4ECFBD14913E}" srcOrd="1" destOrd="0" presId="urn:microsoft.com/office/officeart/2018/2/layout/IconVerticalSolidList"/>
    <dgm:cxn modelId="{0C1AA686-F7C9-4088-A99D-640DA2014E33}" type="presParOf" srcId="{DB33AEE6-8C0A-4E84-9936-43B44888C7C6}" destId="{D4FFBEFA-EB9D-47EF-838A-3BB7DA5B9948}" srcOrd="2" destOrd="0" presId="urn:microsoft.com/office/officeart/2018/2/layout/IconVerticalSolidList"/>
    <dgm:cxn modelId="{0798C5CA-B8E0-4076-AE05-BBFDFF3250FF}" type="presParOf" srcId="{DB33AEE6-8C0A-4E84-9936-43B44888C7C6}" destId="{D164F436-B953-4A28-A6AA-4457D4891B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58CD9-B741-42C6-BB9E-6D0FCCB0500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E895D8-AE3D-4A79-AA0C-8C1459601B09}">
      <dgm:prSet/>
      <dgm:spPr/>
      <dgm:t>
        <a:bodyPr/>
        <a:lstStyle/>
        <a:p>
          <a:r>
            <a:rPr lang="en-US"/>
            <a:t>- Which product categories are most profitable?</a:t>
          </a:r>
        </a:p>
      </dgm:t>
    </dgm:pt>
    <dgm:pt modelId="{EF8EE547-AAE0-4264-A723-0083CD14C6F0}" type="parTrans" cxnId="{FDE8D755-4367-49D3-B4F3-F5133A0E6560}">
      <dgm:prSet/>
      <dgm:spPr/>
      <dgm:t>
        <a:bodyPr/>
        <a:lstStyle/>
        <a:p>
          <a:endParaRPr lang="en-US"/>
        </a:p>
      </dgm:t>
    </dgm:pt>
    <dgm:pt modelId="{60FE8CDA-099D-4B28-BDDE-D9DB0DD41D62}" type="sibTrans" cxnId="{FDE8D755-4367-49D3-B4F3-F5133A0E6560}">
      <dgm:prSet/>
      <dgm:spPr/>
      <dgm:t>
        <a:bodyPr/>
        <a:lstStyle/>
        <a:p>
          <a:endParaRPr lang="en-US"/>
        </a:p>
      </dgm:t>
    </dgm:pt>
    <dgm:pt modelId="{E82A9DCB-F60D-4C90-B42E-42B6123B5653}">
      <dgm:prSet/>
      <dgm:spPr/>
      <dgm:t>
        <a:bodyPr/>
        <a:lstStyle/>
        <a:p>
          <a:r>
            <a:rPr lang="en-US"/>
            <a:t>- What days or times drive the most sales?</a:t>
          </a:r>
        </a:p>
      </dgm:t>
    </dgm:pt>
    <dgm:pt modelId="{6DF24580-B2BE-42DF-9A38-27CB8433C444}" type="parTrans" cxnId="{0700A418-5CE0-4070-A813-3B00BEDFF4B9}">
      <dgm:prSet/>
      <dgm:spPr/>
      <dgm:t>
        <a:bodyPr/>
        <a:lstStyle/>
        <a:p>
          <a:endParaRPr lang="en-US"/>
        </a:p>
      </dgm:t>
    </dgm:pt>
    <dgm:pt modelId="{29905E70-F29A-45E8-9F94-38C93131842F}" type="sibTrans" cxnId="{0700A418-5CE0-4070-A813-3B00BEDFF4B9}">
      <dgm:prSet/>
      <dgm:spPr/>
      <dgm:t>
        <a:bodyPr/>
        <a:lstStyle/>
        <a:p>
          <a:endParaRPr lang="en-US"/>
        </a:p>
      </dgm:t>
    </dgm:pt>
    <dgm:pt modelId="{1FFF2917-C907-49EB-9FED-DBB62B29662B}">
      <dgm:prSet/>
      <dgm:spPr/>
      <dgm:t>
        <a:bodyPr/>
        <a:lstStyle/>
        <a:p>
          <a:r>
            <a:rPr lang="en-US"/>
            <a:t>- Are Instagram promotions generating revenue increases?</a:t>
          </a:r>
        </a:p>
      </dgm:t>
    </dgm:pt>
    <dgm:pt modelId="{AD3F17B3-AE8D-4D04-9E8B-6A258B931F86}" type="parTrans" cxnId="{DB2CAC0B-2C0D-4C04-AC44-FAA1DB679656}">
      <dgm:prSet/>
      <dgm:spPr/>
      <dgm:t>
        <a:bodyPr/>
        <a:lstStyle/>
        <a:p>
          <a:endParaRPr lang="en-US"/>
        </a:p>
      </dgm:t>
    </dgm:pt>
    <dgm:pt modelId="{5391CBC9-EC41-4519-B9CE-972FF2DC4875}" type="sibTrans" cxnId="{DB2CAC0B-2C0D-4C04-AC44-FAA1DB679656}">
      <dgm:prSet/>
      <dgm:spPr/>
      <dgm:t>
        <a:bodyPr/>
        <a:lstStyle/>
        <a:p>
          <a:endParaRPr lang="en-US"/>
        </a:p>
      </dgm:t>
    </dgm:pt>
    <dgm:pt modelId="{CC08C9BA-3F53-224F-A3A8-E81CFB23B368}" type="pres">
      <dgm:prSet presAssocID="{B4858CD9-B741-42C6-BB9E-6D0FCCB05003}" presName="vert0" presStyleCnt="0">
        <dgm:presLayoutVars>
          <dgm:dir/>
          <dgm:animOne val="branch"/>
          <dgm:animLvl val="lvl"/>
        </dgm:presLayoutVars>
      </dgm:prSet>
      <dgm:spPr/>
    </dgm:pt>
    <dgm:pt modelId="{DE390B4B-6DF7-2843-8CA4-158FBE48545F}" type="pres">
      <dgm:prSet presAssocID="{97E895D8-AE3D-4A79-AA0C-8C1459601B09}" presName="thickLine" presStyleLbl="alignNode1" presStyleIdx="0" presStyleCnt="3"/>
      <dgm:spPr/>
    </dgm:pt>
    <dgm:pt modelId="{11E03843-7091-6D4F-8576-9E65943355F8}" type="pres">
      <dgm:prSet presAssocID="{97E895D8-AE3D-4A79-AA0C-8C1459601B09}" presName="horz1" presStyleCnt="0"/>
      <dgm:spPr/>
    </dgm:pt>
    <dgm:pt modelId="{4D31BAA3-0EBA-4D43-9FEC-E369DAEF5013}" type="pres">
      <dgm:prSet presAssocID="{97E895D8-AE3D-4A79-AA0C-8C1459601B09}" presName="tx1" presStyleLbl="revTx" presStyleIdx="0" presStyleCnt="3"/>
      <dgm:spPr/>
    </dgm:pt>
    <dgm:pt modelId="{6C55AA09-EE4D-1845-A3CB-BDCCA9C8A682}" type="pres">
      <dgm:prSet presAssocID="{97E895D8-AE3D-4A79-AA0C-8C1459601B09}" presName="vert1" presStyleCnt="0"/>
      <dgm:spPr/>
    </dgm:pt>
    <dgm:pt modelId="{47BCC344-C91A-B64B-8B8C-D990ED918CF6}" type="pres">
      <dgm:prSet presAssocID="{E82A9DCB-F60D-4C90-B42E-42B6123B5653}" presName="thickLine" presStyleLbl="alignNode1" presStyleIdx="1" presStyleCnt="3"/>
      <dgm:spPr/>
    </dgm:pt>
    <dgm:pt modelId="{4B55990B-590C-8240-86CB-0FAEE699CDE5}" type="pres">
      <dgm:prSet presAssocID="{E82A9DCB-F60D-4C90-B42E-42B6123B5653}" presName="horz1" presStyleCnt="0"/>
      <dgm:spPr/>
    </dgm:pt>
    <dgm:pt modelId="{AC397956-8647-1247-B647-C7B0AB7B5931}" type="pres">
      <dgm:prSet presAssocID="{E82A9DCB-F60D-4C90-B42E-42B6123B5653}" presName="tx1" presStyleLbl="revTx" presStyleIdx="1" presStyleCnt="3"/>
      <dgm:spPr/>
    </dgm:pt>
    <dgm:pt modelId="{6CAEFEE9-1696-044F-A612-C44D9F15E20A}" type="pres">
      <dgm:prSet presAssocID="{E82A9DCB-F60D-4C90-B42E-42B6123B5653}" presName="vert1" presStyleCnt="0"/>
      <dgm:spPr/>
    </dgm:pt>
    <dgm:pt modelId="{B1783C89-F55E-7D42-A861-F43017CFDF35}" type="pres">
      <dgm:prSet presAssocID="{1FFF2917-C907-49EB-9FED-DBB62B29662B}" presName="thickLine" presStyleLbl="alignNode1" presStyleIdx="2" presStyleCnt="3"/>
      <dgm:spPr/>
    </dgm:pt>
    <dgm:pt modelId="{860182EC-4ABE-F14B-8CF5-FBDB3382B983}" type="pres">
      <dgm:prSet presAssocID="{1FFF2917-C907-49EB-9FED-DBB62B29662B}" presName="horz1" presStyleCnt="0"/>
      <dgm:spPr/>
    </dgm:pt>
    <dgm:pt modelId="{A476EB4F-96AC-6844-8CDB-881CD19C7008}" type="pres">
      <dgm:prSet presAssocID="{1FFF2917-C907-49EB-9FED-DBB62B29662B}" presName="tx1" presStyleLbl="revTx" presStyleIdx="2" presStyleCnt="3"/>
      <dgm:spPr/>
    </dgm:pt>
    <dgm:pt modelId="{C3EB18F7-F451-1B48-BEBE-F03D1CB4126B}" type="pres">
      <dgm:prSet presAssocID="{1FFF2917-C907-49EB-9FED-DBB62B29662B}" presName="vert1" presStyleCnt="0"/>
      <dgm:spPr/>
    </dgm:pt>
  </dgm:ptLst>
  <dgm:cxnLst>
    <dgm:cxn modelId="{DB2CAC0B-2C0D-4C04-AC44-FAA1DB679656}" srcId="{B4858CD9-B741-42C6-BB9E-6D0FCCB05003}" destId="{1FFF2917-C907-49EB-9FED-DBB62B29662B}" srcOrd="2" destOrd="0" parTransId="{AD3F17B3-AE8D-4D04-9E8B-6A258B931F86}" sibTransId="{5391CBC9-EC41-4519-B9CE-972FF2DC4875}"/>
    <dgm:cxn modelId="{85769715-2041-384A-B744-61F8147E25FA}" type="presOf" srcId="{B4858CD9-B741-42C6-BB9E-6D0FCCB05003}" destId="{CC08C9BA-3F53-224F-A3A8-E81CFB23B368}" srcOrd="0" destOrd="0" presId="urn:microsoft.com/office/officeart/2008/layout/LinedList"/>
    <dgm:cxn modelId="{0700A418-5CE0-4070-A813-3B00BEDFF4B9}" srcId="{B4858CD9-B741-42C6-BB9E-6D0FCCB05003}" destId="{E82A9DCB-F60D-4C90-B42E-42B6123B5653}" srcOrd="1" destOrd="0" parTransId="{6DF24580-B2BE-42DF-9A38-27CB8433C444}" sibTransId="{29905E70-F29A-45E8-9F94-38C93131842F}"/>
    <dgm:cxn modelId="{85C5613C-BB6C-604F-A180-E79D867C3886}" type="presOf" srcId="{E82A9DCB-F60D-4C90-B42E-42B6123B5653}" destId="{AC397956-8647-1247-B647-C7B0AB7B5931}" srcOrd="0" destOrd="0" presId="urn:microsoft.com/office/officeart/2008/layout/LinedList"/>
    <dgm:cxn modelId="{849D0F4A-73D0-6548-8E61-1FBAC71E5011}" type="presOf" srcId="{97E895D8-AE3D-4A79-AA0C-8C1459601B09}" destId="{4D31BAA3-0EBA-4D43-9FEC-E369DAEF5013}" srcOrd="0" destOrd="0" presId="urn:microsoft.com/office/officeart/2008/layout/LinedList"/>
    <dgm:cxn modelId="{FDE8D755-4367-49D3-B4F3-F5133A0E6560}" srcId="{B4858CD9-B741-42C6-BB9E-6D0FCCB05003}" destId="{97E895D8-AE3D-4A79-AA0C-8C1459601B09}" srcOrd="0" destOrd="0" parTransId="{EF8EE547-AAE0-4264-A723-0083CD14C6F0}" sibTransId="{60FE8CDA-099D-4B28-BDDE-D9DB0DD41D62}"/>
    <dgm:cxn modelId="{30A5F7B1-3B01-6C4E-81F6-EAD7AB43C0F8}" type="presOf" srcId="{1FFF2917-C907-49EB-9FED-DBB62B29662B}" destId="{A476EB4F-96AC-6844-8CDB-881CD19C7008}" srcOrd="0" destOrd="0" presId="urn:microsoft.com/office/officeart/2008/layout/LinedList"/>
    <dgm:cxn modelId="{0C4EFE7D-7C1F-BC4B-A141-3AC31CDDE3E2}" type="presParOf" srcId="{CC08C9BA-3F53-224F-A3A8-E81CFB23B368}" destId="{DE390B4B-6DF7-2843-8CA4-158FBE48545F}" srcOrd="0" destOrd="0" presId="urn:microsoft.com/office/officeart/2008/layout/LinedList"/>
    <dgm:cxn modelId="{FCED897A-FC1B-7B47-9015-C63F085D317C}" type="presParOf" srcId="{CC08C9BA-3F53-224F-A3A8-E81CFB23B368}" destId="{11E03843-7091-6D4F-8576-9E65943355F8}" srcOrd="1" destOrd="0" presId="urn:microsoft.com/office/officeart/2008/layout/LinedList"/>
    <dgm:cxn modelId="{F10C20DB-34F1-D245-8D0D-404C2DB43786}" type="presParOf" srcId="{11E03843-7091-6D4F-8576-9E65943355F8}" destId="{4D31BAA3-0EBA-4D43-9FEC-E369DAEF5013}" srcOrd="0" destOrd="0" presId="urn:microsoft.com/office/officeart/2008/layout/LinedList"/>
    <dgm:cxn modelId="{3BF3FCD4-C287-6B45-8660-0D0ACE6F1E4B}" type="presParOf" srcId="{11E03843-7091-6D4F-8576-9E65943355F8}" destId="{6C55AA09-EE4D-1845-A3CB-BDCCA9C8A682}" srcOrd="1" destOrd="0" presId="urn:microsoft.com/office/officeart/2008/layout/LinedList"/>
    <dgm:cxn modelId="{1C7239F2-4758-0C43-B733-9D5148F8934D}" type="presParOf" srcId="{CC08C9BA-3F53-224F-A3A8-E81CFB23B368}" destId="{47BCC344-C91A-B64B-8B8C-D990ED918CF6}" srcOrd="2" destOrd="0" presId="urn:microsoft.com/office/officeart/2008/layout/LinedList"/>
    <dgm:cxn modelId="{A7A35917-C8F6-4943-90CA-53CC2552D48C}" type="presParOf" srcId="{CC08C9BA-3F53-224F-A3A8-E81CFB23B368}" destId="{4B55990B-590C-8240-86CB-0FAEE699CDE5}" srcOrd="3" destOrd="0" presId="urn:microsoft.com/office/officeart/2008/layout/LinedList"/>
    <dgm:cxn modelId="{5EA45344-8B49-994F-8C73-02199A4D92A2}" type="presParOf" srcId="{4B55990B-590C-8240-86CB-0FAEE699CDE5}" destId="{AC397956-8647-1247-B647-C7B0AB7B5931}" srcOrd="0" destOrd="0" presId="urn:microsoft.com/office/officeart/2008/layout/LinedList"/>
    <dgm:cxn modelId="{B557BE0D-9220-024B-8487-4390CEBD386F}" type="presParOf" srcId="{4B55990B-590C-8240-86CB-0FAEE699CDE5}" destId="{6CAEFEE9-1696-044F-A612-C44D9F15E20A}" srcOrd="1" destOrd="0" presId="urn:microsoft.com/office/officeart/2008/layout/LinedList"/>
    <dgm:cxn modelId="{BF6192B7-AEE4-7245-AEC2-67D7D5509745}" type="presParOf" srcId="{CC08C9BA-3F53-224F-A3A8-E81CFB23B368}" destId="{B1783C89-F55E-7D42-A861-F43017CFDF35}" srcOrd="4" destOrd="0" presId="urn:microsoft.com/office/officeart/2008/layout/LinedList"/>
    <dgm:cxn modelId="{CC6355FC-E216-8E42-975E-E515FE0B9B8D}" type="presParOf" srcId="{CC08C9BA-3F53-224F-A3A8-E81CFB23B368}" destId="{860182EC-4ABE-F14B-8CF5-FBDB3382B983}" srcOrd="5" destOrd="0" presId="urn:microsoft.com/office/officeart/2008/layout/LinedList"/>
    <dgm:cxn modelId="{2057B6F2-ADC1-F64F-BDF0-04CFA456A1A1}" type="presParOf" srcId="{860182EC-4ABE-F14B-8CF5-FBDB3382B983}" destId="{A476EB4F-96AC-6844-8CDB-881CD19C7008}" srcOrd="0" destOrd="0" presId="urn:microsoft.com/office/officeart/2008/layout/LinedList"/>
    <dgm:cxn modelId="{9327617C-46DC-0F40-BF9E-4D01055CD9D3}" type="presParOf" srcId="{860182EC-4ABE-F14B-8CF5-FBDB3382B983}" destId="{C3EB18F7-F451-1B48-BEBE-F03D1CB412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86AE47-E321-4E75-95EF-D12B9A3904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F6E1729-F791-4193-A141-42B8F2669307}">
      <dgm:prSet/>
      <dgm:spPr/>
      <dgm:t>
        <a:bodyPr/>
        <a:lstStyle/>
        <a:p>
          <a:r>
            <a:rPr lang="en-US"/>
            <a:t>- Top Category: Skincare ($65,333 revenue).</a:t>
          </a:r>
        </a:p>
      </dgm:t>
    </dgm:pt>
    <dgm:pt modelId="{65EE8B4C-03E3-475F-97CB-BBCC2B34F8D2}" type="parTrans" cxnId="{BC7ED782-A406-486E-A05B-6DCAF4C1C630}">
      <dgm:prSet/>
      <dgm:spPr/>
      <dgm:t>
        <a:bodyPr/>
        <a:lstStyle/>
        <a:p>
          <a:endParaRPr lang="en-US"/>
        </a:p>
      </dgm:t>
    </dgm:pt>
    <dgm:pt modelId="{A135AB72-3EAF-4AB6-8F3F-AF270256224E}" type="sibTrans" cxnId="{BC7ED782-A406-486E-A05B-6DCAF4C1C630}">
      <dgm:prSet/>
      <dgm:spPr/>
      <dgm:t>
        <a:bodyPr/>
        <a:lstStyle/>
        <a:p>
          <a:endParaRPr lang="en-US"/>
        </a:p>
      </dgm:t>
    </dgm:pt>
    <dgm:pt modelId="{2AFC1CEC-BFA0-4E3D-BAFC-69E7D8AD76A2}">
      <dgm:prSet/>
      <dgm:spPr/>
      <dgm:t>
        <a:bodyPr/>
        <a:lstStyle/>
        <a:p>
          <a:r>
            <a:rPr lang="en-US"/>
            <a:t>- Top Product: Vitamin C Serum (845 units, $9,960).</a:t>
          </a:r>
        </a:p>
      </dgm:t>
    </dgm:pt>
    <dgm:pt modelId="{8151C1E3-B41F-4179-AD04-F5084A605CF5}" type="parTrans" cxnId="{D28E083D-A491-4B98-B73C-E618B48565CB}">
      <dgm:prSet/>
      <dgm:spPr/>
      <dgm:t>
        <a:bodyPr/>
        <a:lstStyle/>
        <a:p>
          <a:endParaRPr lang="en-US"/>
        </a:p>
      </dgm:t>
    </dgm:pt>
    <dgm:pt modelId="{BE0295E1-0534-4652-810A-37F47FB1E992}" type="sibTrans" cxnId="{D28E083D-A491-4B98-B73C-E618B48565CB}">
      <dgm:prSet/>
      <dgm:spPr/>
      <dgm:t>
        <a:bodyPr/>
        <a:lstStyle/>
        <a:p>
          <a:endParaRPr lang="en-US"/>
        </a:p>
      </dgm:t>
    </dgm:pt>
    <dgm:pt modelId="{E21897C2-153E-4EBB-AF87-C7A76FDD3791}">
      <dgm:prSet/>
      <dgm:spPr/>
      <dgm:t>
        <a:bodyPr/>
        <a:lstStyle/>
        <a:p>
          <a:r>
            <a:rPr lang="en-US"/>
            <a:t>- Least Performing Product: Brow Pencil (503 units, $5,030).</a:t>
          </a:r>
        </a:p>
      </dgm:t>
    </dgm:pt>
    <dgm:pt modelId="{8E547065-272C-491C-A7F9-0D5FB7A3434B}" type="parTrans" cxnId="{FFAFD3DE-1E24-45BA-B9A3-F5CB0B60C681}">
      <dgm:prSet/>
      <dgm:spPr/>
      <dgm:t>
        <a:bodyPr/>
        <a:lstStyle/>
        <a:p>
          <a:endParaRPr lang="en-US"/>
        </a:p>
      </dgm:t>
    </dgm:pt>
    <dgm:pt modelId="{B6CA1436-45D2-4EAE-91FB-6BB630B593CE}" type="sibTrans" cxnId="{FFAFD3DE-1E24-45BA-B9A3-F5CB0B60C681}">
      <dgm:prSet/>
      <dgm:spPr/>
      <dgm:t>
        <a:bodyPr/>
        <a:lstStyle/>
        <a:p>
          <a:endParaRPr lang="en-US"/>
        </a:p>
      </dgm:t>
    </dgm:pt>
    <dgm:pt modelId="{A50434FB-07CC-4366-9DEA-C5D71E1CFF1F}" type="pres">
      <dgm:prSet presAssocID="{C786AE47-E321-4E75-95EF-D12B9A39045F}" presName="root" presStyleCnt="0">
        <dgm:presLayoutVars>
          <dgm:dir/>
          <dgm:resizeHandles val="exact"/>
        </dgm:presLayoutVars>
      </dgm:prSet>
      <dgm:spPr/>
    </dgm:pt>
    <dgm:pt modelId="{E4975CC8-AE99-432B-9F48-BCFEEE4B9AD5}" type="pres">
      <dgm:prSet presAssocID="{7F6E1729-F791-4193-A141-42B8F2669307}" presName="compNode" presStyleCnt="0"/>
      <dgm:spPr/>
    </dgm:pt>
    <dgm:pt modelId="{5349B2BA-C434-4F08-9ECA-00C4C95AE878}" type="pres">
      <dgm:prSet presAssocID="{7F6E1729-F791-4193-A141-42B8F2669307}" presName="bgRect" presStyleLbl="bgShp" presStyleIdx="0" presStyleCnt="3"/>
      <dgm:spPr/>
    </dgm:pt>
    <dgm:pt modelId="{07E14C3E-EC37-497C-A322-A7F8C5289D48}" type="pres">
      <dgm:prSet presAssocID="{7F6E1729-F791-4193-A141-42B8F26693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635B9266-2AE5-40A2-BFB4-82B2ACF7E5EB}" type="pres">
      <dgm:prSet presAssocID="{7F6E1729-F791-4193-A141-42B8F2669307}" presName="spaceRect" presStyleCnt="0"/>
      <dgm:spPr/>
    </dgm:pt>
    <dgm:pt modelId="{6DDB720A-32AA-4058-8754-5F02F7218BC6}" type="pres">
      <dgm:prSet presAssocID="{7F6E1729-F791-4193-A141-42B8F2669307}" presName="parTx" presStyleLbl="revTx" presStyleIdx="0" presStyleCnt="3">
        <dgm:presLayoutVars>
          <dgm:chMax val="0"/>
          <dgm:chPref val="0"/>
        </dgm:presLayoutVars>
      </dgm:prSet>
      <dgm:spPr/>
    </dgm:pt>
    <dgm:pt modelId="{C8518426-7124-46FD-9B6D-6EA428F71982}" type="pres">
      <dgm:prSet presAssocID="{A135AB72-3EAF-4AB6-8F3F-AF270256224E}" presName="sibTrans" presStyleCnt="0"/>
      <dgm:spPr/>
    </dgm:pt>
    <dgm:pt modelId="{DBE503CE-5D00-4DB6-B894-FC457E3D9258}" type="pres">
      <dgm:prSet presAssocID="{2AFC1CEC-BFA0-4E3D-BAFC-69E7D8AD76A2}" presName="compNode" presStyleCnt="0"/>
      <dgm:spPr/>
    </dgm:pt>
    <dgm:pt modelId="{73AC71A1-FE69-44F4-B0DF-9F34A7E9E2BD}" type="pres">
      <dgm:prSet presAssocID="{2AFC1CEC-BFA0-4E3D-BAFC-69E7D8AD76A2}" presName="bgRect" presStyleLbl="bgShp" presStyleIdx="1" presStyleCnt="3"/>
      <dgm:spPr/>
    </dgm:pt>
    <dgm:pt modelId="{FFEE33CC-5374-4DAD-A52A-2957E52BDC9C}" type="pres">
      <dgm:prSet presAssocID="{2AFC1CEC-BFA0-4E3D-BAFC-69E7D8AD76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B89C7A2E-612D-455E-A929-AB84DD2EACB4}" type="pres">
      <dgm:prSet presAssocID="{2AFC1CEC-BFA0-4E3D-BAFC-69E7D8AD76A2}" presName="spaceRect" presStyleCnt="0"/>
      <dgm:spPr/>
    </dgm:pt>
    <dgm:pt modelId="{EAE9C5BD-B6B9-4536-8997-9426951B927F}" type="pres">
      <dgm:prSet presAssocID="{2AFC1CEC-BFA0-4E3D-BAFC-69E7D8AD76A2}" presName="parTx" presStyleLbl="revTx" presStyleIdx="1" presStyleCnt="3">
        <dgm:presLayoutVars>
          <dgm:chMax val="0"/>
          <dgm:chPref val="0"/>
        </dgm:presLayoutVars>
      </dgm:prSet>
      <dgm:spPr/>
    </dgm:pt>
    <dgm:pt modelId="{01E4C86A-1AEB-4043-A043-1E97FAC656FE}" type="pres">
      <dgm:prSet presAssocID="{BE0295E1-0534-4652-810A-37F47FB1E992}" presName="sibTrans" presStyleCnt="0"/>
      <dgm:spPr/>
    </dgm:pt>
    <dgm:pt modelId="{0BC1A2B0-D611-4179-8559-EDB437AA9C8E}" type="pres">
      <dgm:prSet presAssocID="{E21897C2-153E-4EBB-AF87-C7A76FDD3791}" presName="compNode" presStyleCnt="0"/>
      <dgm:spPr/>
    </dgm:pt>
    <dgm:pt modelId="{0F545215-6386-48DB-9E4F-11025F0C578C}" type="pres">
      <dgm:prSet presAssocID="{E21897C2-153E-4EBB-AF87-C7A76FDD3791}" presName="bgRect" presStyleLbl="bgShp" presStyleIdx="2" presStyleCnt="3"/>
      <dgm:spPr/>
    </dgm:pt>
    <dgm:pt modelId="{1EC710FE-3DE0-48DB-9D7E-33AEA4C46F21}" type="pres">
      <dgm:prSet presAssocID="{E21897C2-153E-4EBB-AF87-C7A76FDD37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1AB070A-5DD2-4C4B-95A3-5592438B516D}" type="pres">
      <dgm:prSet presAssocID="{E21897C2-153E-4EBB-AF87-C7A76FDD3791}" presName="spaceRect" presStyleCnt="0"/>
      <dgm:spPr/>
    </dgm:pt>
    <dgm:pt modelId="{C2BDC57B-2D68-4E3F-BF2E-788FA6518B93}" type="pres">
      <dgm:prSet presAssocID="{E21897C2-153E-4EBB-AF87-C7A76FDD37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071711-AC16-4340-8A07-E565D2BBA9EB}" type="presOf" srcId="{E21897C2-153E-4EBB-AF87-C7A76FDD3791}" destId="{C2BDC57B-2D68-4E3F-BF2E-788FA6518B93}" srcOrd="0" destOrd="0" presId="urn:microsoft.com/office/officeart/2018/2/layout/IconVerticalSolidList"/>
    <dgm:cxn modelId="{D28E083D-A491-4B98-B73C-E618B48565CB}" srcId="{C786AE47-E321-4E75-95EF-D12B9A39045F}" destId="{2AFC1CEC-BFA0-4E3D-BAFC-69E7D8AD76A2}" srcOrd="1" destOrd="0" parTransId="{8151C1E3-B41F-4179-AD04-F5084A605CF5}" sibTransId="{BE0295E1-0534-4652-810A-37F47FB1E992}"/>
    <dgm:cxn modelId="{9F70F254-5F8F-4E15-9538-CCE886F5BFEE}" type="presOf" srcId="{7F6E1729-F791-4193-A141-42B8F2669307}" destId="{6DDB720A-32AA-4058-8754-5F02F7218BC6}" srcOrd="0" destOrd="0" presId="urn:microsoft.com/office/officeart/2018/2/layout/IconVerticalSolidList"/>
    <dgm:cxn modelId="{BC7ED782-A406-486E-A05B-6DCAF4C1C630}" srcId="{C786AE47-E321-4E75-95EF-D12B9A39045F}" destId="{7F6E1729-F791-4193-A141-42B8F2669307}" srcOrd="0" destOrd="0" parTransId="{65EE8B4C-03E3-475F-97CB-BBCC2B34F8D2}" sibTransId="{A135AB72-3EAF-4AB6-8F3F-AF270256224E}"/>
    <dgm:cxn modelId="{A5071D8A-A9D6-4240-B9A9-275A835518E6}" type="presOf" srcId="{2AFC1CEC-BFA0-4E3D-BAFC-69E7D8AD76A2}" destId="{EAE9C5BD-B6B9-4536-8997-9426951B927F}" srcOrd="0" destOrd="0" presId="urn:microsoft.com/office/officeart/2018/2/layout/IconVerticalSolidList"/>
    <dgm:cxn modelId="{890D1EBC-BB12-46E5-9E2C-AF0D5EB483B2}" type="presOf" srcId="{C786AE47-E321-4E75-95EF-D12B9A39045F}" destId="{A50434FB-07CC-4366-9DEA-C5D71E1CFF1F}" srcOrd="0" destOrd="0" presId="urn:microsoft.com/office/officeart/2018/2/layout/IconVerticalSolidList"/>
    <dgm:cxn modelId="{FFAFD3DE-1E24-45BA-B9A3-F5CB0B60C681}" srcId="{C786AE47-E321-4E75-95EF-D12B9A39045F}" destId="{E21897C2-153E-4EBB-AF87-C7A76FDD3791}" srcOrd="2" destOrd="0" parTransId="{8E547065-272C-491C-A7F9-0D5FB7A3434B}" sibTransId="{B6CA1436-45D2-4EAE-91FB-6BB630B593CE}"/>
    <dgm:cxn modelId="{B9B0D4A2-5FC0-4CC8-A549-D17C700948EF}" type="presParOf" srcId="{A50434FB-07CC-4366-9DEA-C5D71E1CFF1F}" destId="{E4975CC8-AE99-432B-9F48-BCFEEE4B9AD5}" srcOrd="0" destOrd="0" presId="urn:microsoft.com/office/officeart/2018/2/layout/IconVerticalSolidList"/>
    <dgm:cxn modelId="{22A3EB48-948E-4B06-AA89-A8D789C9072F}" type="presParOf" srcId="{E4975CC8-AE99-432B-9F48-BCFEEE4B9AD5}" destId="{5349B2BA-C434-4F08-9ECA-00C4C95AE878}" srcOrd="0" destOrd="0" presId="urn:microsoft.com/office/officeart/2018/2/layout/IconVerticalSolidList"/>
    <dgm:cxn modelId="{9C11065C-DF93-4A5B-8630-F63BCEA6AC17}" type="presParOf" srcId="{E4975CC8-AE99-432B-9F48-BCFEEE4B9AD5}" destId="{07E14C3E-EC37-497C-A322-A7F8C5289D48}" srcOrd="1" destOrd="0" presId="urn:microsoft.com/office/officeart/2018/2/layout/IconVerticalSolidList"/>
    <dgm:cxn modelId="{98E5A750-830D-4E2D-83F3-C9C179E63A16}" type="presParOf" srcId="{E4975CC8-AE99-432B-9F48-BCFEEE4B9AD5}" destId="{635B9266-2AE5-40A2-BFB4-82B2ACF7E5EB}" srcOrd="2" destOrd="0" presId="urn:microsoft.com/office/officeart/2018/2/layout/IconVerticalSolidList"/>
    <dgm:cxn modelId="{65D6917E-0C44-4471-ABB8-8E392D2B1996}" type="presParOf" srcId="{E4975CC8-AE99-432B-9F48-BCFEEE4B9AD5}" destId="{6DDB720A-32AA-4058-8754-5F02F7218BC6}" srcOrd="3" destOrd="0" presId="urn:microsoft.com/office/officeart/2018/2/layout/IconVerticalSolidList"/>
    <dgm:cxn modelId="{518E1FA9-7ECB-49BC-9351-62D9A51E90E5}" type="presParOf" srcId="{A50434FB-07CC-4366-9DEA-C5D71E1CFF1F}" destId="{C8518426-7124-46FD-9B6D-6EA428F71982}" srcOrd="1" destOrd="0" presId="urn:microsoft.com/office/officeart/2018/2/layout/IconVerticalSolidList"/>
    <dgm:cxn modelId="{5C019E01-7671-48DD-93CA-3FC657FB5508}" type="presParOf" srcId="{A50434FB-07CC-4366-9DEA-C5D71E1CFF1F}" destId="{DBE503CE-5D00-4DB6-B894-FC457E3D9258}" srcOrd="2" destOrd="0" presId="urn:microsoft.com/office/officeart/2018/2/layout/IconVerticalSolidList"/>
    <dgm:cxn modelId="{C444D988-93C2-4ABE-B6BE-B9C73445CF73}" type="presParOf" srcId="{DBE503CE-5D00-4DB6-B894-FC457E3D9258}" destId="{73AC71A1-FE69-44F4-B0DF-9F34A7E9E2BD}" srcOrd="0" destOrd="0" presId="urn:microsoft.com/office/officeart/2018/2/layout/IconVerticalSolidList"/>
    <dgm:cxn modelId="{91CAA95E-1269-47A4-B3DE-FF848ED7A162}" type="presParOf" srcId="{DBE503CE-5D00-4DB6-B894-FC457E3D9258}" destId="{FFEE33CC-5374-4DAD-A52A-2957E52BDC9C}" srcOrd="1" destOrd="0" presId="urn:microsoft.com/office/officeart/2018/2/layout/IconVerticalSolidList"/>
    <dgm:cxn modelId="{D98E96DE-9FCB-464F-BC57-27CAAB2F0499}" type="presParOf" srcId="{DBE503CE-5D00-4DB6-B894-FC457E3D9258}" destId="{B89C7A2E-612D-455E-A929-AB84DD2EACB4}" srcOrd="2" destOrd="0" presId="urn:microsoft.com/office/officeart/2018/2/layout/IconVerticalSolidList"/>
    <dgm:cxn modelId="{A861F0C3-0B14-4E37-9213-48BDFC0F3430}" type="presParOf" srcId="{DBE503CE-5D00-4DB6-B894-FC457E3D9258}" destId="{EAE9C5BD-B6B9-4536-8997-9426951B927F}" srcOrd="3" destOrd="0" presId="urn:microsoft.com/office/officeart/2018/2/layout/IconVerticalSolidList"/>
    <dgm:cxn modelId="{7A595C62-590F-486B-ACBC-0669AFCD6ACF}" type="presParOf" srcId="{A50434FB-07CC-4366-9DEA-C5D71E1CFF1F}" destId="{01E4C86A-1AEB-4043-A043-1E97FAC656FE}" srcOrd="3" destOrd="0" presId="urn:microsoft.com/office/officeart/2018/2/layout/IconVerticalSolidList"/>
    <dgm:cxn modelId="{46746D90-50D9-4FBC-A842-CBB5977FDDDA}" type="presParOf" srcId="{A50434FB-07CC-4366-9DEA-C5D71E1CFF1F}" destId="{0BC1A2B0-D611-4179-8559-EDB437AA9C8E}" srcOrd="4" destOrd="0" presId="urn:microsoft.com/office/officeart/2018/2/layout/IconVerticalSolidList"/>
    <dgm:cxn modelId="{786085BD-061F-499D-A261-F79B955B0121}" type="presParOf" srcId="{0BC1A2B0-D611-4179-8559-EDB437AA9C8E}" destId="{0F545215-6386-48DB-9E4F-11025F0C578C}" srcOrd="0" destOrd="0" presId="urn:microsoft.com/office/officeart/2018/2/layout/IconVerticalSolidList"/>
    <dgm:cxn modelId="{7934F961-D68A-467F-AE62-F2867EA8F51B}" type="presParOf" srcId="{0BC1A2B0-D611-4179-8559-EDB437AA9C8E}" destId="{1EC710FE-3DE0-48DB-9D7E-33AEA4C46F21}" srcOrd="1" destOrd="0" presId="urn:microsoft.com/office/officeart/2018/2/layout/IconVerticalSolidList"/>
    <dgm:cxn modelId="{1BCCCDE1-9CC3-4CA0-A55A-6D5EE81A9F5C}" type="presParOf" srcId="{0BC1A2B0-D611-4179-8559-EDB437AA9C8E}" destId="{E1AB070A-5DD2-4C4B-95A3-5592438B516D}" srcOrd="2" destOrd="0" presId="urn:microsoft.com/office/officeart/2018/2/layout/IconVerticalSolidList"/>
    <dgm:cxn modelId="{57FF9E61-F835-42DC-9B2A-6F1E858EF94D}" type="presParOf" srcId="{0BC1A2B0-D611-4179-8559-EDB437AA9C8E}" destId="{C2BDC57B-2D68-4E3F-BF2E-788FA6518B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DDC804-49FC-4FD5-91D2-83BD84C135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19E2F4-3D3E-4010-B166-ECC71A33FEBF}">
      <dgm:prSet/>
      <dgm:spPr/>
      <dgm:t>
        <a:bodyPr/>
        <a:lstStyle/>
        <a:p>
          <a:r>
            <a:rPr lang="en-US"/>
            <a:t>- Best Sales Days:</a:t>
          </a:r>
        </a:p>
      </dgm:t>
    </dgm:pt>
    <dgm:pt modelId="{E4962B73-267F-49F7-85E5-44FFCD56B365}" type="parTrans" cxnId="{02031269-A66B-47C1-8B10-122BE84843F6}">
      <dgm:prSet/>
      <dgm:spPr/>
      <dgm:t>
        <a:bodyPr/>
        <a:lstStyle/>
        <a:p>
          <a:endParaRPr lang="en-US"/>
        </a:p>
      </dgm:t>
    </dgm:pt>
    <dgm:pt modelId="{841BAF02-9EAC-4A90-A1FC-CB2E935390F4}" type="sibTrans" cxnId="{02031269-A66B-47C1-8B10-122BE84843F6}">
      <dgm:prSet/>
      <dgm:spPr/>
      <dgm:t>
        <a:bodyPr/>
        <a:lstStyle/>
        <a:p>
          <a:endParaRPr lang="en-US"/>
        </a:p>
      </dgm:t>
    </dgm:pt>
    <dgm:pt modelId="{086F438F-7CD7-4836-84FB-877B2EF32063}">
      <dgm:prSet/>
      <dgm:spPr/>
      <dgm:t>
        <a:bodyPr/>
        <a:lstStyle/>
        <a:p>
          <a:r>
            <a:rPr lang="en-US"/>
            <a:t>- Wednesdays: $20,293</a:t>
          </a:r>
        </a:p>
      </dgm:t>
    </dgm:pt>
    <dgm:pt modelId="{5B708433-0B3F-4C2C-BC21-DFB425206AD3}" type="parTrans" cxnId="{6E51176B-56F0-45C9-9CD5-98842B6F52FB}">
      <dgm:prSet/>
      <dgm:spPr/>
      <dgm:t>
        <a:bodyPr/>
        <a:lstStyle/>
        <a:p>
          <a:endParaRPr lang="en-US"/>
        </a:p>
      </dgm:t>
    </dgm:pt>
    <dgm:pt modelId="{8F9AB7A9-DFC0-42D6-8226-F089AB322603}" type="sibTrans" cxnId="{6E51176B-56F0-45C9-9CD5-98842B6F52FB}">
      <dgm:prSet/>
      <dgm:spPr/>
      <dgm:t>
        <a:bodyPr/>
        <a:lstStyle/>
        <a:p>
          <a:endParaRPr lang="en-US"/>
        </a:p>
      </dgm:t>
    </dgm:pt>
    <dgm:pt modelId="{F89DE69B-7410-489F-B3F8-982E7A7342A2}">
      <dgm:prSet/>
      <dgm:spPr/>
      <dgm:t>
        <a:bodyPr/>
        <a:lstStyle/>
        <a:p>
          <a:r>
            <a:rPr lang="en-US"/>
            <a:t>- Saturdays: $19,474</a:t>
          </a:r>
        </a:p>
      </dgm:t>
    </dgm:pt>
    <dgm:pt modelId="{A544050B-15EE-4A56-940B-9BF259142C12}" type="parTrans" cxnId="{8D670C15-6769-42C4-883C-3E73B56FDA94}">
      <dgm:prSet/>
      <dgm:spPr/>
      <dgm:t>
        <a:bodyPr/>
        <a:lstStyle/>
        <a:p>
          <a:endParaRPr lang="en-US"/>
        </a:p>
      </dgm:t>
    </dgm:pt>
    <dgm:pt modelId="{C139539D-961B-4814-AD26-FB1E597F5806}" type="sibTrans" cxnId="{8D670C15-6769-42C4-883C-3E73B56FDA94}">
      <dgm:prSet/>
      <dgm:spPr/>
      <dgm:t>
        <a:bodyPr/>
        <a:lstStyle/>
        <a:p>
          <a:endParaRPr lang="en-US"/>
        </a:p>
      </dgm:t>
    </dgm:pt>
    <dgm:pt modelId="{7CCC894B-FC75-47EF-A727-8DFC314B3853}">
      <dgm:prSet/>
      <dgm:spPr/>
      <dgm:t>
        <a:bodyPr/>
        <a:lstStyle/>
        <a:p>
          <a:r>
            <a:rPr lang="en-US"/>
            <a:t>- Lowest Skincare Sales: Thursdays ($7,161).</a:t>
          </a:r>
        </a:p>
      </dgm:t>
    </dgm:pt>
    <dgm:pt modelId="{6A477546-86BE-40CC-9D20-26CEE7FE98A0}" type="parTrans" cxnId="{AD8AC4BE-416C-4DB9-B11B-EF50D5BFA43B}">
      <dgm:prSet/>
      <dgm:spPr/>
      <dgm:t>
        <a:bodyPr/>
        <a:lstStyle/>
        <a:p>
          <a:endParaRPr lang="en-US"/>
        </a:p>
      </dgm:t>
    </dgm:pt>
    <dgm:pt modelId="{9EE459AE-072E-4272-82B0-DB8E905A6FAE}" type="sibTrans" cxnId="{AD8AC4BE-416C-4DB9-B11B-EF50D5BFA43B}">
      <dgm:prSet/>
      <dgm:spPr/>
      <dgm:t>
        <a:bodyPr/>
        <a:lstStyle/>
        <a:p>
          <a:endParaRPr lang="en-US"/>
        </a:p>
      </dgm:t>
    </dgm:pt>
    <dgm:pt modelId="{4157A6F8-3147-4052-BEB3-2087FA4AE46D}">
      <dgm:prSet/>
      <dgm:spPr/>
      <dgm:t>
        <a:bodyPr/>
        <a:lstStyle/>
        <a:p>
          <a:r>
            <a:rPr lang="en-US"/>
            <a:t>- Face Masks on Thursdays: 6 units, $108 revenue.</a:t>
          </a:r>
        </a:p>
      </dgm:t>
    </dgm:pt>
    <dgm:pt modelId="{F03299A7-82C6-4517-A050-A4714AC830C9}" type="parTrans" cxnId="{2B8AC16B-D5A7-4EC6-88B0-E451AF106AD4}">
      <dgm:prSet/>
      <dgm:spPr/>
      <dgm:t>
        <a:bodyPr/>
        <a:lstStyle/>
        <a:p>
          <a:endParaRPr lang="en-US"/>
        </a:p>
      </dgm:t>
    </dgm:pt>
    <dgm:pt modelId="{0A041355-6CF6-4ACB-B291-5AD6C5E12E67}" type="sibTrans" cxnId="{2B8AC16B-D5A7-4EC6-88B0-E451AF106AD4}">
      <dgm:prSet/>
      <dgm:spPr/>
      <dgm:t>
        <a:bodyPr/>
        <a:lstStyle/>
        <a:p>
          <a:endParaRPr lang="en-US"/>
        </a:p>
      </dgm:t>
    </dgm:pt>
    <dgm:pt modelId="{12F615B0-72E1-41BE-AFC4-C66BBCCC31D8}" type="pres">
      <dgm:prSet presAssocID="{F8DDC804-49FC-4FD5-91D2-83BD84C135D7}" presName="root" presStyleCnt="0">
        <dgm:presLayoutVars>
          <dgm:dir/>
          <dgm:resizeHandles val="exact"/>
        </dgm:presLayoutVars>
      </dgm:prSet>
      <dgm:spPr/>
    </dgm:pt>
    <dgm:pt modelId="{2A3C4ED5-697A-451A-9F8C-D506579A89E2}" type="pres">
      <dgm:prSet presAssocID="{1119E2F4-3D3E-4010-B166-ECC71A33FEBF}" presName="compNode" presStyleCnt="0"/>
      <dgm:spPr/>
    </dgm:pt>
    <dgm:pt modelId="{95FB6B2F-2244-4E01-BB10-2E062F6B5DF7}" type="pres">
      <dgm:prSet presAssocID="{1119E2F4-3D3E-4010-B166-ECC71A33FEBF}" presName="bgRect" presStyleLbl="bgShp" presStyleIdx="0" presStyleCnt="5"/>
      <dgm:spPr/>
    </dgm:pt>
    <dgm:pt modelId="{AC27E8C5-71F0-4D9D-A47E-640051570C3D}" type="pres">
      <dgm:prSet presAssocID="{1119E2F4-3D3E-4010-B166-ECC71A33FE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7A58B72D-27EC-4D74-87FA-19F5DB4EB6F7}" type="pres">
      <dgm:prSet presAssocID="{1119E2F4-3D3E-4010-B166-ECC71A33FEBF}" presName="spaceRect" presStyleCnt="0"/>
      <dgm:spPr/>
    </dgm:pt>
    <dgm:pt modelId="{E44BF068-6769-4160-8B29-6A9F3672548E}" type="pres">
      <dgm:prSet presAssocID="{1119E2F4-3D3E-4010-B166-ECC71A33FEBF}" presName="parTx" presStyleLbl="revTx" presStyleIdx="0" presStyleCnt="5">
        <dgm:presLayoutVars>
          <dgm:chMax val="0"/>
          <dgm:chPref val="0"/>
        </dgm:presLayoutVars>
      </dgm:prSet>
      <dgm:spPr/>
    </dgm:pt>
    <dgm:pt modelId="{0E526A79-FDA1-4E61-AF6C-E9960F5971C2}" type="pres">
      <dgm:prSet presAssocID="{841BAF02-9EAC-4A90-A1FC-CB2E935390F4}" presName="sibTrans" presStyleCnt="0"/>
      <dgm:spPr/>
    </dgm:pt>
    <dgm:pt modelId="{D5BE242D-3C41-4EFB-8EB3-77778C5B7E4A}" type="pres">
      <dgm:prSet presAssocID="{086F438F-7CD7-4836-84FB-877B2EF32063}" presName="compNode" presStyleCnt="0"/>
      <dgm:spPr/>
    </dgm:pt>
    <dgm:pt modelId="{78672678-0033-47DF-A6F4-A779D5962DA2}" type="pres">
      <dgm:prSet presAssocID="{086F438F-7CD7-4836-84FB-877B2EF32063}" presName="bgRect" presStyleLbl="bgShp" presStyleIdx="1" presStyleCnt="5"/>
      <dgm:spPr/>
    </dgm:pt>
    <dgm:pt modelId="{6BDDC20F-83A3-4A07-B223-9A60EA49E6BC}" type="pres">
      <dgm:prSet presAssocID="{086F438F-7CD7-4836-84FB-877B2EF320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F60F86D2-E699-4D2F-96E3-F8C0D269E405}" type="pres">
      <dgm:prSet presAssocID="{086F438F-7CD7-4836-84FB-877B2EF32063}" presName="spaceRect" presStyleCnt="0"/>
      <dgm:spPr/>
    </dgm:pt>
    <dgm:pt modelId="{97084AB9-8054-4FBE-9B22-8AB6A038A8B5}" type="pres">
      <dgm:prSet presAssocID="{086F438F-7CD7-4836-84FB-877B2EF32063}" presName="parTx" presStyleLbl="revTx" presStyleIdx="1" presStyleCnt="5">
        <dgm:presLayoutVars>
          <dgm:chMax val="0"/>
          <dgm:chPref val="0"/>
        </dgm:presLayoutVars>
      </dgm:prSet>
      <dgm:spPr/>
    </dgm:pt>
    <dgm:pt modelId="{918A529B-C2D2-4EEA-A77C-8613636A738F}" type="pres">
      <dgm:prSet presAssocID="{8F9AB7A9-DFC0-42D6-8226-F089AB322603}" presName="sibTrans" presStyleCnt="0"/>
      <dgm:spPr/>
    </dgm:pt>
    <dgm:pt modelId="{20601587-AB31-4A52-B6B2-3EBBD1672BED}" type="pres">
      <dgm:prSet presAssocID="{F89DE69B-7410-489F-B3F8-982E7A7342A2}" presName="compNode" presStyleCnt="0"/>
      <dgm:spPr/>
    </dgm:pt>
    <dgm:pt modelId="{0FB35087-6443-493E-999B-53C27A07ABD0}" type="pres">
      <dgm:prSet presAssocID="{F89DE69B-7410-489F-B3F8-982E7A7342A2}" presName="bgRect" presStyleLbl="bgShp" presStyleIdx="2" presStyleCnt="5"/>
      <dgm:spPr/>
    </dgm:pt>
    <dgm:pt modelId="{C8592BAC-50A0-46D8-BE9B-91766CA9697B}" type="pres">
      <dgm:prSet presAssocID="{F89DE69B-7410-489F-B3F8-982E7A7342A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644336E9-3DC0-4999-925F-3D3F1D64F2B9}" type="pres">
      <dgm:prSet presAssocID="{F89DE69B-7410-489F-B3F8-982E7A7342A2}" presName="spaceRect" presStyleCnt="0"/>
      <dgm:spPr/>
    </dgm:pt>
    <dgm:pt modelId="{60F02038-E23F-4005-90A2-9F67D0990B45}" type="pres">
      <dgm:prSet presAssocID="{F89DE69B-7410-489F-B3F8-982E7A7342A2}" presName="parTx" presStyleLbl="revTx" presStyleIdx="2" presStyleCnt="5">
        <dgm:presLayoutVars>
          <dgm:chMax val="0"/>
          <dgm:chPref val="0"/>
        </dgm:presLayoutVars>
      </dgm:prSet>
      <dgm:spPr/>
    </dgm:pt>
    <dgm:pt modelId="{6851DB8C-1FA9-48EB-A9D5-DCC60D25D4F7}" type="pres">
      <dgm:prSet presAssocID="{C139539D-961B-4814-AD26-FB1E597F5806}" presName="sibTrans" presStyleCnt="0"/>
      <dgm:spPr/>
    </dgm:pt>
    <dgm:pt modelId="{C8384D35-4427-4B82-BF32-37AAE42BCC19}" type="pres">
      <dgm:prSet presAssocID="{7CCC894B-FC75-47EF-A727-8DFC314B3853}" presName="compNode" presStyleCnt="0"/>
      <dgm:spPr/>
    </dgm:pt>
    <dgm:pt modelId="{89D0FEFA-EDE0-40C8-A749-950F249A7AAD}" type="pres">
      <dgm:prSet presAssocID="{7CCC894B-FC75-47EF-A727-8DFC314B3853}" presName="bgRect" presStyleLbl="bgShp" presStyleIdx="3" presStyleCnt="5"/>
      <dgm:spPr/>
    </dgm:pt>
    <dgm:pt modelId="{E988EAE1-1556-48E0-9879-850BEE00D848}" type="pres">
      <dgm:prSet presAssocID="{7CCC894B-FC75-47EF-A727-8DFC314B38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2FE5D4DD-1AB5-4DA4-9250-9E7CFED2E8FE}" type="pres">
      <dgm:prSet presAssocID="{7CCC894B-FC75-47EF-A727-8DFC314B3853}" presName="spaceRect" presStyleCnt="0"/>
      <dgm:spPr/>
    </dgm:pt>
    <dgm:pt modelId="{255150C8-87A7-488B-B64F-5B6F03EEEAC3}" type="pres">
      <dgm:prSet presAssocID="{7CCC894B-FC75-47EF-A727-8DFC314B3853}" presName="parTx" presStyleLbl="revTx" presStyleIdx="3" presStyleCnt="5">
        <dgm:presLayoutVars>
          <dgm:chMax val="0"/>
          <dgm:chPref val="0"/>
        </dgm:presLayoutVars>
      </dgm:prSet>
      <dgm:spPr/>
    </dgm:pt>
    <dgm:pt modelId="{052E82E3-C6C9-4D84-8F4A-5534DFE08460}" type="pres">
      <dgm:prSet presAssocID="{9EE459AE-072E-4272-82B0-DB8E905A6FAE}" presName="sibTrans" presStyleCnt="0"/>
      <dgm:spPr/>
    </dgm:pt>
    <dgm:pt modelId="{89F4BA47-3FAD-4495-9E2C-7C4EDBB83AEA}" type="pres">
      <dgm:prSet presAssocID="{4157A6F8-3147-4052-BEB3-2087FA4AE46D}" presName="compNode" presStyleCnt="0"/>
      <dgm:spPr/>
    </dgm:pt>
    <dgm:pt modelId="{6BEBC06F-51F5-4AFD-95F6-1D0708878DA6}" type="pres">
      <dgm:prSet presAssocID="{4157A6F8-3147-4052-BEB3-2087FA4AE46D}" presName="bgRect" presStyleLbl="bgShp" presStyleIdx="4" presStyleCnt="5"/>
      <dgm:spPr/>
    </dgm:pt>
    <dgm:pt modelId="{4CCBDEAE-FF65-4EF5-872B-2D1C0CB2E22C}" type="pres">
      <dgm:prSet presAssocID="{4157A6F8-3147-4052-BEB3-2087FA4AE4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1F87D52C-E59C-4AF5-B0E2-2B567E4181BE}" type="pres">
      <dgm:prSet presAssocID="{4157A6F8-3147-4052-BEB3-2087FA4AE46D}" presName="spaceRect" presStyleCnt="0"/>
      <dgm:spPr/>
    </dgm:pt>
    <dgm:pt modelId="{EB8170F6-D001-4813-A5C0-134B45F75DFA}" type="pres">
      <dgm:prSet presAssocID="{4157A6F8-3147-4052-BEB3-2087FA4AE4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D670C15-6769-42C4-883C-3E73B56FDA94}" srcId="{F8DDC804-49FC-4FD5-91D2-83BD84C135D7}" destId="{F89DE69B-7410-489F-B3F8-982E7A7342A2}" srcOrd="2" destOrd="0" parTransId="{A544050B-15EE-4A56-940B-9BF259142C12}" sibTransId="{C139539D-961B-4814-AD26-FB1E597F5806}"/>
    <dgm:cxn modelId="{4E5F663D-EAFC-4D7D-96D5-2193F6788C6E}" type="presOf" srcId="{7CCC894B-FC75-47EF-A727-8DFC314B3853}" destId="{255150C8-87A7-488B-B64F-5B6F03EEEAC3}" srcOrd="0" destOrd="0" presId="urn:microsoft.com/office/officeart/2018/2/layout/IconVerticalSolidList"/>
    <dgm:cxn modelId="{971C0763-6A49-43DB-A770-9A8CD697270A}" type="presOf" srcId="{F8DDC804-49FC-4FD5-91D2-83BD84C135D7}" destId="{12F615B0-72E1-41BE-AFC4-C66BBCCC31D8}" srcOrd="0" destOrd="0" presId="urn:microsoft.com/office/officeart/2018/2/layout/IconVerticalSolidList"/>
    <dgm:cxn modelId="{02031269-A66B-47C1-8B10-122BE84843F6}" srcId="{F8DDC804-49FC-4FD5-91D2-83BD84C135D7}" destId="{1119E2F4-3D3E-4010-B166-ECC71A33FEBF}" srcOrd="0" destOrd="0" parTransId="{E4962B73-267F-49F7-85E5-44FFCD56B365}" sibTransId="{841BAF02-9EAC-4A90-A1FC-CB2E935390F4}"/>
    <dgm:cxn modelId="{6E51176B-56F0-45C9-9CD5-98842B6F52FB}" srcId="{F8DDC804-49FC-4FD5-91D2-83BD84C135D7}" destId="{086F438F-7CD7-4836-84FB-877B2EF32063}" srcOrd="1" destOrd="0" parTransId="{5B708433-0B3F-4C2C-BC21-DFB425206AD3}" sibTransId="{8F9AB7A9-DFC0-42D6-8226-F089AB322603}"/>
    <dgm:cxn modelId="{2B8AC16B-D5A7-4EC6-88B0-E451AF106AD4}" srcId="{F8DDC804-49FC-4FD5-91D2-83BD84C135D7}" destId="{4157A6F8-3147-4052-BEB3-2087FA4AE46D}" srcOrd="4" destOrd="0" parTransId="{F03299A7-82C6-4517-A050-A4714AC830C9}" sibTransId="{0A041355-6CF6-4ACB-B291-5AD6C5E12E67}"/>
    <dgm:cxn modelId="{8E7B1D71-4825-4BF4-B8C8-771066E2FE9B}" type="presOf" srcId="{4157A6F8-3147-4052-BEB3-2087FA4AE46D}" destId="{EB8170F6-D001-4813-A5C0-134B45F75DFA}" srcOrd="0" destOrd="0" presId="urn:microsoft.com/office/officeart/2018/2/layout/IconVerticalSolidList"/>
    <dgm:cxn modelId="{2B972881-B845-4CC3-B406-94B7F0CC747D}" type="presOf" srcId="{F89DE69B-7410-489F-B3F8-982E7A7342A2}" destId="{60F02038-E23F-4005-90A2-9F67D0990B45}" srcOrd="0" destOrd="0" presId="urn:microsoft.com/office/officeart/2018/2/layout/IconVerticalSolidList"/>
    <dgm:cxn modelId="{960AA8B7-DA57-4117-BA5D-92746998D94E}" type="presOf" srcId="{086F438F-7CD7-4836-84FB-877B2EF32063}" destId="{97084AB9-8054-4FBE-9B22-8AB6A038A8B5}" srcOrd="0" destOrd="0" presId="urn:microsoft.com/office/officeart/2018/2/layout/IconVerticalSolidList"/>
    <dgm:cxn modelId="{AD8AC4BE-416C-4DB9-B11B-EF50D5BFA43B}" srcId="{F8DDC804-49FC-4FD5-91D2-83BD84C135D7}" destId="{7CCC894B-FC75-47EF-A727-8DFC314B3853}" srcOrd="3" destOrd="0" parTransId="{6A477546-86BE-40CC-9D20-26CEE7FE98A0}" sibTransId="{9EE459AE-072E-4272-82B0-DB8E905A6FAE}"/>
    <dgm:cxn modelId="{225A5FE3-425A-4839-8279-38E94D7E75A2}" type="presOf" srcId="{1119E2F4-3D3E-4010-B166-ECC71A33FEBF}" destId="{E44BF068-6769-4160-8B29-6A9F3672548E}" srcOrd="0" destOrd="0" presId="urn:microsoft.com/office/officeart/2018/2/layout/IconVerticalSolidList"/>
    <dgm:cxn modelId="{EB215FDE-A26B-4EDE-BCB1-5F99F0517A61}" type="presParOf" srcId="{12F615B0-72E1-41BE-AFC4-C66BBCCC31D8}" destId="{2A3C4ED5-697A-451A-9F8C-D506579A89E2}" srcOrd="0" destOrd="0" presId="urn:microsoft.com/office/officeart/2018/2/layout/IconVerticalSolidList"/>
    <dgm:cxn modelId="{2EE3BE77-A0B9-4AC4-8958-F381261175D7}" type="presParOf" srcId="{2A3C4ED5-697A-451A-9F8C-D506579A89E2}" destId="{95FB6B2F-2244-4E01-BB10-2E062F6B5DF7}" srcOrd="0" destOrd="0" presId="urn:microsoft.com/office/officeart/2018/2/layout/IconVerticalSolidList"/>
    <dgm:cxn modelId="{79BC8588-1332-49ED-8A00-5004869B2125}" type="presParOf" srcId="{2A3C4ED5-697A-451A-9F8C-D506579A89E2}" destId="{AC27E8C5-71F0-4D9D-A47E-640051570C3D}" srcOrd="1" destOrd="0" presId="urn:microsoft.com/office/officeart/2018/2/layout/IconVerticalSolidList"/>
    <dgm:cxn modelId="{D64E7569-FABE-4F37-BE9B-4DC71FDC8D28}" type="presParOf" srcId="{2A3C4ED5-697A-451A-9F8C-D506579A89E2}" destId="{7A58B72D-27EC-4D74-87FA-19F5DB4EB6F7}" srcOrd="2" destOrd="0" presId="urn:microsoft.com/office/officeart/2018/2/layout/IconVerticalSolidList"/>
    <dgm:cxn modelId="{F833292C-A5A1-44C2-94D3-ED5635DDA711}" type="presParOf" srcId="{2A3C4ED5-697A-451A-9F8C-D506579A89E2}" destId="{E44BF068-6769-4160-8B29-6A9F3672548E}" srcOrd="3" destOrd="0" presId="urn:microsoft.com/office/officeart/2018/2/layout/IconVerticalSolidList"/>
    <dgm:cxn modelId="{9B312DF6-D72D-4983-87C2-8091E00EFA52}" type="presParOf" srcId="{12F615B0-72E1-41BE-AFC4-C66BBCCC31D8}" destId="{0E526A79-FDA1-4E61-AF6C-E9960F5971C2}" srcOrd="1" destOrd="0" presId="urn:microsoft.com/office/officeart/2018/2/layout/IconVerticalSolidList"/>
    <dgm:cxn modelId="{6EBBDDE5-1330-4891-8581-74E3978759BF}" type="presParOf" srcId="{12F615B0-72E1-41BE-AFC4-C66BBCCC31D8}" destId="{D5BE242D-3C41-4EFB-8EB3-77778C5B7E4A}" srcOrd="2" destOrd="0" presId="urn:microsoft.com/office/officeart/2018/2/layout/IconVerticalSolidList"/>
    <dgm:cxn modelId="{51BF6269-1431-44FA-BE8E-C3C72AB8A8AB}" type="presParOf" srcId="{D5BE242D-3C41-4EFB-8EB3-77778C5B7E4A}" destId="{78672678-0033-47DF-A6F4-A779D5962DA2}" srcOrd="0" destOrd="0" presId="urn:microsoft.com/office/officeart/2018/2/layout/IconVerticalSolidList"/>
    <dgm:cxn modelId="{FFF94DF4-CAFB-4C63-A5AE-5D82B5973C8C}" type="presParOf" srcId="{D5BE242D-3C41-4EFB-8EB3-77778C5B7E4A}" destId="{6BDDC20F-83A3-4A07-B223-9A60EA49E6BC}" srcOrd="1" destOrd="0" presId="urn:microsoft.com/office/officeart/2018/2/layout/IconVerticalSolidList"/>
    <dgm:cxn modelId="{AC5D4579-0BA7-4D36-947F-EB25710A4A8C}" type="presParOf" srcId="{D5BE242D-3C41-4EFB-8EB3-77778C5B7E4A}" destId="{F60F86D2-E699-4D2F-96E3-F8C0D269E405}" srcOrd="2" destOrd="0" presId="urn:microsoft.com/office/officeart/2018/2/layout/IconVerticalSolidList"/>
    <dgm:cxn modelId="{26D0A9AF-51FC-412F-A952-F8B464421275}" type="presParOf" srcId="{D5BE242D-3C41-4EFB-8EB3-77778C5B7E4A}" destId="{97084AB9-8054-4FBE-9B22-8AB6A038A8B5}" srcOrd="3" destOrd="0" presId="urn:microsoft.com/office/officeart/2018/2/layout/IconVerticalSolidList"/>
    <dgm:cxn modelId="{3E97CBC7-A595-4DF8-A540-B70512D2A551}" type="presParOf" srcId="{12F615B0-72E1-41BE-AFC4-C66BBCCC31D8}" destId="{918A529B-C2D2-4EEA-A77C-8613636A738F}" srcOrd="3" destOrd="0" presId="urn:microsoft.com/office/officeart/2018/2/layout/IconVerticalSolidList"/>
    <dgm:cxn modelId="{2F536122-4E53-4966-8CE0-1A54E671DFFF}" type="presParOf" srcId="{12F615B0-72E1-41BE-AFC4-C66BBCCC31D8}" destId="{20601587-AB31-4A52-B6B2-3EBBD1672BED}" srcOrd="4" destOrd="0" presId="urn:microsoft.com/office/officeart/2018/2/layout/IconVerticalSolidList"/>
    <dgm:cxn modelId="{A5FF9B28-AAEA-4686-8468-F9972F5CAB8F}" type="presParOf" srcId="{20601587-AB31-4A52-B6B2-3EBBD1672BED}" destId="{0FB35087-6443-493E-999B-53C27A07ABD0}" srcOrd="0" destOrd="0" presId="urn:microsoft.com/office/officeart/2018/2/layout/IconVerticalSolidList"/>
    <dgm:cxn modelId="{DDBFEC28-C3B8-4795-AFF8-637FBE093B79}" type="presParOf" srcId="{20601587-AB31-4A52-B6B2-3EBBD1672BED}" destId="{C8592BAC-50A0-46D8-BE9B-91766CA9697B}" srcOrd="1" destOrd="0" presId="urn:microsoft.com/office/officeart/2018/2/layout/IconVerticalSolidList"/>
    <dgm:cxn modelId="{4611D03D-AD05-4632-AFB0-E317BBB8FDA4}" type="presParOf" srcId="{20601587-AB31-4A52-B6B2-3EBBD1672BED}" destId="{644336E9-3DC0-4999-925F-3D3F1D64F2B9}" srcOrd="2" destOrd="0" presId="urn:microsoft.com/office/officeart/2018/2/layout/IconVerticalSolidList"/>
    <dgm:cxn modelId="{F75E98CA-A0F4-4DA4-8872-A8F5CD610483}" type="presParOf" srcId="{20601587-AB31-4A52-B6B2-3EBBD1672BED}" destId="{60F02038-E23F-4005-90A2-9F67D0990B45}" srcOrd="3" destOrd="0" presId="urn:microsoft.com/office/officeart/2018/2/layout/IconVerticalSolidList"/>
    <dgm:cxn modelId="{D5391E8C-71A9-4063-83B1-AE3AA1D89652}" type="presParOf" srcId="{12F615B0-72E1-41BE-AFC4-C66BBCCC31D8}" destId="{6851DB8C-1FA9-48EB-A9D5-DCC60D25D4F7}" srcOrd="5" destOrd="0" presId="urn:microsoft.com/office/officeart/2018/2/layout/IconVerticalSolidList"/>
    <dgm:cxn modelId="{9E973E1B-49EF-47A6-BF89-50559D79C624}" type="presParOf" srcId="{12F615B0-72E1-41BE-AFC4-C66BBCCC31D8}" destId="{C8384D35-4427-4B82-BF32-37AAE42BCC19}" srcOrd="6" destOrd="0" presId="urn:microsoft.com/office/officeart/2018/2/layout/IconVerticalSolidList"/>
    <dgm:cxn modelId="{97E345E7-6C51-4345-BC96-3860C7772751}" type="presParOf" srcId="{C8384D35-4427-4B82-BF32-37AAE42BCC19}" destId="{89D0FEFA-EDE0-40C8-A749-950F249A7AAD}" srcOrd="0" destOrd="0" presId="urn:microsoft.com/office/officeart/2018/2/layout/IconVerticalSolidList"/>
    <dgm:cxn modelId="{97BC1886-A299-47D5-8783-53EF6D17594F}" type="presParOf" srcId="{C8384D35-4427-4B82-BF32-37AAE42BCC19}" destId="{E988EAE1-1556-48E0-9879-850BEE00D848}" srcOrd="1" destOrd="0" presId="urn:microsoft.com/office/officeart/2018/2/layout/IconVerticalSolidList"/>
    <dgm:cxn modelId="{F2A6F0B4-EA3C-4BE2-B224-74716C5E3BA1}" type="presParOf" srcId="{C8384D35-4427-4B82-BF32-37AAE42BCC19}" destId="{2FE5D4DD-1AB5-4DA4-9250-9E7CFED2E8FE}" srcOrd="2" destOrd="0" presId="urn:microsoft.com/office/officeart/2018/2/layout/IconVerticalSolidList"/>
    <dgm:cxn modelId="{AC6BAB16-80E6-4EB3-AC48-78E9722F633A}" type="presParOf" srcId="{C8384D35-4427-4B82-BF32-37AAE42BCC19}" destId="{255150C8-87A7-488B-B64F-5B6F03EEEAC3}" srcOrd="3" destOrd="0" presId="urn:microsoft.com/office/officeart/2018/2/layout/IconVerticalSolidList"/>
    <dgm:cxn modelId="{C54E7B71-0C4C-4287-91CD-A147FB0E15FB}" type="presParOf" srcId="{12F615B0-72E1-41BE-AFC4-C66BBCCC31D8}" destId="{052E82E3-C6C9-4D84-8F4A-5534DFE08460}" srcOrd="7" destOrd="0" presId="urn:microsoft.com/office/officeart/2018/2/layout/IconVerticalSolidList"/>
    <dgm:cxn modelId="{3DB546E0-6B3B-46B9-AACA-FA4F022F3093}" type="presParOf" srcId="{12F615B0-72E1-41BE-AFC4-C66BBCCC31D8}" destId="{89F4BA47-3FAD-4495-9E2C-7C4EDBB83AEA}" srcOrd="8" destOrd="0" presId="urn:microsoft.com/office/officeart/2018/2/layout/IconVerticalSolidList"/>
    <dgm:cxn modelId="{6DA28298-436E-4CBE-BC40-42DA0825C62E}" type="presParOf" srcId="{89F4BA47-3FAD-4495-9E2C-7C4EDBB83AEA}" destId="{6BEBC06F-51F5-4AFD-95F6-1D0708878DA6}" srcOrd="0" destOrd="0" presId="urn:microsoft.com/office/officeart/2018/2/layout/IconVerticalSolidList"/>
    <dgm:cxn modelId="{624E2E3E-2CB5-4FBC-9268-3B5668DF930F}" type="presParOf" srcId="{89F4BA47-3FAD-4495-9E2C-7C4EDBB83AEA}" destId="{4CCBDEAE-FF65-4EF5-872B-2D1C0CB2E22C}" srcOrd="1" destOrd="0" presId="urn:microsoft.com/office/officeart/2018/2/layout/IconVerticalSolidList"/>
    <dgm:cxn modelId="{2A5DFE8C-F548-40F6-AACE-E470B0955BDC}" type="presParOf" srcId="{89F4BA47-3FAD-4495-9E2C-7C4EDBB83AEA}" destId="{1F87D52C-E59C-4AF5-B0E2-2B567E4181BE}" srcOrd="2" destOrd="0" presId="urn:microsoft.com/office/officeart/2018/2/layout/IconVerticalSolidList"/>
    <dgm:cxn modelId="{EEAA3935-C4B0-4DC2-AA49-8043461ED49B}" type="presParOf" srcId="{89F4BA47-3FAD-4495-9E2C-7C4EDBB83AEA}" destId="{EB8170F6-D001-4813-A5C0-134B45F75D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6238BC-5F8F-4423-9778-161FFCCBDD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C12B1D-9439-4AA9-AAD0-A5D6DB3C0FF1}">
      <dgm:prSet/>
      <dgm:spPr/>
      <dgm:t>
        <a:bodyPr/>
        <a:lstStyle/>
        <a:p>
          <a:r>
            <a:rPr lang="en-US"/>
            <a:t>- Total Customers: 1,737.</a:t>
          </a:r>
        </a:p>
      </dgm:t>
    </dgm:pt>
    <dgm:pt modelId="{2EAD35B2-687C-4100-AB5F-A06CBA3CE291}" type="parTrans" cxnId="{96A02905-EEC9-4DA1-9EFB-DC0E090F4C7F}">
      <dgm:prSet/>
      <dgm:spPr/>
      <dgm:t>
        <a:bodyPr/>
        <a:lstStyle/>
        <a:p>
          <a:endParaRPr lang="en-US"/>
        </a:p>
      </dgm:t>
    </dgm:pt>
    <dgm:pt modelId="{F1335047-DEF7-457C-AA17-60CDE0510C76}" type="sibTrans" cxnId="{96A02905-EEC9-4DA1-9EFB-DC0E090F4C7F}">
      <dgm:prSet/>
      <dgm:spPr/>
      <dgm:t>
        <a:bodyPr/>
        <a:lstStyle/>
        <a:p>
          <a:endParaRPr lang="en-US"/>
        </a:p>
      </dgm:t>
    </dgm:pt>
    <dgm:pt modelId="{DA0EE65E-6DB8-4F5A-B31B-8E088577771F}">
      <dgm:prSet/>
      <dgm:spPr/>
      <dgm:t>
        <a:bodyPr/>
        <a:lstStyle/>
        <a:p>
          <a:r>
            <a:rPr lang="en-US"/>
            <a:t>Top Spenders:</a:t>
          </a:r>
        </a:p>
      </dgm:t>
    </dgm:pt>
    <dgm:pt modelId="{669AC6DA-DD78-4A07-BDEB-53E09B131414}" type="parTrans" cxnId="{0C2CD723-6D34-42BD-87FC-94C06EC403A6}">
      <dgm:prSet/>
      <dgm:spPr/>
      <dgm:t>
        <a:bodyPr/>
        <a:lstStyle/>
        <a:p>
          <a:endParaRPr lang="en-US"/>
        </a:p>
      </dgm:t>
    </dgm:pt>
    <dgm:pt modelId="{D7E152DA-F494-40A2-AD97-F62A08A183D9}" type="sibTrans" cxnId="{0C2CD723-6D34-42BD-87FC-94C06EC403A6}">
      <dgm:prSet/>
      <dgm:spPr/>
      <dgm:t>
        <a:bodyPr/>
        <a:lstStyle/>
        <a:p>
          <a:endParaRPr lang="en-US"/>
        </a:p>
      </dgm:t>
    </dgm:pt>
    <dgm:pt modelId="{DC130820-8BD7-4DEF-9BD1-A1DE2183C3EF}">
      <dgm:prSet/>
      <dgm:spPr/>
      <dgm:t>
        <a:bodyPr/>
        <a:lstStyle/>
        <a:p>
          <a:r>
            <a:rPr lang="en-US"/>
            <a:t>- Cust8697: $216 (mostly skincare).</a:t>
          </a:r>
        </a:p>
      </dgm:t>
    </dgm:pt>
    <dgm:pt modelId="{49735A71-26DA-4DF3-A863-13EBFC1BFC45}" type="parTrans" cxnId="{44AD5C48-75BE-4664-892D-D7BAE247E7D7}">
      <dgm:prSet/>
      <dgm:spPr/>
      <dgm:t>
        <a:bodyPr/>
        <a:lstStyle/>
        <a:p>
          <a:endParaRPr lang="en-US"/>
        </a:p>
      </dgm:t>
    </dgm:pt>
    <dgm:pt modelId="{F82EEF3D-EE27-42DF-B590-359E57B698BA}" type="sibTrans" cxnId="{44AD5C48-75BE-4664-892D-D7BAE247E7D7}">
      <dgm:prSet/>
      <dgm:spPr/>
      <dgm:t>
        <a:bodyPr/>
        <a:lstStyle/>
        <a:p>
          <a:endParaRPr lang="en-US"/>
        </a:p>
      </dgm:t>
    </dgm:pt>
    <dgm:pt modelId="{E5DB93E4-76C7-4DED-A821-3C8DE15AD60A}">
      <dgm:prSet/>
      <dgm:spPr/>
      <dgm:t>
        <a:bodyPr/>
        <a:lstStyle/>
        <a:p>
          <a:r>
            <a:rPr lang="en-US"/>
            <a:t>- Cust6490: $208 (skincare and makeup).</a:t>
          </a:r>
        </a:p>
      </dgm:t>
    </dgm:pt>
    <dgm:pt modelId="{3D507569-03E5-449E-9B3F-8DCA2680D1B9}" type="parTrans" cxnId="{175CB160-C8C4-4AA3-A387-1B3A660A5FD0}">
      <dgm:prSet/>
      <dgm:spPr/>
      <dgm:t>
        <a:bodyPr/>
        <a:lstStyle/>
        <a:p>
          <a:endParaRPr lang="en-US"/>
        </a:p>
      </dgm:t>
    </dgm:pt>
    <dgm:pt modelId="{FA6E210F-9E11-4F9F-B0C0-B367C055BF79}" type="sibTrans" cxnId="{175CB160-C8C4-4AA3-A387-1B3A660A5FD0}">
      <dgm:prSet/>
      <dgm:spPr/>
      <dgm:t>
        <a:bodyPr/>
        <a:lstStyle/>
        <a:p>
          <a:endParaRPr lang="en-US"/>
        </a:p>
      </dgm:t>
    </dgm:pt>
    <dgm:pt modelId="{41E96993-B578-4C2C-8B8E-98613C9F03B8}">
      <dgm:prSet/>
      <dgm:spPr/>
      <dgm:t>
        <a:bodyPr/>
        <a:lstStyle/>
        <a:p>
          <a:r>
            <a:rPr lang="en-US"/>
            <a:t>- Cust2907: $205 (mainly Wednesdays).</a:t>
          </a:r>
        </a:p>
      </dgm:t>
    </dgm:pt>
    <dgm:pt modelId="{B021A15F-2D37-4975-935B-A00C339712D9}" type="parTrans" cxnId="{59C4C302-169D-48FB-AD6F-AD82A1CF6B60}">
      <dgm:prSet/>
      <dgm:spPr/>
      <dgm:t>
        <a:bodyPr/>
        <a:lstStyle/>
        <a:p>
          <a:endParaRPr lang="en-US"/>
        </a:p>
      </dgm:t>
    </dgm:pt>
    <dgm:pt modelId="{D49E5F4A-2D4D-4A18-B6E3-F32C11D64BB0}" type="sibTrans" cxnId="{59C4C302-169D-48FB-AD6F-AD82A1CF6B60}">
      <dgm:prSet/>
      <dgm:spPr/>
      <dgm:t>
        <a:bodyPr/>
        <a:lstStyle/>
        <a:p>
          <a:endParaRPr lang="en-US"/>
        </a:p>
      </dgm:t>
    </dgm:pt>
    <dgm:pt modelId="{15398F70-A199-7844-816F-77239D0C6E29}" type="pres">
      <dgm:prSet presAssocID="{276238BC-5F8F-4423-9778-161FFCCBDD1C}" presName="diagram" presStyleCnt="0">
        <dgm:presLayoutVars>
          <dgm:dir/>
          <dgm:resizeHandles val="exact"/>
        </dgm:presLayoutVars>
      </dgm:prSet>
      <dgm:spPr/>
    </dgm:pt>
    <dgm:pt modelId="{925386FC-B11D-D347-A064-389D264F970F}" type="pres">
      <dgm:prSet presAssocID="{FEC12B1D-9439-4AA9-AAD0-A5D6DB3C0FF1}" presName="node" presStyleLbl="node1" presStyleIdx="0" presStyleCnt="2">
        <dgm:presLayoutVars>
          <dgm:bulletEnabled val="1"/>
        </dgm:presLayoutVars>
      </dgm:prSet>
      <dgm:spPr/>
    </dgm:pt>
    <dgm:pt modelId="{C5CDF18A-AFB3-BA4F-B173-CC638C84256E}" type="pres">
      <dgm:prSet presAssocID="{F1335047-DEF7-457C-AA17-60CDE0510C76}" presName="sibTrans" presStyleCnt="0"/>
      <dgm:spPr/>
    </dgm:pt>
    <dgm:pt modelId="{EFFCC4EF-F824-DB40-9A28-6E46A2135371}" type="pres">
      <dgm:prSet presAssocID="{DA0EE65E-6DB8-4F5A-B31B-8E088577771F}" presName="node" presStyleLbl="node1" presStyleIdx="1" presStyleCnt="2">
        <dgm:presLayoutVars>
          <dgm:bulletEnabled val="1"/>
        </dgm:presLayoutVars>
      </dgm:prSet>
      <dgm:spPr/>
    </dgm:pt>
  </dgm:ptLst>
  <dgm:cxnLst>
    <dgm:cxn modelId="{59C4C302-169D-48FB-AD6F-AD82A1CF6B60}" srcId="{DA0EE65E-6DB8-4F5A-B31B-8E088577771F}" destId="{41E96993-B578-4C2C-8B8E-98613C9F03B8}" srcOrd="2" destOrd="0" parTransId="{B021A15F-2D37-4975-935B-A00C339712D9}" sibTransId="{D49E5F4A-2D4D-4A18-B6E3-F32C11D64BB0}"/>
    <dgm:cxn modelId="{96A02905-EEC9-4DA1-9EFB-DC0E090F4C7F}" srcId="{276238BC-5F8F-4423-9778-161FFCCBDD1C}" destId="{FEC12B1D-9439-4AA9-AAD0-A5D6DB3C0FF1}" srcOrd="0" destOrd="0" parTransId="{2EAD35B2-687C-4100-AB5F-A06CBA3CE291}" sibTransId="{F1335047-DEF7-457C-AA17-60CDE0510C76}"/>
    <dgm:cxn modelId="{0C2CD723-6D34-42BD-87FC-94C06EC403A6}" srcId="{276238BC-5F8F-4423-9778-161FFCCBDD1C}" destId="{DA0EE65E-6DB8-4F5A-B31B-8E088577771F}" srcOrd="1" destOrd="0" parTransId="{669AC6DA-DD78-4A07-BDEB-53E09B131414}" sibTransId="{D7E152DA-F494-40A2-AD97-F62A08A183D9}"/>
    <dgm:cxn modelId="{44AD5C48-75BE-4664-892D-D7BAE247E7D7}" srcId="{DA0EE65E-6DB8-4F5A-B31B-8E088577771F}" destId="{DC130820-8BD7-4DEF-9BD1-A1DE2183C3EF}" srcOrd="0" destOrd="0" parTransId="{49735A71-26DA-4DF3-A863-13EBFC1BFC45}" sibTransId="{F82EEF3D-EE27-42DF-B590-359E57B698BA}"/>
    <dgm:cxn modelId="{5E8DB050-2427-1A47-B327-92677F0731FC}" type="presOf" srcId="{DA0EE65E-6DB8-4F5A-B31B-8E088577771F}" destId="{EFFCC4EF-F824-DB40-9A28-6E46A2135371}" srcOrd="0" destOrd="0" presId="urn:microsoft.com/office/officeart/2005/8/layout/default"/>
    <dgm:cxn modelId="{175CB160-C8C4-4AA3-A387-1B3A660A5FD0}" srcId="{DA0EE65E-6DB8-4F5A-B31B-8E088577771F}" destId="{E5DB93E4-76C7-4DED-A821-3C8DE15AD60A}" srcOrd="1" destOrd="0" parTransId="{3D507569-03E5-449E-9B3F-8DCA2680D1B9}" sibTransId="{FA6E210F-9E11-4F9F-B0C0-B367C055BF79}"/>
    <dgm:cxn modelId="{B1CCE269-3B08-2244-9CA0-83253FFFEEC8}" type="presOf" srcId="{276238BC-5F8F-4423-9778-161FFCCBDD1C}" destId="{15398F70-A199-7844-816F-77239D0C6E29}" srcOrd="0" destOrd="0" presId="urn:microsoft.com/office/officeart/2005/8/layout/default"/>
    <dgm:cxn modelId="{14A7DB6D-79D4-8D4B-B9B3-DA3C85A85003}" type="presOf" srcId="{41E96993-B578-4C2C-8B8E-98613C9F03B8}" destId="{EFFCC4EF-F824-DB40-9A28-6E46A2135371}" srcOrd="0" destOrd="3" presId="urn:microsoft.com/office/officeart/2005/8/layout/default"/>
    <dgm:cxn modelId="{01F5FD7B-7F50-CA4C-B6A4-F78BBE37D4A3}" type="presOf" srcId="{DC130820-8BD7-4DEF-9BD1-A1DE2183C3EF}" destId="{EFFCC4EF-F824-DB40-9A28-6E46A2135371}" srcOrd="0" destOrd="1" presId="urn:microsoft.com/office/officeart/2005/8/layout/default"/>
    <dgm:cxn modelId="{61F0D6B3-407B-AC4C-AACD-507560A9F8C7}" type="presOf" srcId="{FEC12B1D-9439-4AA9-AAD0-A5D6DB3C0FF1}" destId="{925386FC-B11D-D347-A064-389D264F970F}" srcOrd="0" destOrd="0" presId="urn:microsoft.com/office/officeart/2005/8/layout/default"/>
    <dgm:cxn modelId="{56B8E6F2-2867-C24A-A6BC-35894FF26ED6}" type="presOf" srcId="{E5DB93E4-76C7-4DED-A821-3C8DE15AD60A}" destId="{EFFCC4EF-F824-DB40-9A28-6E46A2135371}" srcOrd="0" destOrd="2" presId="urn:microsoft.com/office/officeart/2005/8/layout/default"/>
    <dgm:cxn modelId="{EAC9FC42-9FDA-3B49-AACB-308CB19AC25C}" type="presParOf" srcId="{15398F70-A199-7844-816F-77239D0C6E29}" destId="{925386FC-B11D-D347-A064-389D264F970F}" srcOrd="0" destOrd="0" presId="urn:microsoft.com/office/officeart/2005/8/layout/default"/>
    <dgm:cxn modelId="{C7C757DE-DAF3-5445-87DF-48495949F53E}" type="presParOf" srcId="{15398F70-A199-7844-816F-77239D0C6E29}" destId="{C5CDF18A-AFB3-BA4F-B173-CC638C84256E}" srcOrd="1" destOrd="0" presId="urn:microsoft.com/office/officeart/2005/8/layout/default"/>
    <dgm:cxn modelId="{2F2E0D27-A3B3-A742-826D-275CBBC82B6D}" type="presParOf" srcId="{15398F70-A199-7844-816F-77239D0C6E29}" destId="{EFFCC4EF-F824-DB40-9A28-6E46A213537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85BBA4-AF3E-4DD3-85E8-857C1EBEE23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CD96D0-E183-4162-AE48-CC45EBB2C72B}">
      <dgm:prSet/>
      <dgm:spPr/>
      <dgm:t>
        <a:bodyPr/>
        <a:lstStyle/>
        <a:p>
          <a:r>
            <a:rPr lang="en-US"/>
            <a:t>- Focus on Skincare, especially Vitamin C Serum.</a:t>
          </a:r>
        </a:p>
      </dgm:t>
    </dgm:pt>
    <dgm:pt modelId="{822EDA69-A0CE-4418-B12E-4632221067E8}" type="parTrans" cxnId="{FB3338F7-1347-4867-A335-ABC03C34FE83}">
      <dgm:prSet/>
      <dgm:spPr/>
      <dgm:t>
        <a:bodyPr/>
        <a:lstStyle/>
        <a:p>
          <a:endParaRPr lang="en-US"/>
        </a:p>
      </dgm:t>
    </dgm:pt>
    <dgm:pt modelId="{FD3EDC84-4922-42EE-9A8D-D39DF526B108}" type="sibTrans" cxnId="{FB3338F7-1347-4867-A335-ABC03C34FE8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B4E798A-F124-407B-BFF6-5AF758DB1DEE}">
      <dgm:prSet/>
      <dgm:spPr/>
      <dgm:t>
        <a:bodyPr/>
        <a:lstStyle/>
        <a:p>
          <a:r>
            <a:rPr lang="en-US"/>
            <a:t>- Leverage Wednesdays and Saturdays with exclusive offers.</a:t>
          </a:r>
        </a:p>
      </dgm:t>
    </dgm:pt>
    <dgm:pt modelId="{8E3B1B70-351E-4588-B815-25C24E9B3BE4}" type="parTrans" cxnId="{8B1DC2A3-59E4-4DA7-98B0-C5B0E89C6A2D}">
      <dgm:prSet/>
      <dgm:spPr/>
      <dgm:t>
        <a:bodyPr/>
        <a:lstStyle/>
        <a:p>
          <a:endParaRPr lang="en-US"/>
        </a:p>
      </dgm:t>
    </dgm:pt>
    <dgm:pt modelId="{B815C769-B809-47BF-A056-DACBD8A0CC85}" type="sibTrans" cxnId="{8B1DC2A3-59E4-4DA7-98B0-C5B0E89C6A2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9992678-6633-49DC-A890-9E158CAD2078}">
      <dgm:prSet/>
      <dgm:spPr/>
      <dgm:t>
        <a:bodyPr/>
        <a:lstStyle/>
        <a:p>
          <a:r>
            <a:rPr lang="en-US"/>
            <a:t>- Shift from broad to targeted promotions.</a:t>
          </a:r>
        </a:p>
      </dgm:t>
    </dgm:pt>
    <dgm:pt modelId="{363646AD-AD10-4792-B2FE-0EC6C7165B5B}" type="parTrans" cxnId="{84494B17-5DCD-4A05-8888-BA266332C287}">
      <dgm:prSet/>
      <dgm:spPr/>
      <dgm:t>
        <a:bodyPr/>
        <a:lstStyle/>
        <a:p>
          <a:endParaRPr lang="en-US"/>
        </a:p>
      </dgm:t>
    </dgm:pt>
    <dgm:pt modelId="{A94DB2A8-E306-450E-82EF-A89B32C7F49A}" type="sibTrans" cxnId="{84494B17-5DCD-4A05-8888-BA266332C28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B50227B-4722-4054-9D1A-FA75C0390874}">
      <dgm:prSet/>
      <dgm:spPr/>
      <dgm:t>
        <a:bodyPr/>
        <a:lstStyle/>
        <a:p>
          <a:r>
            <a:rPr lang="en-US"/>
            <a:t>- Invest in Instagram content, influencers, and IG shopping.</a:t>
          </a:r>
        </a:p>
      </dgm:t>
    </dgm:pt>
    <dgm:pt modelId="{6A057977-1D42-4235-B777-05075307B60C}" type="parTrans" cxnId="{9E98FA5D-9FEE-4D83-AA62-8AE6C21C4016}">
      <dgm:prSet/>
      <dgm:spPr/>
      <dgm:t>
        <a:bodyPr/>
        <a:lstStyle/>
        <a:p>
          <a:endParaRPr lang="en-US"/>
        </a:p>
      </dgm:t>
    </dgm:pt>
    <dgm:pt modelId="{FD5EB7B1-C8B3-4E49-94DD-0C2707C87C8C}" type="sibTrans" cxnId="{9E98FA5D-9FEE-4D83-AA62-8AE6C21C401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FDC1516-D316-496D-B434-B9AE461AF35A}">
      <dgm:prSet/>
      <dgm:spPr/>
      <dgm:t>
        <a:bodyPr/>
        <a:lstStyle/>
        <a:p>
          <a:r>
            <a:rPr lang="en-US"/>
            <a:t>- Bundle slow-moving products (e.g. Brow Pencil).</a:t>
          </a:r>
        </a:p>
      </dgm:t>
    </dgm:pt>
    <dgm:pt modelId="{DC2119AE-43C5-4D3E-A47A-7173220C8844}" type="parTrans" cxnId="{CEEFC9DB-C0DE-4A9A-9C05-3ECC9624E65D}">
      <dgm:prSet/>
      <dgm:spPr/>
      <dgm:t>
        <a:bodyPr/>
        <a:lstStyle/>
        <a:p>
          <a:endParaRPr lang="en-US"/>
        </a:p>
      </dgm:t>
    </dgm:pt>
    <dgm:pt modelId="{A57A7DE6-17B5-45E4-ABF6-ADA271FA7754}" type="sibTrans" cxnId="{CEEFC9DB-C0DE-4A9A-9C05-3ECC9624E65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31C3509-76F0-4BFE-94A7-E52CC86895B6}">
      <dgm:prSet/>
      <dgm:spPr/>
      <dgm:t>
        <a:bodyPr/>
        <a:lstStyle/>
        <a:p>
          <a:r>
            <a:rPr lang="en-US"/>
            <a:t>- Launch VIP program for top customers.</a:t>
          </a:r>
        </a:p>
      </dgm:t>
    </dgm:pt>
    <dgm:pt modelId="{A548BA26-5E2F-4409-9345-0BF6A9334951}" type="parTrans" cxnId="{B480AB05-78AA-4FF1-BAB1-5347E122BADD}">
      <dgm:prSet/>
      <dgm:spPr/>
      <dgm:t>
        <a:bodyPr/>
        <a:lstStyle/>
        <a:p>
          <a:endParaRPr lang="en-US"/>
        </a:p>
      </dgm:t>
    </dgm:pt>
    <dgm:pt modelId="{3193CBAF-31A6-478C-831B-9DDD9E8AFB2B}" type="sibTrans" cxnId="{B480AB05-78AA-4FF1-BAB1-5347E122BADD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A8532C19-E93B-564C-91F7-7FCD3F07E249}" type="pres">
      <dgm:prSet presAssocID="{A785BBA4-AF3E-4DD3-85E8-857C1EBEE23E}" presName="Name0" presStyleCnt="0">
        <dgm:presLayoutVars>
          <dgm:animLvl val="lvl"/>
          <dgm:resizeHandles val="exact"/>
        </dgm:presLayoutVars>
      </dgm:prSet>
      <dgm:spPr/>
    </dgm:pt>
    <dgm:pt modelId="{C34FB689-940B-DC4D-94BB-72714AA4C4D8}" type="pres">
      <dgm:prSet presAssocID="{75CD96D0-E183-4162-AE48-CC45EBB2C72B}" presName="compositeNode" presStyleCnt="0">
        <dgm:presLayoutVars>
          <dgm:bulletEnabled val="1"/>
        </dgm:presLayoutVars>
      </dgm:prSet>
      <dgm:spPr/>
    </dgm:pt>
    <dgm:pt modelId="{311C02E9-2F1A-B44A-9308-335BFA52E674}" type="pres">
      <dgm:prSet presAssocID="{75CD96D0-E183-4162-AE48-CC45EBB2C72B}" presName="bgRect" presStyleLbl="alignNode1" presStyleIdx="0" presStyleCnt="6"/>
      <dgm:spPr/>
    </dgm:pt>
    <dgm:pt modelId="{D471FF50-F1F2-1347-A8ED-94B4F33B449C}" type="pres">
      <dgm:prSet presAssocID="{FD3EDC84-4922-42EE-9A8D-D39DF526B108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E190DEE5-26B3-AB4D-9079-1025CDCCF46C}" type="pres">
      <dgm:prSet presAssocID="{75CD96D0-E183-4162-AE48-CC45EBB2C72B}" presName="nodeRect" presStyleLbl="alignNode1" presStyleIdx="0" presStyleCnt="6">
        <dgm:presLayoutVars>
          <dgm:bulletEnabled val="1"/>
        </dgm:presLayoutVars>
      </dgm:prSet>
      <dgm:spPr/>
    </dgm:pt>
    <dgm:pt modelId="{8BF1F823-18FE-6540-B68F-08FC9555D72F}" type="pres">
      <dgm:prSet presAssocID="{FD3EDC84-4922-42EE-9A8D-D39DF526B108}" presName="sibTrans" presStyleCnt="0"/>
      <dgm:spPr/>
    </dgm:pt>
    <dgm:pt modelId="{1601E5B4-81A5-474B-A11E-51174D3C9C62}" type="pres">
      <dgm:prSet presAssocID="{1B4E798A-F124-407B-BFF6-5AF758DB1DEE}" presName="compositeNode" presStyleCnt="0">
        <dgm:presLayoutVars>
          <dgm:bulletEnabled val="1"/>
        </dgm:presLayoutVars>
      </dgm:prSet>
      <dgm:spPr/>
    </dgm:pt>
    <dgm:pt modelId="{2B21149E-3611-2545-95E9-A56739E3C838}" type="pres">
      <dgm:prSet presAssocID="{1B4E798A-F124-407B-BFF6-5AF758DB1DEE}" presName="bgRect" presStyleLbl="alignNode1" presStyleIdx="1" presStyleCnt="6"/>
      <dgm:spPr/>
    </dgm:pt>
    <dgm:pt modelId="{D578B111-77B9-F143-AC98-5F775CB5D6DA}" type="pres">
      <dgm:prSet presAssocID="{B815C769-B809-47BF-A056-DACBD8A0CC85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412B10E2-E614-C446-A181-71AD03C6F2E4}" type="pres">
      <dgm:prSet presAssocID="{1B4E798A-F124-407B-BFF6-5AF758DB1DEE}" presName="nodeRect" presStyleLbl="alignNode1" presStyleIdx="1" presStyleCnt="6">
        <dgm:presLayoutVars>
          <dgm:bulletEnabled val="1"/>
        </dgm:presLayoutVars>
      </dgm:prSet>
      <dgm:spPr/>
    </dgm:pt>
    <dgm:pt modelId="{D830E2B6-57D9-3D43-AA93-CEE2BC0188E1}" type="pres">
      <dgm:prSet presAssocID="{B815C769-B809-47BF-A056-DACBD8A0CC85}" presName="sibTrans" presStyleCnt="0"/>
      <dgm:spPr/>
    </dgm:pt>
    <dgm:pt modelId="{3D71266D-A6B4-6C4B-BB53-AB97F5C1E29E}" type="pres">
      <dgm:prSet presAssocID="{B9992678-6633-49DC-A890-9E158CAD2078}" presName="compositeNode" presStyleCnt="0">
        <dgm:presLayoutVars>
          <dgm:bulletEnabled val="1"/>
        </dgm:presLayoutVars>
      </dgm:prSet>
      <dgm:spPr/>
    </dgm:pt>
    <dgm:pt modelId="{F68F250B-0BFA-8E44-B830-34D0D1EC413F}" type="pres">
      <dgm:prSet presAssocID="{B9992678-6633-49DC-A890-9E158CAD2078}" presName="bgRect" presStyleLbl="alignNode1" presStyleIdx="2" presStyleCnt="6"/>
      <dgm:spPr/>
    </dgm:pt>
    <dgm:pt modelId="{FCE285C2-E35E-9A43-B231-CAEAE560E1CD}" type="pres">
      <dgm:prSet presAssocID="{A94DB2A8-E306-450E-82EF-A89B32C7F49A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4938A21-585C-844B-A402-D97E4FC920EB}" type="pres">
      <dgm:prSet presAssocID="{B9992678-6633-49DC-A890-9E158CAD2078}" presName="nodeRect" presStyleLbl="alignNode1" presStyleIdx="2" presStyleCnt="6">
        <dgm:presLayoutVars>
          <dgm:bulletEnabled val="1"/>
        </dgm:presLayoutVars>
      </dgm:prSet>
      <dgm:spPr/>
    </dgm:pt>
    <dgm:pt modelId="{7E1CC17D-4882-524D-8E86-068FA80F9C5E}" type="pres">
      <dgm:prSet presAssocID="{A94DB2A8-E306-450E-82EF-A89B32C7F49A}" presName="sibTrans" presStyleCnt="0"/>
      <dgm:spPr/>
    </dgm:pt>
    <dgm:pt modelId="{5C0B3539-0B18-6F40-830E-72B0CFDB465A}" type="pres">
      <dgm:prSet presAssocID="{7B50227B-4722-4054-9D1A-FA75C0390874}" presName="compositeNode" presStyleCnt="0">
        <dgm:presLayoutVars>
          <dgm:bulletEnabled val="1"/>
        </dgm:presLayoutVars>
      </dgm:prSet>
      <dgm:spPr/>
    </dgm:pt>
    <dgm:pt modelId="{ED4440EC-CB20-E140-AA07-6F9B20ACA092}" type="pres">
      <dgm:prSet presAssocID="{7B50227B-4722-4054-9D1A-FA75C0390874}" presName="bgRect" presStyleLbl="alignNode1" presStyleIdx="3" presStyleCnt="6"/>
      <dgm:spPr/>
    </dgm:pt>
    <dgm:pt modelId="{B5ED72A5-1655-D048-ACA8-8495517E69AE}" type="pres">
      <dgm:prSet presAssocID="{FD5EB7B1-C8B3-4E49-94DD-0C2707C87C8C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B8D4A977-5464-7D4A-8D26-202940A0B829}" type="pres">
      <dgm:prSet presAssocID="{7B50227B-4722-4054-9D1A-FA75C0390874}" presName="nodeRect" presStyleLbl="alignNode1" presStyleIdx="3" presStyleCnt="6">
        <dgm:presLayoutVars>
          <dgm:bulletEnabled val="1"/>
        </dgm:presLayoutVars>
      </dgm:prSet>
      <dgm:spPr/>
    </dgm:pt>
    <dgm:pt modelId="{B975C361-77AC-FF4F-9079-19C64754A4F9}" type="pres">
      <dgm:prSet presAssocID="{FD5EB7B1-C8B3-4E49-94DD-0C2707C87C8C}" presName="sibTrans" presStyleCnt="0"/>
      <dgm:spPr/>
    </dgm:pt>
    <dgm:pt modelId="{8D213F79-033D-014E-AAA2-AA41C5B4683A}" type="pres">
      <dgm:prSet presAssocID="{BFDC1516-D316-496D-B434-B9AE461AF35A}" presName="compositeNode" presStyleCnt="0">
        <dgm:presLayoutVars>
          <dgm:bulletEnabled val="1"/>
        </dgm:presLayoutVars>
      </dgm:prSet>
      <dgm:spPr/>
    </dgm:pt>
    <dgm:pt modelId="{26D2D93B-D457-4F4E-B2BB-878578C8198D}" type="pres">
      <dgm:prSet presAssocID="{BFDC1516-D316-496D-B434-B9AE461AF35A}" presName="bgRect" presStyleLbl="alignNode1" presStyleIdx="4" presStyleCnt="6"/>
      <dgm:spPr/>
    </dgm:pt>
    <dgm:pt modelId="{67A0A1B4-28A7-204E-A3F2-4ED52480C683}" type="pres">
      <dgm:prSet presAssocID="{A57A7DE6-17B5-45E4-ABF6-ADA271FA7754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A60601DC-59B5-CA48-9B1B-4BDED9480F60}" type="pres">
      <dgm:prSet presAssocID="{BFDC1516-D316-496D-B434-B9AE461AF35A}" presName="nodeRect" presStyleLbl="alignNode1" presStyleIdx="4" presStyleCnt="6">
        <dgm:presLayoutVars>
          <dgm:bulletEnabled val="1"/>
        </dgm:presLayoutVars>
      </dgm:prSet>
      <dgm:spPr/>
    </dgm:pt>
    <dgm:pt modelId="{D05B84BF-0BE7-7B49-AE96-D170EF496553}" type="pres">
      <dgm:prSet presAssocID="{A57A7DE6-17B5-45E4-ABF6-ADA271FA7754}" presName="sibTrans" presStyleCnt="0"/>
      <dgm:spPr/>
    </dgm:pt>
    <dgm:pt modelId="{495325BF-25A3-F44E-BEFB-522C12FAD52F}" type="pres">
      <dgm:prSet presAssocID="{E31C3509-76F0-4BFE-94A7-E52CC86895B6}" presName="compositeNode" presStyleCnt="0">
        <dgm:presLayoutVars>
          <dgm:bulletEnabled val="1"/>
        </dgm:presLayoutVars>
      </dgm:prSet>
      <dgm:spPr/>
    </dgm:pt>
    <dgm:pt modelId="{CF9C6296-97CA-E34B-9EBC-CE8566148629}" type="pres">
      <dgm:prSet presAssocID="{E31C3509-76F0-4BFE-94A7-E52CC86895B6}" presName="bgRect" presStyleLbl="alignNode1" presStyleIdx="5" presStyleCnt="6"/>
      <dgm:spPr/>
    </dgm:pt>
    <dgm:pt modelId="{83DA9F3C-57B1-D648-973C-5006DD49A516}" type="pres">
      <dgm:prSet presAssocID="{3193CBAF-31A6-478C-831B-9DDD9E8AFB2B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B5D85FD3-75C3-A94E-9943-F92367DD71CE}" type="pres">
      <dgm:prSet presAssocID="{E31C3509-76F0-4BFE-94A7-E52CC86895B6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B480AB05-78AA-4FF1-BAB1-5347E122BADD}" srcId="{A785BBA4-AF3E-4DD3-85E8-857C1EBEE23E}" destId="{E31C3509-76F0-4BFE-94A7-E52CC86895B6}" srcOrd="5" destOrd="0" parTransId="{A548BA26-5E2F-4409-9345-0BF6A9334951}" sibTransId="{3193CBAF-31A6-478C-831B-9DDD9E8AFB2B}"/>
    <dgm:cxn modelId="{F4E63B14-EC10-584D-A2B1-866AB17A2E6C}" type="presOf" srcId="{E31C3509-76F0-4BFE-94A7-E52CC86895B6}" destId="{CF9C6296-97CA-E34B-9EBC-CE8566148629}" srcOrd="0" destOrd="0" presId="urn:microsoft.com/office/officeart/2016/7/layout/LinearBlockProcessNumbered"/>
    <dgm:cxn modelId="{84494B17-5DCD-4A05-8888-BA266332C287}" srcId="{A785BBA4-AF3E-4DD3-85E8-857C1EBEE23E}" destId="{B9992678-6633-49DC-A890-9E158CAD2078}" srcOrd="2" destOrd="0" parTransId="{363646AD-AD10-4792-B2FE-0EC6C7165B5B}" sibTransId="{A94DB2A8-E306-450E-82EF-A89B32C7F49A}"/>
    <dgm:cxn modelId="{AABAC22F-7301-BF45-9DEB-BAEA721DE29D}" type="presOf" srcId="{7B50227B-4722-4054-9D1A-FA75C0390874}" destId="{ED4440EC-CB20-E140-AA07-6F9B20ACA092}" srcOrd="0" destOrd="0" presId="urn:microsoft.com/office/officeart/2016/7/layout/LinearBlockProcessNumbered"/>
    <dgm:cxn modelId="{F0274C4A-274D-2C4A-9FC5-0647670CBF89}" type="presOf" srcId="{BFDC1516-D316-496D-B434-B9AE461AF35A}" destId="{A60601DC-59B5-CA48-9B1B-4BDED9480F60}" srcOrd="1" destOrd="0" presId="urn:microsoft.com/office/officeart/2016/7/layout/LinearBlockProcessNumbered"/>
    <dgm:cxn modelId="{596FA153-FC9B-8E4E-8E5E-E90A9BF3F92B}" type="presOf" srcId="{BFDC1516-D316-496D-B434-B9AE461AF35A}" destId="{26D2D93B-D457-4F4E-B2BB-878578C8198D}" srcOrd="0" destOrd="0" presId="urn:microsoft.com/office/officeart/2016/7/layout/LinearBlockProcessNumbered"/>
    <dgm:cxn modelId="{6BB69058-FF0D-4F46-AE5F-06F05A8FEE8D}" type="presOf" srcId="{7B50227B-4722-4054-9D1A-FA75C0390874}" destId="{B8D4A977-5464-7D4A-8D26-202940A0B829}" srcOrd="1" destOrd="0" presId="urn:microsoft.com/office/officeart/2016/7/layout/LinearBlockProcessNumbered"/>
    <dgm:cxn modelId="{9E98FA5D-9FEE-4D83-AA62-8AE6C21C4016}" srcId="{A785BBA4-AF3E-4DD3-85E8-857C1EBEE23E}" destId="{7B50227B-4722-4054-9D1A-FA75C0390874}" srcOrd="3" destOrd="0" parTransId="{6A057977-1D42-4235-B777-05075307B60C}" sibTransId="{FD5EB7B1-C8B3-4E49-94DD-0C2707C87C8C}"/>
    <dgm:cxn modelId="{2C42F775-24C5-F84E-BD44-10D5EFB35244}" type="presOf" srcId="{75CD96D0-E183-4162-AE48-CC45EBB2C72B}" destId="{E190DEE5-26B3-AB4D-9079-1025CDCCF46C}" srcOrd="1" destOrd="0" presId="urn:microsoft.com/office/officeart/2016/7/layout/LinearBlockProcessNumbered"/>
    <dgm:cxn modelId="{8AAE9576-11C9-8C40-B794-27262F18B5E1}" type="presOf" srcId="{1B4E798A-F124-407B-BFF6-5AF758DB1DEE}" destId="{412B10E2-E614-C446-A181-71AD03C6F2E4}" srcOrd="1" destOrd="0" presId="urn:microsoft.com/office/officeart/2016/7/layout/LinearBlockProcessNumbered"/>
    <dgm:cxn modelId="{82F5DB80-9376-2347-BC14-DBAA2A957A8F}" type="presOf" srcId="{E31C3509-76F0-4BFE-94A7-E52CC86895B6}" destId="{B5D85FD3-75C3-A94E-9943-F92367DD71CE}" srcOrd="1" destOrd="0" presId="urn:microsoft.com/office/officeart/2016/7/layout/LinearBlockProcessNumbered"/>
    <dgm:cxn modelId="{7B957484-0DD5-4F44-9A4E-4A8B0C93FDA5}" type="presOf" srcId="{1B4E798A-F124-407B-BFF6-5AF758DB1DEE}" destId="{2B21149E-3611-2545-95E9-A56739E3C838}" srcOrd="0" destOrd="0" presId="urn:microsoft.com/office/officeart/2016/7/layout/LinearBlockProcessNumbered"/>
    <dgm:cxn modelId="{7A9BAC98-160D-FE4B-A7EB-73507BE32FF8}" type="presOf" srcId="{75CD96D0-E183-4162-AE48-CC45EBB2C72B}" destId="{311C02E9-2F1A-B44A-9308-335BFA52E674}" srcOrd="0" destOrd="0" presId="urn:microsoft.com/office/officeart/2016/7/layout/LinearBlockProcessNumbered"/>
    <dgm:cxn modelId="{8B1DC2A3-59E4-4DA7-98B0-C5B0E89C6A2D}" srcId="{A785BBA4-AF3E-4DD3-85E8-857C1EBEE23E}" destId="{1B4E798A-F124-407B-BFF6-5AF758DB1DEE}" srcOrd="1" destOrd="0" parTransId="{8E3B1B70-351E-4588-B815-25C24E9B3BE4}" sibTransId="{B815C769-B809-47BF-A056-DACBD8A0CC85}"/>
    <dgm:cxn modelId="{661943B0-A57A-7846-94FB-D9A052AA48E1}" type="presOf" srcId="{A94DB2A8-E306-450E-82EF-A89B32C7F49A}" destId="{FCE285C2-E35E-9A43-B231-CAEAE560E1CD}" srcOrd="0" destOrd="0" presId="urn:microsoft.com/office/officeart/2016/7/layout/LinearBlockProcessNumbered"/>
    <dgm:cxn modelId="{F06112B5-733E-6544-A061-C7FAE835BA55}" type="presOf" srcId="{FD3EDC84-4922-42EE-9A8D-D39DF526B108}" destId="{D471FF50-F1F2-1347-A8ED-94B4F33B449C}" srcOrd="0" destOrd="0" presId="urn:microsoft.com/office/officeart/2016/7/layout/LinearBlockProcessNumbered"/>
    <dgm:cxn modelId="{611BC0B9-C0E2-EB44-893C-1DACA49A2D61}" type="presOf" srcId="{B9992678-6633-49DC-A890-9E158CAD2078}" destId="{F68F250B-0BFA-8E44-B830-34D0D1EC413F}" srcOrd="0" destOrd="0" presId="urn:microsoft.com/office/officeart/2016/7/layout/LinearBlockProcessNumbered"/>
    <dgm:cxn modelId="{C31DE1BF-23D6-B541-BE0C-DE26F04FCC6E}" type="presOf" srcId="{B9992678-6633-49DC-A890-9E158CAD2078}" destId="{94938A21-585C-844B-A402-D97E4FC920EB}" srcOrd="1" destOrd="0" presId="urn:microsoft.com/office/officeart/2016/7/layout/LinearBlockProcessNumbered"/>
    <dgm:cxn modelId="{93D53BC1-F2EC-6349-9F92-39AEDC9FFFF7}" type="presOf" srcId="{3193CBAF-31A6-478C-831B-9DDD9E8AFB2B}" destId="{83DA9F3C-57B1-D648-973C-5006DD49A516}" srcOrd="0" destOrd="0" presId="urn:microsoft.com/office/officeart/2016/7/layout/LinearBlockProcessNumbered"/>
    <dgm:cxn modelId="{9B430AC3-1C2E-3E40-971C-84710B785FE2}" type="presOf" srcId="{B815C769-B809-47BF-A056-DACBD8A0CC85}" destId="{D578B111-77B9-F143-AC98-5F775CB5D6DA}" srcOrd="0" destOrd="0" presId="urn:microsoft.com/office/officeart/2016/7/layout/LinearBlockProcessNumbered"/>
    <dgm:cxn modelId="{5A65B2C8-83A3-6948-A5C2-D855BB4A122B}" type="presOf" srcId="{A57A7DE6-17B5-45E4-ABF6-ADA271FA7754}" destId="{67A0A1B4-28A7-204E-A3F2-4ED52480C683}" srcOrd="0" destOrd="0" presId="urn:microsoft.com/office/officeart/2016/7/layout/LinearBlockProcessNumbered"/>
    <dgm:cxn modelId="{CEEFC9DB-C0DE-4A9A-9C05-3ECC9624E65D}" srcId="{A785BBA4-AF3E-4DD3-85E8-857C1EBEE23E}" destId="{BFDC1516-D316-496D-B434-B9AE461AF35A}" srcOrd="4" destOrd="0" parTransId="{DC2119AE-43C5-4D3E-A47A-7173220C8844}" sibTransId="{A57A7DE6-17B5-45E4-ABF6-ADA271FA7754}"/>
    <dgm:cxn modelId="{9885C8E4-EAD6-2C48-BA53-DBB557344D1B}" type="presOf" srcId="{A785BBA4-AF3E-4DD3-85E8-857C1EBEE23E}" destId="{A8532C19-E93B-564C-91F7-7FCD3F07E249}" srcOrd="0" destOrd="0" presId="urn:microsoft.com/office/officeart/2016/7/layout/LinearBlockProcessNumbered"/>
    <dgm:cxn modelId="{FB3338F7-1347-4867-A335-ABC03C34FE83}" srcId="{A785BBA4-AF3E-4DD3-85E8-857C1EBEE23E}" destId="{75CD96D0-E183-4162-AE48-CC45EBB2C72B}" srcOrd="0" destOrd="0" parTransId="{822EDA69-A0CE-4418-B12E-4632221067E8}" sibTransId="{FD3EDC84-4922-42EE-9A8D-D39DF526B108}"/>
    <dgm:cxn modelId="{0C3761F7-A5BB-DE41-ACA2-3304E4C7DE44}" type="presOf" srcId="{FD5EB7B1-C8B3-4E49-94DD-0C2707C87C8C}" destId="{B5ED72A5-1655-D048-ACA8-8495517E69AE}" srcOrd="0" destOrd="0" presId="urn:microsoft.com/office/officeart/2016/7/layout/LinearBlockProcessNumbered"/>
    <dgm:cxn modelId="{635E2F98-1F0F-2B4C-A4A9-DD9E85BEC51F}" type="presParOf" srcId="{A8532C19-E93B-564C-91F7-7FCD3F07E249}" destId="{C34FB689-940B-DC4D-94BB-72714AA4C4D8}" srcOrd="0" destOrd="0" presId="urn:microsoft.com/office/officeart/2016/7/layout/LinearBlockProcessNumbered"/>
    <dgm:cxn modelId="{356000DD-283B-5846-B5EC-20C579C074E2}" type="presParOf" srcId="{C34FB689-940B-DC4D-94BB-72714AA4C4D8}" destId="{311C02E9-2F1A-B44A-9308-335BFA52E674}" srcOrd="0" destOrd="0" presId="urn:microsoft.com/office/officeart/2016/7/layout/LinearBlockProcessNumbered"/>
    <dgm:cxn modelId="{DBDADE62-2E2C-1F4E-B63C-905C8B8A0134}" type="presParOf" srcId="{C34FB689-940B-DC4D-94BB-72714AA4C4D8}" destId="{D471FF50-F1F2-1347-A8ED-94B4F33B449C}" srcOrd="1" destOrd="0" presId="urn:microsoft.com/office/officeart/2016/7/layout/LinearBlockProcessNumbered"/>
    <dgm:cxn modelId="{0D4B3A4C-7009-E747-87B7-19020B67D917}" type="presParOf" srcId="{C34FB689-940B-DC4D-94BB-72714AA4C4D8}" destId="{E190DEE5-26B3-AB4D-9079-1025CDCCF46C}" srcOrd="2" destOrd="0" presId="urn:microsoft.com/office/officeart/2016/7/layout/LinearBlockProcessNumbered"/>
    <dgm:cxn modelId="{79D3F1A5-4F69-954B-96AE-AB4A184E335E}" type="presParOf" srcId="{A8532C19-E93B-564C-91F7-7FCD3F07E249}" destId="{8BF1F823-18FE-6540-B68F-08FC9555D72F}" srcOrd="1" destOrd="0" presId="urn:microsoft.com/office/officeart/2016/7/layout/LinearBlockProcessNumbered"/>
    <dgm:cxn modelId="{1558F292-F0D3-E746-B209-2A4F5FCDEAEE}" type="presParOf" srcId="{A8532C19-E93B-564C-91F7-7FCD3F07E249}" destId="{1601E5B4-81A5-474B-A11E-51174D3C9C62}" srcOrd="2" destOrd="0" presId="urn:microsoft.com/office/officeart/2016/7/layout/LinearBlockProcessNumbered"/>
    <dgm:cxn modelId="{4DFEDDB2-DB07-E341-90AB-37C42C015BC9}" type="presParOf" srcId="{1601E5B4-81A5-474B-A11E-51174D3C9C62}" destId="{2B21149E-3611-2545-95E9-A56739E3C838}" srcOrd="0" destOrd="0" presId="urn:microsoft.com/office/officeart/2016/7/layout/LinearBlockProcessNumbered"/>
    <dgm:cxn modelId="{41FFD89D-587A-6441-9849-27BD8744BDB0}" type="presParOf" srcId="{1601E5B4-81A5-474B-A11E-51174D3C9C62}" destId="{D578B111-77B9-F143-AC98-5F775CB5D6DA}" srcOrd="1" destOrd="0" presId="urn:microsoft.com/office/officeart/2016/7/layout/LinearBlockProcessNumbered"/>
    <dgm:cxn modelId="{9024CF2B-CE10-7C48-8B4F-0E14D962DAA3}" type="presParOf" srcId="{1601E5B4-81A5-474B-A11E-51174D3C9C62}" destId="{412B10E2-E614-C446-A181-71AD03C6F2E4}" srcOrd="2" destOrd="0" presId="urn:microsoft.com/office/officeart/2016/7/layout/LinearBlockProcessNumbered"/>
    <dgm:cxn modelId="{6B15C405-E1C4-464D-9302-9539E050E956}" type="presParOf" srcId="{A8532C19-E93B-564C-91F7-7FCD3F07E249}" destId="{D830E2B6-57D9-3D43-AA93-CEE2BC0188E1}" srcOrd="3" destOrd="0" presId="urn:microsoft.com/office/officeart/2016/7/layout/LinearBlockProcessNumbered"/>
    <dgm:cxn modelId="{3D3EFD07-B8C8-014D-AD7A-D0095583E022}" type="presParOf" srcId="{A8532C19-E93B-564C-91F7-7FCD3F07E249}" destId="{3D71266D-A6B4-6C4B-BB53-AB97F5C1E29E}" srcOrd="4" destOrd="0" presId="urn:microsoft.com/office/officeart/2016/7/layout/LinearBlockProcessNumbered"/>
    <dgm:cxn modelId="{AB5C05E6-D0C1-574A-889F-81077087EA07}" type="presParOf" srcId="{3D71266D-A6B4-6C4B-BB53-AB97F5C1E29E}" destId="{F68F250B-0BFA-8E44-B830-34D0D1EC413F}" srcOrd="0" destOrd="0" presId="urn:microsoft.com/office/officeart/2016/7/layout/LinearBlockProcessNumbered"/>
    <dgm:cxn modelId="{FD3E8CB6-52A9-814F-8810-D664FD204195}" type="presParOf" srcId="{3D71266D-A6B4-6C4B-BB53-AB97F5C1E29E}" destId="{FCE285C2-E35E-9A43-B231-CAEAE560E1CD}" srcOrd="1" destOrd="0" presId="urn:microsoft.com/office/officeart/2016/7/layout/LinearBlockProcessNumbered"/>
    <dgm:cxn modelId="{B8D11B0F-B2AF-BC40-9EE2-74709E0E8BD9}" type="presParOf" srcId="{3D71266D-A6B4-6C4B-BB53-AB97F5C1E29E}" destId="{94938A21-585C-844B-A402-D97E4FC920EB}" srcOrd="2" destOrd="0" presId="urn:microsoft.com/office/officeart/2016/7/layout/LinearBlockProcessNumbered"/>
    <dgm:cxn modelId="{03576D05-77E0-EA4D-83F8-D7095779AF7C}" type="presParOf" srcId="{A8532C19-E93B-564C-91F7-7FCD3F07E249}" destId="{7E1CC17D-4882-524D-8E86-068FA80F9C5E}" srcOrd="5" destOrd="0" presId="urn:microsoft.com/office/officeart/2016/7/layout/LinearBlockProcessNumbered"/>
    <dgm:cxn modelId="{7325AC41-D1E8-D544-8F61-13194E786910}" type="presParOf" srcId="{A8532C19-E93B-564C-91F7-7FCD3F07E249}" destId="{5C0B3539-0B18-6F40-830E-72B0CFDB465A}" srcOrd="6" destOrd="0" presId="urn:microsoft.com/office/officeart/2016/7/layout/LinearBlockProcessNumbered"/>
    <dgm:cxn modelId="{83ED7ADE-1F66-EE42-B35A-E9E0280BD284}" type="presParOf" srcId="{5C0B3539-0B18-6F40-830E-72B0CFDB465A}" destId="{ED4440EC-CB20-E140-AA07-6F9B20ACA092}" srcOrd="0" destOrd="0" presId="urn:microsoft.com/office/officeart/2016/7/layout/LinearBlockProcessNumbered"/>
    <dgm:cxn modelId="{1CBBDEE1-5436-8E47-921D-CB0F09BBC16E}" type="presParOf" srcId="{5C0B3539-0B18-6F40-830E-72B0CFDB465A}" destId="{B5ED72A5-1655-D048-ACA8-8495517E69AE}" srcOrd="1" destOrd="0" presId="urn:microsoft.com/office/officeart/2016/7/layout/LinearBlockProcessNumbered"/>
    <dgm:cxn modelId="{14A41EC0-8B0B-5045-A5B2-59AE2FA193E3}" type="presParOf" srcId="{5C0B3539-0B18-6F40-830E-72B0CFDB465A}" destId="{B8D4A977-5464-7D4A-8D26-202940A0B829}" srcOrd="2" destOrd="0" presId="urn:microsoft.com/office/officeart/2016/7/layout/LinearBlockProcessNumbered"/>
    <dgm:cxn modelId="{1F27A109-2EED-FF4E-ADA6-5A6666D84815}" type="presParOf" srcId="{A8532C19-E93B-564C-91F7-7FCD3F07E249}" destId="{B975C361-77AC-FF4F-9079-19C64754A4F9}" srcOrd="7" destOrd="0" presId="urn:microsoft.com/office/officeart/2016/7/layout/LinearBlockProcessNumbered"/>
    <dgm:cxn modelId="{7D7A913F-ED6E-B648-B9DC-6E5C0E1DF004}" type="presParOf" srcId="{A8532C19-E93B-564C-91F7-7FCD3F07E249}" destId="{8D213F79-033D-014E-AAA2-AA41C5B4683A}" srcOrd="8" destOrd="0" presId="urn:microsoft.com/office/officeart/2016/7/layout/LinearBlockProcessNumbered"/>
    <dgm:cxn modelId="{7B5EEF12-9017-E64F-9951-69E9E591D958}" type="presParOf" srcId="{8D213F79-033D-014E-AAA2-AA41C5B4683A}" destId="{26D2D93B-D457-4F4E-B2BB-878578C8198D}" srcOrd="0" destOrd="0" presId="urn:microsoft.com/office/officeart/2016/7/layout/LinearBlockProcessNumbered"/>
    <dgm:cxn modelId="{87412473-6FB6-7B44-8A4D-A13BAC5CADE6}" type="presParOf" srcId="{8D213F79-033D-014E-AAA2-AA41C5B4683A}" destId="{67A0A1B4-28A7-204E-A3F2-4ED52480C683}" srcOrd="1" destOrd="0" presId="urn:microsoft.com/office/officeart/2016/7/layout/LinearBlockProcessNumbered"/>
    <dgm:cxn modelId="{37C92C71-258D-6B43-88D7-A783780C05D0}" type="presParOf" srcId="{8D213F79-033D-014E-AAA2-AA41C5B4683A}" destId="{A60601DC-59B5-CA48-9B1B-4BDED9480F60}" srcOrd="2" destOrd="0" presId="urn:microsoft.com/office/officeart/2016/7/layout/LinearBlockProcessNumbered"/>
    <dgm:cxn modelId="{7F4A1989-A457-DD43-929C-65F0332C7681}" type="presParOf" srcId="{A8532C19-E93B-564C-91F7-7FCD3F07E249}" destId="{D05B84BF-0BE7-7B49-AE96-D170EF496553}" srcOrd="9" destOrd="0" presId="urn:microsoft.com/office/officeart/2016/7/layout/LinearBlockProcessNumbered"/>
    <dgm:cxn modelId="{AB9E22F5-6AC5-DB49-98BE-9936C72A7143}" type="presParOf" srcId="{A8532C19-E93B-564C-91F7-7FCD3F07E249}" destId="{495325BF-25A3-F44E-BEFB-522C12FAD52F}" srcOrd="10" destOrd="0" presId="urn:microsoft.com/office/officeart/2016/7/layout/LinearBlockProcessNumbered"/>
    <dgm:cxn modelId="{2F712B70-070A-8D48-A4F1-8A51AA6EB4C0}" type="presParOf" srcId="{495325BF-25A3-F44E-BEFB-522C12FAD52F}" destId="{CF9C6296-97CA-E34B-9EBC-CE8566148629}" srcOrd="0" destOrd="0" presId="urn:microsoft.com/office/officeart/2016/7/layout/LinearBlockProcessNumbered"/>
    <dgm:cxn modelId="{7658198C-9433-6C4C-8E30-4C90DD71253F}" type="presParOf" srcId="{495325BF-25A3-F44E-BEFB-522C12FAD52F}" destId="{83DA9F3C-57B1-D648-973C-5006DD49A516}" srcOrd="1" destOrd="0" presId="urn:microsoft.com/office/officeart/2016/7/layout/LinearBlockProcessNumbered"/>
    <dgm:cxn modelId="{FA8D8AB9-9E60-B54A-A13A-63F4119ABB8A}" type="presParOf" srcId="{495325BF-25A3-F44E-BEFB-522C12FAD52F}" destId="{B5D85FD3-75C3-A94E-9943-F92367DD71C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D6F59D-3215-4866-9806-087CEF22DC1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5935D3-1CAB-4699-9465-C98474363655}">
      <dgm:prSet/>
      <dgm:spPr/>
      <dgm:t>
        <a:bodyPr/>
        <a:lstStyle/>
        <a:p>
          <a:r>
            <a:rPr lang="en-US"/>
            <a:t>Implement</a:t>
          </a:r>
        </a:p>
      </dgm:t>
    </dgm:pt>
    <dgm:pt modelId="{0C274E55-C809-4BA2-B11E-A15154848B08}" type="parTrans" cxnId="{C9899571-E632-426D-B5EA-63B42CDF52CC}">
      <dgm:prSet/>
      <dgm:spPr/>
      <dgm:t>
        <a:bodyPr/>
        <a:lstStyle/>
        <a:p>
          <a:endParaRPr lang="en-US"/>
        </a:p>
      </dgm:t>
    </dgm:pt>
    <dgm:pt modelId="{D99C1E9B-A574-499C-B535-D0CA351F680F}" type="sibTrans" cxnId="{C9899571-E632-426D-B5EA-63B42CDF52CC}">
      <dgm:prSet/>
      <dgm:spPr/>
      <dgm:t>
        <a:bodyPr/>
        <a:lstStyle/>
        <a:p>
          <a:endParaRPr lang="en-US"/>
        </a:p>
      </dgm:t>
    </dgm:pt>
    <dgm:pt modelId="{6F18CD55-14E1-40C8-8AEB-2B90D01BB403}">
      <dgm:prSet/>
      <dgm:spPr/>
      <dgm:t>
        <a:bodyPr/>
        <a:lstStyle/>
        <a:p>
          <a:r>
            <a:rPr lang="en-US"/>
            <a:t>- Implement targeted promotional campaigns.</a:t>
          </a:r>
        </a:p>
      </dgm:t>
    </dgm:pt>
    <dgm:pt modelId="{2272F8F7-2F5A-4CE4-81C6-DE5277B31931}" type="parTrans" cxnId="{6088F536-C54E-4158-8BA7-FC109B4D63B8}">
      <dgm:prSet/>
      <dgm:spPr/>
      <dgm:t>
        <a:bodyPr/>
        <a:lstStyle/>
        <a:p>
          <a:endParaRPr lang="en-US"/>
        </a:p>
      </dgm:t>
    </dgm:pt>
    <dgm:pt modelId="{8DD5AF52-8A82-44B2-868D-33083A6B58E6}" type="sibTrans" cxnId="{6088F536-C54E-4158-8BA7-FC109B4D63B8}">
      <dgm:prSet/>
      <dgm:spPr/>
      <dgm:t>
        <a:bodyPr/>
        <a:lstStyle/>
        <a:p>
          <a:endParaRPr lang="en-US"/>
        </a:p>
      </dgm:t>
    </dgm:pt>
    <dgm:pt modelId="{30151D3F-CB31-4BE5-98B2-0F5E030483BC}">
      <dgm:prSet/>
      <dgm:spPr/>
      <dgm:t>
        <a:bodyPr/>
        <a:lstStyle/>
        <a:p>
          <a:r>
            <a:rPr lang="en-US"/>
            <a:t>Build</a:t>
          </a:r>
        </a:p>
      </dgm:t>
    </dgm:pt>
    <dgm:pt modelId="{8A3B7C14-BF7A-458C-8F3E-7FCDDC61AEDD}" type="parTrans" cxnId="{E19BF43B-D00B-4104-ABF4-D28B0EACCAB5}">
      <dgm:prSet/>
      <dgm:spPr/>
      <dgm:t>
        <a:bodyPr/>
        <a:lstStyle/>
        <a:p>
          <a:endParaRPr lang="en-US"/>
        </a:p>
      </dgm:t>
    </dgm:pt>
    <dgm:pt modelId="{33DA67D5-D15E-4BD7-99FF-67CBC91179C1}" type="sibTrans" cxnId="{E19BF43B-D00B-4104-ABF4-D28B0EACCAB5}">
      <dgm:prSet/>
      <dgm:spPr/>
      <dgm:t>
        <a:bodyPr/>
        <a:lstStyle/>
        <a:p>
          <a:endParaRPr lang="en-US"/>
        </a:p>
      </dgm:t>
    </dgm:pt>
    <dgm:pt modelId="{FBDB2AF5-0604-47D9-95D0-72E44C32602F}">
      <dgm:prSet/>
      <dgm:spPr/>
      <dgm:t>
        <a:bodyPr/>
        <a:lstStyle/>
        <a:p>
          <a:r>
            <a:rPr lang="en-US"/>
            <a:t>- Build customer loyalty programs.</a:t>
          </a:r>
        </a:p>
      </dgm:t>
    </dgm:pt>
    <dgm:pt modelId="{E4FB9901-2B49-4E50-AE92-F94C89096127}" type="parTrans" cxnId="{6231A728-C294-408E-ABBB-78B9FA85D4D6}">
      <dgm:prSet/>
      <dgm:spPr/>
      <dgm:t>
        <a:bodyPr/>
        <a:lstStyle/>
        <a:p>
          <a:endParaRPr lang="en-US"/>
        </a:p>
      </dgm:t>
    </dgm:pt>
    <dgm:pt modelId="{E48B4B91-C3E0-40E6-BC97-B4065969370A}" type="sibTrans" cxnId="{6231A728-C294-408E-ABBB-78B9FA85D4D6}">
      <dgm:prSet/>
      <dgm:spPr/>
      <dgm:t>
        <a:bodyPr/>
        <a:lstStyle/>
        <a:p>
          <a:endParaRPr lang="en-US"/>
        </a:p>
      </dgm:t>
    </dgm:pt>
    <dgm:pt modelId="{00A164D9-2AFB-4D6A-9442-28CE3F352B16}">
      <dgm:prSet/>
      <dgm:spPr/>
      <dgm:t>
        <a:bodyPr/>
        <a:lstStyle/>
        <a:p>
          <a:r>
            <a:rPr lang="en-US"/>
            <a:t>Monitor and evaluate</a:t>
          </a:r>
        </a:p>
      </dgm:t>
    </dgm:pt>
    <dgm:pt modelId="{DD2FB9C1-EBBD-40B3-9CFC-D57955AEECEF}" type="parTrans" cxnId="{797E5ADE-9D48-4CEB-A744-2252EFD95603}">
      <dgm:prSet/>
      <dgm:spPr/>
      <dgm:t>
        <a:bodyPr/>
        <a:lstStyle/>
        <a:p>
          <a:endParaRPr lang="en-US"/>
        </a:p>
      </dgm:t>
    </dgm:pt>
    <dgm:pt modelId="{FCA2A959-A9F1-45BF-AAA8-7CB99C7E8602}" type="sibTrans" cxnId="{797E5ADE-9D48-4CEB-A744-2252EFD95603}">
      <dgm:prSet/>
      <dgm:spPr/>
      <dgm:t>
        <a:bodyPr/>
        <a:lstStyle/>
        <a:p>
          <a:endParaRPr lang="en-US"/>
        </a:p>
      </dgm:t>
    </dgm:pt>
    <dgm:pt modelId="{91FAB117-56E4-4075-9384-A9A57B680830}">
      <dgm:prSet/>
      <dgm:spPr/>
      <dgm:t>
        <a:bodyPr/>
        <a:lstStyle/>
        <a:p>
          <a:r>
            <a:rPr lang="en-US"/>
            <a:t>- Monitor and evaluate promo performance monthly.</a:t>
          </a:r>
        </a:p>
      </dgm:t>
    </dgm:pt>
    <dgm:pt modelId="{30B2AAF6-9D32-4021-B31B-173E1717ECD7}" type="parTrans" cxnId="{3AD4B1CB-4718-4D4D-976F-7E1B52903720}">
      <dgm:prSet/>
      <dgm:spPr/>
      <dgm:t>
        <a:bodyPr/>
        <a:lstStyle/>
        <a:p>
          <a:endParaRPr lang="en-US"/>
        </a:p>
      </dgm:t>
    </dgm:pt>
    <dgm:pt modelId="{4AAD535C-81AB-48E6-BADD-92217B07FAC4}" type="sibTrans" cxnId="{3AD4B1CB-4718-4D4D-976F-7E1B52903720}">
      <dgm:prSet/>
      <dgm:spPr/>
      <dgm:t>
        <a:bodyPr/>
        <a:lstStyle/>
        <a:p>
          <a:endParaRPr lang="en-US"/>
        </a:p>
      </dgm:t>
    </dgm:pt>
    <dgm:pt modelId="{5C261609-BBAE-411E-8D3D-B3CCE02D17CD}">
      <dgm:prSet/>
      <dgm:spPr/>
      <dgm:t>
        <a:bodyPr/>
        <a:lstStyle/>
        <a:p>
          <a:r>
            <a:rPr lang="en-US"/>
            <a:t>Scale</a:t>
          </a:r>
        </a:p>
      </dgm:t>
    </dgm:pt>
    <dgm:pt modelId="{45AB1B7F-563B-4E91-BBDC-67CE81CDD4AA}" type="parTrans" cxnId="{A67A617B-843E-48CD-B47B-E46BD0A3ED32}">
      <dgm:prSet/>
      <dgm:spPr/>
      <dgm:t>
        <a:bodyPr/>
        <a:lstStyle/>
        <a:p>
          <a:endParaRPr lang="en-US"/>
        </a:p>
      </dgm:t>
    </dgm:pt>
    <dgm:pt modelId="{A28839BA-B816-4465-A5FF-2DCFAADDF0CE}" type="sibTrans" cxnId="{A67A617B-843E-48CD-B47B-E46BD0A3ED32}">
      <dgm:prSet/>
      <dgm:spPr/>
      <dgm:t>
        <a:bodyPr/>
        <a:lstStyle/>
        <a:p>
          <a:endParaRPr lang="en-US"/>
        </a:p>
      </dgm:t>
    </dgm:pt>
    <dgm:pt modelId="{8166801D-2871-4616-8EAF-8C05370A764B}">
      <dgm:prSet/>
      <dgm:spPr/>
      <dgm:t>
        <a:bodyPr/>
        <a:lstStyle/>
        <a:p>
          <a:r>
            <a:rPr lang="en-US"/>
            <a:t>- Scale Instagram marketing efforts.</a:t>
          </a:r>
        </a:p>
      </dgm:t>
    </dgm:pt>
    <dgm:pt modelId="{0278E540-A9BB-4798-944E-3B15EE405A6B}" type="parTrans" cxnId="{48ED1F73-8078-4153-8BCB-D57337D8BF9E}">
      <dgm:prSet/>
      <dgm:spPr/>
      <dgm:t>
        <a:bodyPr/>
        <a:lstStyle/>
        <a:p>
          <a:endParaRPr lang="en-US"/>
        </a:p>
      </dgm:t>
    </dgm:pt>
    <dgm:pt modelId="{C3F4E45B-42D7-480F-85B0-B335E034D731}" type="sibTrans" cxnId="{48ED1F73-8078-4153-8BCB-D57337D8BF9E}">
      <dgm:prSet/>
      <dgm:spPr/>
      <dgm:t>
        <a:bodyPr/>
        <a:lstStyle/>
        <a:p>
          <a:endParaRPr lang="en-US"/>
        </a:p>
      </dgm:t>
    </dgm:pt>
    <dgm:pt modelId="{B5E89DA9-4DC4-6149-A300-7771B4B93026}" type="pres">
      <dgm:prSet presAssocID="{FED6F59D-3215-4866-9806-087CEF22DC19}" presName="Name0" presStyleCnt="0">
        <dgm:presLayoutVars>
          <dgm:dir/>
          <dgm:animLvl val="lvl"/>
          <dgm:resizeHandles val="exact"/>
        </dgm:presLayoutVars>
      </dgm:prSet>
      <dgm:spPr/>
    </dgm:pt>
    <dgm:pt modelId="{894E2B22-80EC-6242-9D46-E38142DC8EDB}" type="pres">
      <dgm:prSet presAssocID="{5C261609-BBAE-411E-8D3D-B3CCE02D17CD}" presName="boxAndChildren" presStyleCnt="0"/>
      <dgm:spPr/>
    </dgm:pt>
    <dgm:pt modelId="{A2646A84-65AA-7A4B-8633-0070F85BA4B4}" type="pres">
      <dgm:prSet presAssocID="{5C261609-BBAE-411E-8D3D-B3CCE02D17CD}" presName="parentTextBox" presStyleLbl="alignNode1" presStyleIdx="0" presStyleCnt="4"/>
      <dgm:spPr/>
    </dgm:pt>
    <dgm:pt modelId="{42659B57-3491-C443-A757-FA9BC452816D}" type="pres">
      <dgm:prSet presAssocID="{5C261609-BBAE-411E-8D3D-B3CCE02D17CD}" presName="descendantBox" presStyleLbl="bgAccFollowNode1" presStyleIdx="0" presStyleCnt="4"/>
      <dgm:spPr/>
    </dgm:pt>
    <dgm:pt modelId="{F328457E-602D-924F-8570-D3A5E8A89A66}" type="pres">
      <dgm:prSet presAssocID="{FCA2A959-A9F1-45BF-AAA8-7CB99C7E8602}" presName="sp" presStyleCnt="0"/>
      <dgm:spPr/>
    </dgm:pt>
    <dgm:pt modelId="{68FDF897-3974-0948-8BFF-ACFCB63CC879}" type="pres">
      <dgm:prSet presAssocID="{00A164D9-2AFB-4D6A-9442-28CE3F352B16}" presName="arrowAndChildren" presStyleCnt="0"/>
      <dgm:spPr/>
    </dgm:pt>
    <dgm:pt modelId="{180BA8DB-142C-4741-8ED8-A34AAC3FB9C1}" type="pres">
      <dgm:prSet presAssocID="{00A164D9-2AFB-4D6A-9442-28CE3F352B16}" presName="parentTextArrow" presStyleLbl="node1" presStyleIdx="0" presStyleCnt="0"/>
      <dgm:spPr/>
    </dgm:pt>
    <dgm:pt modelId="{C0D955A9-BF2F-624A-9F52-C6C790E2D5DF}" type="pres">
      <dgm:prSet presAssocID="{00A164D9-2AFB-4D6A-9442-28CE3F352B16}" presName="arrow" presStyleLbl="alignNode1" presStyleIdx="1" presStyleCnt="4"/>
      <dgm:spPr/>
    </dgm:pt>
    <dgm:pt modelId="{14C75562-3C73-754E-9C84-1D1591F25AB2}" type="pres">
      <dgm:prSet presAssocID="{00A164D9-2AFB-4D6A-9442-28CE3F352B16}" presName="descendantArrow" presStyleLbl="bgAccFollowNode1" presStyleIdx="1" presStyleCnt="4"/>
      <dgm:spPr/>
    </dgm:pt>
    <dgm:pt modelId="{70279476-319F-CF40-8F97-71B5D87D716B}" type="pres">
      <dgm:prSet presAssocID="{33DA67D5-D15E-4BD7-99FF-67CBC91179C1}" presName="sp" presStyleCnt="0"/>
      <dgm:spPr/>
    </dgm:pt>
    <dgm:pt modelId="{A983D2E3-0E51-304E-BD8A-B00D5A593DE0}" type="pres">
      <dgm:prSet presAssocID="{30151D3F-CB31-4BE5-98B2-0F5E030483BC}" presName="arrowAndChildren" presStyleCnt="0"/>
      <dgm:spPr/>
    </dgm:pt>
    <dgm:pt modelId="{96249FDD-F698-AB40-BFCC-FE76C9FD06C1}" type="pres">
      <dgm:prSet presAssocID="{30151D3F-CB31-4BE5-98B2-0F5E030483BC}" presName="parentTextArrow" presStyleLbl="node1" presStyleIdx="0" presStyleCnt="0"/>
      <dgm:spPr/>
    </dgm:pt>
    <dgm:pt modelId="{7E103EAB-CF71-6348-95B4-855F3AA25EAB}" type="pres">
      <dgm:prSet presAssocID="{30151D3F-CB31-4BE5-98B2-0F5E030483BC}" presName="arrow" presStyleLbl="alignNode1" presStyleIdx="2" presStyleCnt="4"/>
      <dgm:spPr/>
    </dgm:pt>
    <dgm:pt modelId="{5E13230B-D64D-E942-BE00-B977531D0027}" type="pres">
      <dgm:prSet presAssocID="{30151D3F-CB31-4BE5-98B2-0F5E030483BC}" presName="descendantArrow" presStyleLbl="bgAccFollowNode1" presStyleIdx="2" presStyleCnt="4"/>
      <dgm:spPr/>
    </dgm:pt>
    <dgm:pt modelId="{0C861A49-11B1-1745-BE4D-EF0B21936018}" type="pres">
      <dgm:prSet presAssocID="{D99C1E9B-A574-499C-B535-D0CA351F680F}" presName="sp" presStyleCnt="0"/>
      <dgm:spPr/>
    </dgm:pt>
    <dgm:pt modelId="{2DC19D4B-0117-4E49-88CD-57FDB9A09D41}" type="pres">
      <dgm:prSet presAssocID="{075935D3-1CAB-4699-9465-C98474363655}" presName="arrowAndChildren" presStyleCnt="0"/>
      <dgm:spPr/>
    </dgm:pt>
    <dgm:pt modelId="{061E96EF-A4F8-1A4D-95B1-CDA8ABE24F5D}" type="pres">
      <dgm:prSet presAssocID="{075935D3-1CAB-4699-9465-C98474363655}" presName="parentTextArrow" presStyleLbl="node1" presStyleIdx="0" presStyleCnt="0"/>
      <dgm:spPr/>
    </dgm:pt>
    <dgm:pt modelId="{68B0695B-9852-7B40-A9C8-D9770E31AD34}" type="pres">
      <dgm:prSet presAssocID="{075935D3-1CAB-4699-9465-C98474363655}" presName="arrow" presStyleLbl="alignNode1" presStyleIdx="3" presStyleCnt="4"/>
      <dgm:spPr/>
    </dgm:pt>
    <dgm:pt modelId="{B123784B-4083-F043-A339-124F4A40CCBF}" type="pres">
      <dgm:prSet presAssocID="{075935D3-1CAB-4699-9465-C98474363655}" presName="descendantArrow" presStyleLbl="bgAccFollowNode1" presStyleIdx="3" presStyleCnt="4"/>
      <dgm:spPr/>
    </dgm:pt>
  </dgm:ptLst>
  <dgm:cxnLst>
    <dgm:cxn modelId="{A2FD9B27-D862-6643-AEE2-9D83244B0EFE}" type="presOf" srcId="{5C261609-BBAE-411E-8D3D-B3CCE02D17CD}" destId="{A2646A84-65AA-7A4B-8633-0070F85BA4B4}" srcOrd="0" destOrd="0" presId="urn:microsoft.com/office/officeart/2016/7/layout/VerticalDownArrowProcess"/>
    <dgm:cxn modelId="{6231A728-C294-408E-ABBB-78B9FA85D4D6}" srcId="{30151D3F-CB31-4BE5-98B2-0F5E030483BC}" destId="{FBDB2AF5-0604-47D9-95D0-72E44C32602F}" srcOrd="0" destOrd="0" parTransId="{E4FB9901-2B49-4E50-AE92-F94C89096127}" sibTransId="{E48B4B91-C3E0-40E6-BC97-B4065969370A}"/>
    <dgm:cxn modelId="{6088F536-C54E-4158-8BA7-FC109B4D63B8}" srcId="{075935D3-1CAB-4699-9465-C98474363655}" destId="{6F18CD55-14E1-40C8-8AEB-2B90D01BB403}" srcOrd="0" destOrd="0" parTransId="{2272F8F7-2F5A-4CE4-81C6-DE5277B31931}" sibTransId="{8DD5AF52-8A82-44B2-868D-33083A6B58E6}"/>
    <dgm:cxn modelId="{E19BF43B-D00B-4104-ABF4-D28B0EACCAB5}" srcId="{FED6F59D-3215-4866-9806-087CEF22DC19}" destId="{30151D3F-CB31-4BE5-98B2-0F5E030483BC}" srcOrd="1" destOrd="0" parTransId="{8A3B7C14-BF7A-458C-8F3E-7FCDDC61AEDD}" sibTransId="{33DA67D5-D15E-4BD7-99FF-67CBC91179C1}"/>
    <dgm:cxn modelId="{15B6B73E-FD80-CF40-8F65-6D2542F049DC}" type="presOf" srcId="{30151D3F-CB31-4BE5-98B2-0F5E030483BC}" destId="{96249FDD-F698-AB40-BFCC-FE76C9FD06C1}" srcOrd="0" destOrd="0" presId="urn:microsoft.com/office/officeart/2016/7/layout/VerticalDownArrowProcess"/>
    <dgm:cxn modelId="{40A7C545-A00E-654A-8AA5-16E08000D4F2}" type="presOf" srcId="{FED6F59D-3215-4866-9806-087CEF22DC19}" destId="{B5E89DA9-4DC4-6149-A300-7771B4B93026}" srcOrd="0" destOrd="0" presId="urn:microsoft.com/office/officeart/2016/7/layout/VerticalDownArrowProcess"/>
    <dgm:cxn modelId="{085C8250-8734-5948-8A18-B254A79D126F}" type="presOf" srcId="{075935D3-1CAB-4699-9465-C98474363655}" destId="{061E96EF-A4F8-1A4D-95B1-CDA8ABE24F5D}" srcOrd="0" destOrd="0" presId="urn:microsoft.com/office/officeart/2016/7/layout/VerticalDownArrowProcess"/>
    <dgm:cxn modelId="{C9899571-E632-426D-B5EA-63B42CDF52CC}" srcId="{FED6F59D-3215-4866-9806-087CEF22DC19}" destId="{075935D3-1CAB-4699-9465-C98474363655}" srcOrd="0" destOrd="0" parTransId="{0C274E55-C809-4BA2-B11E-A15154848B08}" sibTransId="{D99C1E9B-A574-499C-B535-D0CA351F680F}"/>
    <dgm:cxn modelId="{48ED1F73-8078-4153-8BCB-D57337D8BF9E}" srcId="{5C261609-BBAE-411E-8D3D-B3CCE02D17CD}" destId="{8166801D-2871-4616-8EAF-8C05370A764B}" srcOrd="0" destOrd="0" parTransId="{0278E540-A9BB-4798-944E-3B15EE405A6B}" sibTransId="{C3F4E45B-42D7-480F-85B0-B335E034D731}"/>
    <dgm:cxn modelId="{A67A617B-843E-48CD-B47B-E46BD0A3ED32}" srcId="{FED6F59D-3215-4866-9806-087CEF22DC19}" destId="{5C261609-BBAE-411E-8D3D-B3CCE02D17CD}" srcOrd="3" destOrd="0" parTransId="{45AB1B7F-563B-4E91-BBDC-67CE81CDD4AA}" sibTransId="{A28839BA-B816-4465-A5FF-2DCFAADDF0CE}"/>
    <dgm:cxn modelId="{A79C7C9A-72A6-6C4C-88BA-BCF5F71E68EB}" type="presOf" srcId="{00A164D9-2AFB-4D6A-9442-28CE3F352B16}" destId="{C0D955A9-BF2F-624A-9F52-C6C790E2D5DF}" srcOrd="1" destOrd="0" presId="urn:microsoft.com/office/officeart/2016/7/layout/VerticalDownArrowProcess"/>
    <dgm:cxn modelId="{4FB5369E-C338-0A4C-9EC0-0E329CD4A40E}" type="presOf" srcId="{91FAB117-56E4-4075-9384-A9A57B680830}" destId="{14C75562-3C73-754E-9C84-1D1591F25AB2}" srcOrd="0" destOrd="0" presId="urn:microsoft.com/office/officeart/2016/7/layout/VerticalDownArrowProcess"/>
    <dgm:cxn modelId="{21721FA7-D97B-2941-8B9A-203F5C60E926}" type="presOf" srcId="{00A164D9-2AFB-4D6A-9442-28CE3F352B16}" destId="{180BA8DB-142C-4741-8ED8-A34AAC3FB9C1}" srcOrd="0" destOrd="0" presId="urn:microsoft.com/office/officeart/2016/7/layout/VerticalDownArrowProcess"/>
    <dgm:cxn modelId="{A34166AC-56D2-BD47-BE5B-97849D5DCF4D}" type="presOf" srcId="{075935D3-1CAB-4699-9465-C98474363655}" destId="{68B0695B-9852-7B40-A9C8-D9770E31AD34}" srcOrd="1" destOrd="0" presId="urn:microsoft.com/office/officeart/2016/7/layout/VerticalDownArrowProcess"/>
    <dgm:cxn modelId="{1E01C5BA-5113-054F-BA28-BC3C1F47BEBC}" type="presOf" srcId="{8166801D-2871-4616-8EAF-8C05370A764B}" destId="{42659B57-3491-C443-A757-FA9BC452816D}" srcOrd="0" destOrd="0" presId="urn:microsoft.com/office/officeart/2016/7/layout/VerticalDownArrowProcess"/>
    <dgm:cxn modelId="{3AD4B1CB-4718-4D4D-976F-7E1B52903720}" srcId="{00A164D9-2AFB-4D6A-9442-28CE3F352B16}" destId="{91FAB117-56E4-4075-9384-A9A57B680830}" srcOrd="0" destOrd="0" parTransId="{30B2AAF6-9D32-4021-B31B-173E1717ECD7}" sibTransId="{4AAD535C-81AB-48E6-BADD-92217B07FAC4}"/>
    <dgm:cxn modelId="{797E5ADE-9D48-4CEB-A744-2252EFD95603}" srcId="{FED6F59D-3215-4866-9806-087CEF22DC19}" destId="{00A164D9-2AFB-4D6A-9442-28CE3F352B16}" srcOrd="2" destOrd="0" parTransId="{DD2FB9C1-EBBD-40B3-9CFC-D57955AEECEF}" sibTransId="{FCA2A959-A9F1-45BF-AAA8-7CB99C7E8602}"/>
    <dgm:cxn modelId="{184484F2-5D1B-5E4F-B33E-831396878601}" type="presOf" srcId="{6F18CD55-14E1-40C8-8AEB-2B90D01BB403}" destId="{B123784B-4083-F043-A339-124F4A40CCBF}" srcOrd="0" destOrd="0" presId="urn:microsoft.com/office/officeart/2016/7/layout/VerticalDownArrowProcess"/>
    <dgm:cxn modelId="{7F1815F3-16BF-2641-9937-591B6A142792}" type="presOf" srcId="{FBDB2AF5-0604-47D9-95D0-72E44C32602F}" destId="{5E13230B-D64D-E942-BE00-B977531D0027}" srcOrd="0" destOrd="0" presId="urn:microsoft.com/office/officeart/2016/7/layout/VerticalDownArrowProcess"/>
    <dgm:cxn modelId="{C06DC5FA-A579-9540-A94A-FDF014C1EEAB}" type="presOf" srcId="{30151D3F-CB31-4BE5-98B2-0F5E030483BC}" destId="{7E103EAB-CF71-6348-95B4-855F3AA25EAB}" srcOrd="1" destOrd="0" presId="urn:microsoft.com/office/officeart/2016/7/layout/VerticalDownArrowProcess"/>
    <dgm:cxn modelId="{DE2E6455-4C24-EC4F-9919-5013E2410F8B}" type="presParOf" srcId="{B5E89DA9-4DC4-6149-A300-7771B4B93026}" destId="{894E2B22-80EC-6242-9D46-E38142DC8EDB}" srcOrd="0" destOrd="0" presId="urn:microsoft.com/office/officeart/2016/7/layout/VerticalDownArrowProcess"/>
    <dgm:cxn modelId="{DCB20836-9A06-2248-9DF7-494825F5A7AD}" type="presParOf" srcId="{894E2B22-80EC-6242-9D46-E38142DC8EDB}" destId="{A2646A84-65AA-7A4B-8633-0070F85BA4B4}" srcOrd="0" destOrd="0" presId="urn:microsoft.com/office/officeart/2016/7/layout/VerticalDownArrowProcess"/>
    <dgm:cxn modelId="{E901A2F7-6C6C-0D47-B70E-91ECD4E29EBC}" type="presParOf" srcId="{894E2B22-80EC-6242-9D46-E38142DC8EDB}" destId="{42659B57-3491-C443-A757-FA9BC452816D}" srcOrd="1" destOrd="0" presId="urn:microsoft.com/office/officeart/2016/7/layout/VerticalDownArrowProcess"/>
    <dgm:cxn modelId="{FB5052A0-6FDF-2343-9796-BC9EB50FD417}" type="presParOf" srcId="{B5E89DA9-4DC4-6149-A300-7771B4B93026}" destId="{F328457E-602D-924F-8570-D3A5E8A89A66}" srcOrd="1" destOrd="0" presId="urn:microsoft.com/office/officeart/2016/7/layout/VerticalDownArrowProcess"/>
    <dgm:cxn modelId="{412E7FD9-1B16-1241-91F3-5F975C0F681E}" type="presParOf" srcId="{B5E89DA9-4DC4-6149-A300-7771B4B93026}" destId="{68FDF897-3974-0948-8BFF-ACFCB63CC879}" srcOrd="2" destOrd="0" presId="urn:microsoft.com/office/officeart/2016/7/layout/VerticalDownArrowProcess"/>
    <dgm:cxn modelId="{E28B775F-292E-444F-AFE7-C9B437C9F665}" type="presParOf" srcId="{68FDF897-3974-0948-8BFF-ACFCB63CC879}" destId="{180BA8DB-142C-4741-8ED8-A34AAC3FB9C1}" srcOrd="0" destOrd="0" presId="urn:microsoft.com/office/officeart/2016/7/layout/VerticalDownArrowProcess"/>
    <dgm:cxn modelId="{8E3AF9F7-9A19-B94B-A213-F2B0F022535F}" type="presParOf" srcId="{68FDF897-3974-0948-8BFF-ACFCB63CC879}" destId="{C0D955A9-BF2F-624A-9F52-C6C790E2D5DF}" srcOrd="1" destOrd="0" presId="urn:microsoft.com/office/officeart/2016/7/layout/VerticalDownArrowProcess"/>
    <dgm:cxn modelId="{A2257FBF-B39A-A14A-9E59-137DA3F69124}" type="presParOf" srcId="{68FDF897-3974-0948-8BFF-ACFCB63CC879}" destId="{14C75562-3C73-754E-9C84-1D1591F25AB2}" srcOrd="2" destOrd="0" presId="urn:microsoft.com/office/officeart/2016/7/layout/VerticalDownArrowProcess"/>
    <dgm:cxn modelId="{E14AED58-33A1-624F-9543-B53B3C69603F}" type="presParOf" srcId="{B5E89DA9-4DC4-6149-A300-7771B4B93026}" destId="{70279476-319F-CF40-8F97-71B5D87D716B}" srcOrd="3" destOrd="0" presId="urn:microsoft.com/office/officeart/2016/7/layout/VerticalDownArrowProcess"/>
    <dgm:cxn modelId="{3E3C0AB6-350A-F341-A8B6-D44D7562BCD3}" type="presParOf" srcId="{B5E89DA9-4DC4-6149-A300-7771B4B93026}" destId="{A983D2E3-0E51-304E-BD8A-B00D5A593DE0}" srcOrd="4" destOrd="0" presId="urn:microsoft.com/office/officeart/2016/7/layout/VerticalDownArrowProcess"/>
    <dgm:cxn modelId="{20AC87EF-FE05-C344-B9A8-2175C04D9C9C}" type="presParOf" srcId="{A983D2E3-0E51-304E-BD8A-B00D5A593DE0}" destId="{96249FDD-F698-AB40-BFCC-FE76C9FD06C1}" srcOrd="0" destOrd="0" presId="urn:microsoft.com/office/officeart/2016/7/layout/VerticalDownArrowProcess"/>
    <dgm:cxn modelId="{5A6D61B2-0A06-ED4F-9756-7F52E217F8E4}" type="presParOf" srcId="{A983D2E3-0E51-304E-BD8A-B00D5A593DE0}" destId="{7E103EAB-CF71-6348-95B4-855F3AA25EAB}" srcOrd="1" destOrd="0" presId="urn:microsoft.com/office/officeart/2016/7/layout/VerticalDownArrowProcess"/>
    <dgm:cxn modelId="{4EA20B53-0BAB-464E-9A07-22219C353BD9}" type="presParOf" srcId="{A983D2E3-0E51-304E-BD8A-B00D5A593DE0}" destId="{5E13230B-D64D-E942-BE00-B977531D0027}" srcOrd="2" destOrd="0" presId="urn:microsoft.com/office/officeart/2016/7/layout/VerticalDownArrowProcess"/>
    <dgm:cxn modelId="{D78E0E5C-445E-944A-A0DE-785B71F42E9D}" type="presParOf" srcId="{B5E89DA9-4DC4-6149-A300-7771B4B93026}" destId="{0C861A49-11B1-1745-BE4D-EF0B21936018}" srcOrd="5" destOrd="0" presId="urn:microsoft.com/office/officeart/2016/7/layout/VerticalDownArrowProcess"/>
    <dgm:cxn modelId="{EA349A39-7106-BE4F-8447-B21E30077888}" type="presParOf" srcId="{B5E89DA9-4DC4-6149-A300-7771B4B93026}" destId="{2DC19D4B-0117-4E49-88CD-57FDB9A09D41}" srcOrd="6" destOrd="0" presId="urn:microsoft.com/office/officeart/2016/7/layout/VerticalDownArrowProcess"/>
    <dgm:cxn modelId="{A237BEA7-C750-6748-8CDE-C5A0B8649AB7}" type="presParOf" srcId="{2DC19D4B-0117-4E49-88CD-57FDB9A09D41}" destId="{061E96EF-A4F8-1A4D-95B1-CDA8ABE24F5D}" srcOrd="0" destOrd="0" presId="urn:microsoft.com/office/officeart/2016/7/layout/VerticalDownArrowProcess"/>
    <dgm:cxn modelId="{ECEB98F9-05DE-C840-8CF6-EC653ECA030F}" type="presParOf" srcId="{2DC19D4B-0117-4E49-88CD-57FDB9A09D41}" destId="{68B0695B-9852-7B40-A9C8-D9770E31AD34}" srcOrd="1" destOrd="0" presId="urn:microsoft.com/office/officeart/2016/7/layout/VerticalDownArrowProcess"/>
    <dgm:cxn modelId="{AF014AD1-4204-BF48-B61C-EC0F1EA58526}" type="presParOf" srcId="{2DC19D4B-0117-4E49-88CD-57FDB9A09D41}" destId="{B123784B-4083-F043-A339-124F4A40CC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F4F20-AD5E-466D-A583-01B8A352DA09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28A0E-2787-4593-A466-D41C1F6241CE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19B5E-CB0F-4FE5-82E3-276FBEF41B46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Name: Beauty Glow</a:t>
          </a:r>
        </a:p>
      </dsp:txBody>
      <dsp:txXfrm>
        <a:off x="2037007" y="955306"/>
        <a:ext cx="2689193" cy="1763642"/>
      </dsp:txXfrm>
    </dsp:sp>
    <dsp:sp modelId="{0897F499-2392-415C-B86C-1FF1E2AB9527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E779B-C9ED-4CFF-A50C-4ECFBD14913E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4F436-B953-4A28-A6AA-4457D4891B35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Goal: Use sales data to identify key growth opportunities and optimize business performance.</a:t>
          </a:r>
        </a:p>
      </dsp:txBody>
      <dsp:txXfrm>
        <a:off x="2037007" y="3159859"/>
        <a:ext cx="26891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90B4B-6DF7-2843-8CA4-158FBE48545F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1BAA3-0EBA-4D43-9FEC-E369DAEF5013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Which product categories are most profitable?</a:t>
          </a:r>
        </a:p>
      </dsp:txBody>
      <dsp:txXfrm>
        <a:off x="0" y="2870"/>
        <a:ext cx="4726201" cy="1957689"/>
      </dsp:txXfrm>
    </dsp:sp>
    <dsp:sp modelId="{47BCC344-C91A-B64B-8B8C-D990ED918CF6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97956-8647-1247-B647-C7B0AB7B5931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What days or times drive the most sales?</a:t>
          </a:r>
        </a:p>
      </dsp:txBody>
      <dsp:txXfrm>
        <a:off x="0" y="1960559"/>
        <a:ext cx="4726201" cy="1957689"/>
      </dsp:txXfrm>
    </dsp:sp>
    <dsp:sp modelId="{B1783C89-F55E-7D42-A861-F43017CFDF35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6EB4F-96AC-6844-8CDB-881CD19C7008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Are Instagram promotions generating revenue increases?</a:t>
          </a:r>
        </a:p>
      </dsp:txBody>
      <dsp:txXfrm>
        <a:off x="0" y="3918249"/>
        <a:ext cx="4726201" cy="1957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9B2BA-C434-4F08-9ECA-00C4C95AE878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4C3E-EC37-497C-A322-A7F8C5289D4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720A-32AA-4058-8754-5F02F7218BC6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Top Category: Skincare ($65,333 revenue).</a:t>
          </a:r>
        </a:p>
      </dsp:txBody>
      <dsp:txXfrm>
        <a:off x="1939533" y="717"/>
        <a:ext cx="2786667" cy="1679249"/>
      </dsp:txXfrm>
    </dsp:sp>
    <dsp:sp modelId="{73AC71A1-FE69-44F4-B0DF-9F34A7E9E2BD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E33CC-5374-4DAD-A52A-2957E52BDC9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9C5BD-B6B9-4536-8997-9426951B927F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Top Product: Vitamin C Serum (845 units, $9,960).</a:t>
          </a:r>
        </a:p>
      </dsp:txBody>
      <dsp:txXfrm>
        <a:off x="1939533" y="2099779"/>
        <a:ext cx="2786667" cy="1679249"/>
      </dsp:txXfrm>
    </dsp:sp>
    <dsp:sp modelId="{0F545215-6386-48DB-9E4F-11025F0C578C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710FE-3DE0-48DB-9D7E-33AEA4C46F21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DC57B-2D68-4E3F-BF2E-788FA6518B9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Least Performing Product: Brow Pencil (503 units, $5,030).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B6B2F-2244-4E01-BB10-2E062F6B5DF7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7E8C5-71F0-4D9D-A47E-640051570C3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BF068-6769-4160-8B29-6A9F3672548E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Best Sales Days:</a:t>
          </a:r>
        </a:p>
      </dsp:txBody>
      <dsp:txXfrm>
        <a:off x="1129902" y="4592"/>
        <a:ext cx="3596298" cy="978270"/>
      </dsp:txXfrm>
    </dsp:sp>
    <dsp:sp modelId="{78672678-0033-47DF-A6F4-A779D5962DA2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DC20F-83A3-4A07-B223-9A60EA49E6BC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84AB9-8054-4FBE-9B22-8AB6A038A8B5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Wednesdays: $20,293</a:t>
          </a:r>
        </a:p>
      </dsp:txBody>
      <dsp:txXfrm>
        <a:off x="1129902" y="1227431"/>
        <a:ext cx="3596298" cy="978270"/>
      </dsp:txXfrm>
    </dsp:sp>
    <dsp:sp modelId="{0FB35087-6443-493E-999B-53C27A07ABD0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92BAC-50A0-46D8-BE9B-91766CA9697B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02038-E23F-4005-90A2-9F67D0990B45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Saturdays: $19,474</a:t>
          </a:r>
        </a:p>
      </dsp:txBody>
      <dsp:txXfrm>
        <a:off x="1129902" y="2450269"/>
        <a:ext cx="3596298" cy="978270"/>
      </dsp:txXfrm>
    </dsp:sp>
    <dsp:sp modelId="{89D0FEFA-EDE0-40C8-A749-950F249A7AAD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8EAE1-1556-48E0-9879-850BEE00D848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150C8-87A7-488B-B64F-5B6F03EEEAC3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Lowest Skincare Sales: Thursdays ($7,161).</a:t>
          </a:r>
        </a:p>
      </dsp:txBody>
      <dsp:txXfrm>
        <a:off x="1129902" y="3673107"/>
        <a:ext cx="3596298" cy="978270"/>
      </dsp:txXfrm>
    </dsp:sp>
    <dsp:sp modelId="{6BEBC06F-51F5-4AFD-95F6-1D0708878DA6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BDEAE-FF65-4EF5-872B-2D1C0CB2E22C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170F6-D001-4813-A5C0-134B45F75DFA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Face Masks on Thursdays: 6 units, $108 revenue.</a:t>
          </a:r>
        </a:p>
      </dsp:txBody>
      <dsp:txXfrm>
        <a:off x="1129902" y="4895945"/>
        <a:ext cx="35962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386FC-B11D-D347-A064-389D264F970F}">
      <dsp:nvSpPr>
        <dsp:cNvPr id="0" name=""/>
        <dsp:cNvSpPr/>
      </dsp:nvSpPr>
      <dsp:spPr>
        <a:xfrm>
          <a:off x="990" y="707853"/>
          <a:ext cx="3863485" cy="2318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Total Customers: 1,737.</a:t>
          </a:r>
        </a:p>
      </dsp:txBody>
      <dsp:txXfrm>
        <a:off x="990" y="707853"/>
        <a:ext cx="3863485" cy="2318091"/>
      </dsp:txXfrm>
    </dsp:sp>
    <dsp:sp modelId="{EFFCC4EF-F824-DB40-9A28-6E46A2135371}">
      <dsp:nvSpPr>
        <dsp:cNvPr id="0" name=""/>
        <dsp:cNvSpPr/>
      </dsp:nvSpPr>
      <dsp:spPr>
        <a:xfrm>
          <a:off x="4250824" y="707853"/>
          <a:ext cx="3863485" cy="2318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Top Spenders: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- Cust8697: $216 (mostly skincare).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- Cust6490: $208 (skincare and makeup).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- Cust2907: $205 (mainly Wednesdays).</a:t>
          </a:r>
        </a:p>
      </dsp:txBody>
      <dsp:txXfrm>
        <a:off x="4250824" y="707853"/>
        <a:ext cx="3863485" cy="2318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C02E9-2F1A-B44A-9308-335BFA52E674}">
      <dsp:nvSpPr>
        <dsp:cNvPr id="0" name=""/>
        <dsp:cNvSpPr/>
      </dsp:nvSpPr>
      <dsp:spPr>
        <a:xfrm>
          <a:off x="0" y="1106090"/>
          <a:ext cx="1268015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Focus on Skincare, especially Vitamin C Serum.</a:t>
          </a:r>
        </a:p>
      </dsp:txBody>
      <dsp:txXfrm>
        <a:off x="0" y="1714737"/>
        <a:ext cx="1268015" cy="912971"/>
      </dsp:txXfrm>
    </dsp:sp>
    <dsp:sp modelId="{D471FF50-F1F2-1347-A8ED-94B4F33B449C}">
      <dsp:nvSpPr>
        <dsp:cNvPr id="0" name=""/>
        <dsp:cNvSpPr/>
      </dsp:nvSpPr>
      <dsp:spPr>
        <a:xfrm>
          <a:off x="0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</a:t>
          </a:r>
        </a:p>
      </dsp:txBody>
      <dsp:txXfrm>
        <a:off x="0" y="1106090"/>
        <a:ext cx="1268015" cy="608647"/>
      </dsp:txXfrm>
    </dsp:sp>
    <dsp:sp modelId="{2B21149E-3611-2545-95E9-A56739E3C838}">
      <dsp:nvSpPr>
        <dsp:cNvPr id="0" name=""/>
        <dsp:cNvSpPr/>
      </dsp:nvSpPr>
      <dsp:spPr>
        <a:xfrm>
          <a:off x="1369456" y="1106090"/>
          <a:ext cx="1268015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Leverage Wednesdays and Saturdays with exclusive offers.</a:t>
          </a:r>
        </a:p>
      </dsp:txBody>
      <dsp:txXfrm>
        <a:off x="1369456" y="1714737"/>
        <a:ext cx="1268015" cy="912971"/>
      </dsp:txXfrm>
    </dsp:sp>
    <dsp:sp modelId="{D578B111-77B9-F143-AC98-5F775CB5D6DA}">
      <dsp:nvSpPr>
        <dsp:cNvPr id="0" name=""/>
        <dsp:cNvSpPr/>
      </dsp:nvSpPr>
      <dsp:spPr>
        <a:xfrm>
          <a:off x="1369456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</a:t>
          </a:r>
        </a:p>
      </dsp:txBody>
      <dsp:txXfrm>
        <a:off x="1369456" y="1106090"/>
        <a:ext cx="1268015" cy="608647"/>
      </dsp:txXfrm>
    </dsp:sp>
    <dsp:sp modelId="{F68F250B-0BFA-8E44-B830-34D0D1EC413F}">
      <dsp:nvSpPr>
        <dsp:cNvPr id="0" name=""/>
        <dsp:cNvSpPr/>
      </dsp:nvSpPr>
      <dsp:spPr>
        <a:xfrm>
          <a:off x="2738913" y="1106090"/>
          <a:ext cx="1268015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Shift from broad to targeted promotions.</a:t>
          </a:r>
        </a:p>
      </dsp:txBody>
      <dsp:txXfrm>
        <a:off x="2738913" y="1714737"/>
        <a:ext cx="1268015" cy="912971"/>
      </dsp:txXfrm>
    </dsp:sp>
    <dsp:sp modelId="{FCE285C2-E35E-9A43-B231-CAEAE560E1CD}">
      <dsp:nvSpPr>
        <dsp:cNvPr id="0" name=""/>
        <dsp:cNvSpPr/>
      </dsp:nvSpPr>
      <dsp:spPr>
        <a:xfrm>
          <a:off x="2738913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</a:t>
          </a:r>
        </a:p>
      </dsp:txBody>
      <dsp:txXfrm>
        <a:off x="2738913" y="1106090"/>
        <a:ext cx="1268015" cy="608647"/>
      </dsp:txXfrm>
    </dsp:sp>
    <dsp:sp modelId="{ED4440EC-CB20-E140-AA07-6F9B20ACA092}">
      <dsp:nvSpPr>
        <dsp:cNvPr id="0" name=""/>
        <dsp:cNvSpPr/>
      </dsp:nvSpPr>
      <dsp:spPr>
        <a:xfrm>
          <a:off x="4108370" y="1106090"/>
          <a:ext cx="1268015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Invest in Instagram content, influencers, and IG shopping.</a:t>
          </a:r>
        </a:p>
      </dsp:txBody>
      <dsp:txXfrm>
        <a:off x="4108370" y="1714737"/>
        <a:ext cx="1268015" cy="912971"/>
      </dsp:txXfrm>
    </dsp:sp>
    <dsp:sp modelId="{B5ED72A5-1655-D048-ACA8-8495517E69AE}">
      <dsp:nvSpPr>
        <dsp:cNvPr id="0" name=""/>
        <dsp:cNvSpPr/>
      </dsp:nvSpPr>
      <dsp:spPr>
        <a:xfrm>
          <a:off x="4108370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</a:t>
          </a:r>
        </a:p>
      </dsp:txBody>
      <dsp:txXfrm>
        <a:off x="4108370" y="1106090"/>
        <a:ext cx="1268015" cy="608647"/>
      </dsp:txXfrm>
    </dsp:sp>
    <dsp:sp modelId="{26D2D93B-D457-4F4E-B2BB-878578C8198D}">
      <dsp:nvSpPr>
        <dsp:cNvPr id="0" name=""/>
        <dsp:cNvSpPr/>
      </dsp:nvSpPr>
      <dsp:spPr>
        <a:xfrm>
          <a:off x="5477827" y="1106090"/>
          <a:ext cx="1268015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Bundle slow-moving products (e.g. Brow Pencil).</a:t>
          </a:r>
        </a:p>
      </dsp:txBody>
      <dsp:txXfrm>
        <a:off x="5477827" y="1714737"/>
        <a:ext cx="1268015" cy="912971"/>
      </dsp:txXfrm>
    </dsp:sp>
    <dsp:sp modelId="{67A0A1B4-28A7-204E-A3F2-4ED52480C683}">
      <dsp:nvSpPr>
        <dsp:cNvPr id="0" name=""/>
        <dsp:cNvSpPr/>
      </dsp:nvSpPr>
      <dsp:spPr>
        <a:xfrm>
          <a:off x="5477827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</a:t>
          </a:r>
        </a:p>
      </dsp:txBody>
      <dsp:txXfrm>
        <a:off x="5477827" y="1106090"/>
        <a:ext cx="1268015" cy="608647"/>
      </dsp:txXfrm>
    </dsp:sp>
    <dsp:sp modelId="{CF9C6296-97CA-E34B-9EBC-CE8566148629}">
      <dsp:nvSpPr>
        <dsp:cNvPr id="0" name=""/>
        <dsp:cNvSpPr/>
      </dsp:nvSpPr>
      <dsp:spPr>
        <a:xfrm>
          <a:off x="6847284" y="1106090"/>
          <a:ext cx="1268015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0" rIns="12525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Launch VIP program for top customers.</a:t>
          </a:r>
        </a:p>
      </dsp:txBody>
      <dsp:txXfrm>
        <a:off x="6847284" y="1714737"/>
        <a:ext cx="1268015" cy="912971"/>
      </dsp:txXfrm>
    </dsp:sp>
    <dsp:sp modelId="{83DA9F3C-57B1-D648-973C-5006DD49A516}">
      <dsp:nvSpPr>
        <dsp:cNvPr id="0" name=""/>
        <dsp:cNvSpPr/>
      </dsp:nvSpPr>
      <dsp:spPr>
        <a:xfrm>
          <a:off x="6847284" y="1106090"/>
          <a:ext cx="1268015" cy="6086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252" tIns="165100" rIns="125252" bIns="1651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06</a:t>
          </a:r>
        </a:p>
      </dsp:txBody>
      <dsp:txXfrm>
        <a:off x="6847284" y="1106090"/>
        <a:ext cx="1268015" cy="6086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46A84-65AA-7A4B-8633-0070F85BA4B4}">
      <dsp:nvSpPr>
        <dsp:cNvPr id="0" name=""/>
        <dsp:cNvSpPr/>
      </dsp:nvSpPr>
      <dsp:spPr>
        <a:xfrm>
          <a:off x="0" y="4821897"/>
          <a:ext cx="1181550" cy="1054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32" tIns="120904" rIns="84032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Scale</a:t>
          </a:r>
        </a:p>
      </dsp:txBody>
      <dsp:txXfrm>
        <a:off x="0" y="4821897"/>
        <a:ext cx="1181550" cy="1054913"/>
      </dsp:txXfrm>
    </dsp:sp>
    <dsp:sp modelId="{42659B57-3491-C443-A757-FA9BC452816D}">
      <dsp:nvSpPr>
        <dsp:cNvPr id="0" name=""/>
        <dsp:cNvSpPr/>
      </dsp:nvSpPr>
      <dsp:spPr>
        <a:xfrm>
          <a:off x="1181550" y="4821897"/>
          <a:ext cx="3544650" cy="10549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215900" rIns="71902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Scale Instagram marketing efforts.</a:t>
          </a:r>
        </a:p>
      </dsp:txBody>
      <dsp:txXfrm>
        <a:off x="1181550" y="4821897"/>
        <a:ext cx="3544650" cy="1054913"/>
      </dsp:txXfrm>
    </dsp:sp>
    <dsp:sp modelId="{C0D955A9-BF2F-624A-9F52-C6C790E2D5DF}">
      <dsp:nvSpPr>
        <dsp:cNvPr id="0" name=""/>
        <dsp:cNvSpPr/>
      </dsp:nvSpPr>
      <dsp:spPr>
        <a:xfrm rot="10800000">
          <a:off x="0" y="3215264"/>
          <a:ext cx="1181550" cy="16224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32" tIns="120904" rIns="84032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 and evaluate</a:t>
          </a:r>
        </a:p>
      </dsp:txBody>
      <dsp:txXfrm rot="-10800000">
        <a:off x="0" y="3215264"/>
        <a:ext cx="1181550" cy="1054596"/>
      </dsp:txXfrm>
    </dsp:sp>
    <dsp:sp modelId="{14C75562-3C73-754E-9C84-1D1591F25AB2}">
      <dsp:nvSpPr>
        <dsp:cNvPr id="0" name=""/>
        <dsp:cNvSpPr/>
      </dsp:nvSpPr>
      <dsp:spPr>
        <a:xfrm>
          <a:off x="1181550" y="3215264"/>
          <a:ext cx="3544650" cy="1054596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215900" rIns="71902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Monitor and evaluate promo performance monthly.</a:t>
          </a:r>
        </a:p>
      </dsp:txBody>
      <dsp:txXfrm>
        <a:off x="1181550" y="3215264"/>
        <a:ext cx="3544650" cy="1054596"/>
      </dsp:txXfrm>
    </dsp:sp>
    <dsp:sp modelId="{7E103EAB-CF71-6348-95B4-855F3AA25EAB}">
      <dsp:nvSpPr>
        <dsp:cNvPr id="0" name=""/>
        <dsp:cNvSpPr/>
      </dsp:nvSpPr>
      <dsp:spPr>
        <a:xfrm rot="10800000">
          <a:off x="0" y="1608631"/>
          <a:ext cx="1181550" cy="16224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32" tIns="120904" rIns="84032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</a:t>
          </a:r>
        </a:p>
      </dsp:txBody>
      <dsp:txXfrm rot="-10800000">
        <a:off x="0" y="1608631"/>
        <a:ext cx="1181550" cy="1054596"/>
      </dsp:txXfrm>
    </dsp:sp>
    <dsp:sp modelId="{5E13230B-D64D-E942-BE00-B977531D0027}">
      <dsp:nvSpPr>
        <dsp:cNvPr id="0" name=""/>
        <dsp:cNvSpPr/>
      </dsp:nvSpPr>
      <dsp:spPr>
        <a:xfrm>
          <a:off x="1181550" y="1608631"/>
          <a:ext cx="3544650" cy="1054596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215900" rIns="71902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Build customer loyalty programs.</a:t>
          </a:r>
        </a:p>
      </dsp:txBody>
      <dsp:txXfrm>
        <a:off x="1181550" y="1608631"/>
        <a:ext cx="3544650" cy="1054596"/>
      </dsp:txXfrm>
    </dsp:sp>
    <dsp:sp modelId="{68B0695B-9852-7B40-A9C8-D9770E31AD34}">
      <dsp:nvSpPr>
        <dsp:cNvPr id="0" name=""/>
        <dsp:cNvSpPr/>
      </dsp:nvSpPr>
      <dsp:spPr>
        <a:xfrm rot="10800000">
          <a:off x="0" y="1998"/>
          <a:ext cx="1181550" cy="162245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32" tIns="120904" rIns="84032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</a:t>
          </a:r>
        </a:p>
      </dsp:txBody>
      <dsp:txXfrm rot="-10800000">
        <a:off x="0" y="1998"/>
        <a:ext cx="1181550" cy="1054596"/>
      </dsp:txXfrm>
    </dsp:sp>
    <dsp:sp modelId="{B123784B-4083-F043-A339-124F4A40CCBF}">
      <dsp:nvSpPr>
        <dsp:cNvPr id="0" name=""/>
        <dsp:cNvSpPr/>
      </dsp:nvSpPr>
      <dsp:spPr>
        <a:xfrm>
          <a:off x="1181550" y="1998"/>
          <a:ext cx="3544650" cy="105459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02" tIns="215900" rIns="71902" bIns="2159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Implement targeted promotional campaigns.</a:t>
          </a:r>
        </a:p>
      </dsp:txBody>
      <dsp:txXfrm>
        <a:off x="1181550" y="1998"/>
        <a:ext cx="3544650" cy="1054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Project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3AC95-A739-2C0E-E1EA-206470880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36783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chemeClr val="bg1"/>
                </a:solidFill>
              </a:rPr>
              <a:t>Business Questions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D069D046-AC7C-EB9D-DBAA-CD95F9B67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6679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CA" sz="3100">
                <a:solidFill>
                  <a:schemeClr val="bg1"/>
                </a:solidFill>
              </a:rPr>
              <a:t>Key Findings - Product Performance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23EAF0-B6AA-4CBD-3D06-790F99196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25234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Key Findings - Sales Timing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8FF9E18-EBE2-7C84-1BE9-0DB9203C3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0733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CA" sz="3500"/>
              <a:t>Key Findings - Sales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CA" sz="1700"/>
              <a:t>- In-store Revenue: $58,479.</a:t>
            </a:r>
          </a:p>
          <a:p>
            <a:r>
              <a:rPr lang="en-CA" sz="1700"/>
              <a:t>- Instagram Revenue: $38,685.</a:t>
            </a:r>
          </a:p>
          <a:p>
            <a:r>
              <a:rPr lang="en-CA" sz="1700"/>
              <a:t>- Without Promotions: $64,241.</a:t>
            </a:r>
          </a:p>
          <a:p>
            <a:r>
              <a:rPr lang="en-CA" sz="1700"/>
              <a:t>- With Promotions: $32,923.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E8F339FD-A6BC-67D8-5D0B-E231C470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05" r="36518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CA" sz="3500"/>
              <a:t>Key Findings - Customer Behavior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9AD29E-9C81-1CC5-25FC-C9EDC53A2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12724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CA" sz="3500"/>
              <a:t>Recommendations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C5232A5-960D-A9D0-E6C0-3BFB34829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16486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Next Steps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13B00B-1F92-5BF8-164F-2A0A1154E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7742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309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Overview</vt:lpstr>
      <vt:lpstr>Business Questions</vt:lpstr>
      <vt:lpstr>Key Findings - Product Performance</vt:lpstr>
      <vt:lpstr>Key Findings - Sales Timing</vt:lpstr>
      <vt:lpstr>Key Findings - Sales Channel</vt:lpstr>
      <vt:lpstr>Key Findings - Customer Behavior</vt:lpstr>
      <vt:lpstr>Recommendations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Gabriel Assiakwa</cp:lastModifiedBy>
  <cp:revision>2</cp:revision>
  <dcterms:created xsi:type="dcterms:W3CDTF">2013-01-27T09:14:16Z</dcterms:created>
  <dcterms:modified xsi:type="dcterms:W3CDTF">2025-06-12T18:59:39Z</dcterms:modified>
  <cp:category/>
</cp:coreProperties>
</file>