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16BD9-05A3-4FD9-9145-6BCC4961FEE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132FEE2-5BD0-4CDE-BEFF-D343570349E0}">
      <dgm:prSet phldrT="[Text]"/>
      <dgm:spPr/>
      <dgm:t>
        <a:bodyPr/>
        <a:lstStyle/>
        <a:p>
          <a:r>
            <a:rPr lang="en-MY" dirty="0"/>
            <a:t>UI Path RPA</a:t>
          </a:r>
        </a:p>
      </dgm:t>
    </dgm:pt>
    <dgm:pt modelId="{3E13F020-BF9F-46CD-9FFF-6A43239F55F7}" type="parTrans" cxnId="{3733F8EF-F3F8-423C-A3F3-5BF6C550A8E1}">
      <dgm:prSet/>
      <dgm:spPr/>
      <dgm:t>
        <a:bodyPr/>
        <a:lstStyle/>
        <a:p>
          <a:endParaRPr lang="en-MY"/>
        </a:p>
      </dgm:t>
    </dgm:pt>
    <dgm:pt modelId="{39C2DCAA-4417-4923-AA20-458720BEC8E2}" type="sibTrans" cxnId="{3733F8EF-F3F8-423C-A3F3-5BF6C550A8E1}">
      <dgm:prSet/>
      <dgm:spPr/>
      <dgm:t>
        <a:bodyPr/>
        <a:lstStyle/>
        <a:p>
          <a:endParaRPr lang="en-MY"/>
        </a:p>
      </dgm:t>
    </dgm:pt>
    <dgm:pt modelId="{A5BC8743-67D9-4A73-B608-BB7CE2122274}">
      <dgm:prSet phldrT="[Text]"/>
      <dgm:spPr/>
      <dgm:t>
        <a:bodyPr/>
        <a:lstStyle/>
        <a:p>
          <a:r>
            <a:rPr lang="en-MY" dirty="0" err="1"/>
            <a:t>Face_recognition</a:t>
          </a:r>
          <a:r>
            <a:rPr lang="en-MY" dirty="0"/>
            <a:t> (Python)</a:t>
          </a:r>
        </a:p>
      </dgm:t>
    </dgm:pt>
    <dgm:pt modelId="{B79A5C9D-D08C-47FD-83B2-A674C2B56DAE}" type="parTrans" cxnId="{7CA620FD-C7ED-48EA-AE0E-8A148497A033}">
      <dgm:prSet/>
      <dgm:spPr/>
      <dgm:t>
        <a:bodyPr/>
        <a:lstStyle/>
        <a:p>
          <a:endParaRPr lang="en-MY"/>
        </a:p>
      </dgm:t>
    </dgm:pt>
    <dgm:pt modelId="{611DDE51-4CEC-4C09-BE0E-2BF7B39D9E7F}" type="sibTrans" cxnId="{7CA620FD-C7ED-48EA-AE0E-8A148497A033}">
      <dgm:prSet/>
      <dgm:spPr/>
      <dgm:t>
        <a:bodyPr/>
        <a:lstStyle/>
        <a:p>
          <a:endParaRPr lang="en-MY"/>
        </a:p>
      </dgm:t>
    </dgm:pt>
    <dgm:pt modelId="{4993297E-ECAE-4893-90E9-CBEC4EBE861F}">
      <dgm:prSet phldrT="[Text]"/>
      <dgm:spPr/>
      <dgm:t>
        <a:bodyPr/>
        <a:lstStyle/>
        <a:p>
          <a:r>
            <a:rPr lang="en-MY" dirty="0"/>
            <a:t>Temperature</a:t>
          </a:r>
        </a:p>
        <a:p>
          <a:r>
            <a:rPr lang="en-MY" dirty="0"/>
            <a:t>(Python)</a:t>
          </a:r>
        </a:p>
      </dgm:t>
    </dgm:pt>
    <dgm:pt modelId="{D5E0EE32-078B-4BDB-88B0-4DE2FEA8D532}" type="parTrans" cxnId="{2B5ADAF2-84CE-4141-9D3F-FE160D437894}">
      <dgm:prSet/>
      <dgm:spPr/>
      <dgm:t>
        <a:bodyPr/>
        <a:lstStyle/>
        <a:p>
          <a:endParaRPr lang="en-MY"/>
        </a:p>
      </dgm:t>
    </dgm:pt>
    <dgm:pt modelId="{11C766DA-B155-4456-AFF8-794EC8605F29}" type="sibTrans" cxnId="{2B5ADAF2-84CE-4141-9D3F-FE160D437894}">
      <dgm:prSet/>
      <dgm:spPr/>
      <dgm:t>
        <a:bodyPr/>
        <a:lstStyle/>
        <a:p>
          <a:endParaRPr lang="en-MY"/>
        </a:p>
      </dgm:t>
    </dgm:pt>
    <dgm:pt modelId="{69A3A9DD-2800-4D58-BAFF-8C7D0AFD0DE0}">
      <dgm:prSet phldrT="[Text]"/>
      <dgm:spPr/>
      <dgm:t>
        <a:bodyPr/>
        <a:lstStyle/>
        <a:p>
          <a:r>
            <a:rPr lang="en-MY" dirty="0"/>
            <a:t>Triggers Python Script for face recognition and temperature taking. Sending email based alert feedbacked by the python scripts</a:t>
          </a:r>
        </a:p>
      </dgm:t>
    </dgm:pt>
    <dgm:pt modelId="{3AF13475-05F6-4C21-A644-B99F4E5B4113}" type="parTrans" cxnId="{0E004CA1-35C1-41F9-BA3D-91737C8EA1F2}">
      <dgm:prSet/>
      <dgm:spPr/>
      <dgm:t>
        <a:bodyPr/>
        <a:lstStyle/>
        <a:p>
          <a:endParaRPr lang="en-MY"/>
        </a:p>
      </dgm:t>
    </dgm:pt>
    <dgm:pt modelId="{C61C8E52-C7CE-46F6-A45B-0955388A7C7B}" type="sibTrans" cxnId="{0E004CA1-35C1-41F9-BA3D-91737C8EA1F2}">
      <dgm:prSet/>
      <dgm:spPr/>
      <dgm:t>
        <a:bodyPr/>
        <a:lstStyle/>
        <a:p>
          <a:endParaRPr lang="en-MY"/>
        </a:p>
      </dgm:t>
    </dgm:pt>
    <dgm:pt modelId="{9DA70516-17F1-4BDB-A5E9-292756F05A6C}">
      <dgm:prSet phldrT="[Text]"/>
      <dgm:spPr/>
      <dgm:t>
        <a:bodyPr/>
        <a:lstStyle/>
        <a:p>
          <a:r>
            <a:rPr lang="en-MY" dirty="0" err="1"/>
            <a:t>Face_recognition</a:t>
          </a:r>
          <a:r>
            <a:rPr lang="en-MY" dirty="0"/>
            <a:t> will detect visitor thru camera. Will give update once there is a valid visitor showing up.</a:t>
          </a:r>
        </a:p>
        <a:p>
          <a:r>
            <a:rPr lang="en-MY" dirty="0"/>
            <a:t>Temperature taking agent will get the input from user. It checks whether visitor is having high temperature or in the </a:t>
          </a:r>
          <a:r>
            <a:rPr lang="en-MY" dirty="0" err="1"/>
            <a:t>blcaklist</a:t>
          </a:r>
          <a:endParaRPr lang="en-MY" dirty="0"/>
        </a:p>
      </dgm:t>
    </dgm:pt>
    <dgm:pt modelId="{BE477756-7C0A-43CC-AADB-AAD960A70305}" type="parTrans" cxnId="{B58D56CE-5A92-4301-B8D3-9D07C09C6055}">
      <dgm:prSet/>
      <dgm:spPr/>
      <dgm:t>
        <a:bodyPr/>
        <a:lstStyle/>
        <a:p>
          <a:endParaRPr lang="en-MY"/>
        </a:p>
      </dgm:t>
    </dgm:pt>
    <dgm:pt modelId="{CBBB2D64-2E44-4A35-9711-5A79ACF776A9}" type="sibTrans" cxnId="{B58D56CE-5A92-4301-B8D3-9D07C09C6055}">
      <dgm:prSet/>
      <dgm:spPr/>
      <dgm:t>
        <a:bodyPr/>
        <a:lstStyle/>
        <a:p>
          <a:endParaRPr lang="en-MY"/>
        </a:p>
      </dgm:t>
    </dgm:pt>
    <dgm:pt modelId="{C0874837-C699-474B-9D98-8092BB48A100}" type="pres">
      <dgm:prSet presAssocID="{7D216BD9-05A3-4FD9-9145-6BCC4961FE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BFA7CD-2260-4C61-B22F-AEE26423EBB7}" type="pres">
      <dgm:prSet presAssocID="{7D216BD9-05A3-4FD9-9145-6BCC4961FEE6}" presName="hierFlow" presStyleCnt="0"/>
      <dgm:spPr/>
    </dgm:pt>
    <dgm:pt modelId="{545F3B17-B9C3-406A-B690-E0F6E9B1497F}" type="pres">
      <dgm:prSet presAssocID="{7D216BD9-05A3-4FD9-9145-6BCC4961FEE6}" presName="firstBuf" presStyleCnt="0"/>
      <dgm:spPr/>
    </dgm:pt>
    <dgm:pt modelId="{131F513F-B278-4FFA-8219-7D5AD4E6BB25}" type="pres">
      <dgm:prSet presAssocID="{7D216BD9-05A3-4FD9-9145-6BCC4961FE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0F2C8AB-1819-4693-99ED-739D8B7EEF9F}" type="pres">
      <dgm:prSet presAssocID="{1132FEE2-5BD0-4CDE-BEFF-D343570349E0}" presName="Name14" presStyleCnt="0"/>
      <dgm:spPr/>
    </dgm:pt>
    <dgm:pt modelId="{116B4123-4A81-4CA1-A390-8CF5B2FC30DE}" type="pres">
      <dgm:prSet presAssocID="{1132FEE2-5BD0-4CDE-BEFF-D343570349E0}" presName="level1Shape" presStyleLbl="node0" presStyleIdx="0" presStyleCnt="1">
        <dgm:presLayoutVars>
          <dgm:chPref val="3"/>
        </dgm:presLayoutVars>
      </dgm:prSet>
      <dgm:spPr/>
    </dgm:pt>
    <dgm:pt modelId="{5E81DAEA-E67F-4717-894A-92EB6DFCC637}" type="pres">
      <dgm:prSet presAssocID="{1132FEE2-5BD0-4CDE-BEFF-D343570349E0}" presName="hierChild2" presStyleCnt="0"/>
      <dgm:spPr/>
    </dgm:pt>
    <dgm:pt modelId="{84B43C82-968D-4652-A2AB-D0587755A60B}" type="pres">
      <dgm:prSet presAssocID="{B79A5C9D-D08C-47FD-83B2-A674C2B56DAE}" presName="Name19" presStyleLbl="parChTrans1D2" presStyleIdx="0" presStyleCnt="2"/>
      <dgm:spPr/>
    </dgm:pt>
    <dgm:pt modelId="{3E4D90C0-7BEC-45DB-A5D3-95433A1F46E4}" type="pres">
      <dgm:prSet presAssocID="{A5BC8743-67D9-4A73-B608-BB7CE2122274}" presName="Name21" presStyleCnt="0"/>
      <dgm:spPr/>
    </dgm:pt>
    <dgm:pt modelId="{66D68E3E-FF92-4BC2-8EE4-14BA5A4FEBAB}" type="pres">
      <dgm:prSet presAssocID="{A5BC8743-67D9-4A73-B608-BB7CE2122274}" presName="level2Shape" presStyleLbl="node2" presStyleIdx="0" presStyleCnt="2"/>
      <dgm:spPr/>
    </dgm:pt>
    <dgm:pt modelId="{A66B122F-236D-4BDB-BC34-A7551ED1F0F5}" type="pres">
      <dgm:prSet presAssocID="{A5BC8743-67D9-4A73-B608-BB7CE2122274}" presName="hierChild3" presStyleCnt="0"/>
      <dgm:spPr/>
    </dgm:pt>
    <dgm:pt modelId="{D4A97B12-1E4C-4720-B3FA-77F4728932D0}" type="pres">
      <dgm:prSet presAssocID="{D5E0EE32-078B-4BDB-88B0-4DE2FEA8D532}" presName="Name19" presStyleLbl="parChTrans1D2" presStyleIdx="1" presStyleCnt="2"/>
      <dgm:spPr/>
    </dgm:pt>
    <dgm:pt modelId="{6255CB8D-635E-4A9B-8140-08C3EA0B3E67}" type="pres">
      <dgm:prSet presAssocID="{4993297E-ECAE-4893-90E9-CBEC4EBE861F}" presName="Name21" presStyleCnt="0"/>
      <dgm:spPr/>
    </dgm:pt>
    <dgm:pt modelId="{1DF266C5-EC1E-42C2-92CF-887747C5B63E}" type="pres">
      <dgm:prSet presAssocID="{4993297E-ECAE-4893-90E9-CBEC4EBE861F}" presName="level2Shape" presStyleLbl="node2" presStyleIdx="1" presStyleCnt="2"/>
      <dgm:spPr/>
    </dgm:pt>
    <dgm:pt modelId="{61D42573-2FFD-4661-AF0F-6B82715D380F}" type="pres">
      <dgm:prSet presAssocID="{4993297E-ECAE-4893-90E9-CBEC4EBE861F}" presName="hierChild3" presStyleCnt="0"/>
      <dgm:spPr/>
    </dgm:pt>
    <dgm:pt modelId="{33AED28D-E2A7-414A-A376-F86B0758DBA4}" type="pres">
      <dgm:prSet presAssocID="{7D216BD9-05A3-4FD9-9145-6BCC4961FEE6}" presName="bgShapesFlow" presStyleCnt="0"/>
      <dgm:spPr/>
    </dgm:pt>
    <dgm:pt modelId="{011D5D3F-6740-4437-AA35-CBE23FB0A7EA}" type="pres">
      <dgm:prSet presAssocID="{69A3A9DD-2800-4D58-BAFF-8C7D0AFD0DE0}" presName="rectComp" presStyleCnt="0"/>
      <dgm:spPr/>
    </dgm:pt>
    <dgm:pt modelId="{6097015C-BDC7-422A-9B45-51FC7301022F}" type="pres">
      <dgm:prSet presAssocID="{69A3A9DD-2800-4D58-BAFF-8C7D0AFD0DE0}" presName="bgRect" presStyleLbl="bgShp" presStyleIdx="0" presStyleCnt="2"/>
      <dgm:spPr/>
    </dgm:pt>
    <dgm:pt modelId="{041266E9-7457-400A-8A82-7504CE03A69D}" type="pres">
      <dgm:prSet presAssocID="{69A3A9DD-2800-4D58-BAFF-8C7D0AFD0DE0}" presName="bgRectTx" presStyleLbl="bgShp" presStyleIdx="0" presStyleCnt="2">
        <dgm:presLayoutVars>
          <dgm:bulletEnabled val="1"/>
        </dgm:presLayoutVars>
      </dgm:prSet>
      <dgm:spPr/>
    </dgm:pt>
    <dgm:pt modelId="{1008978F-E1CF-4E9A-B2A1-E560168226BF}" type="pres">
      <dgm:prSet presAssocID="{69A3A9DD-2800-4D58-BAFF-8C7D0AFD0DE0}" presName="spComp" presStyleCnt="0"/>
      <dgm:spPr/>
    </dgm:pt>
    <dgm:pt modelId="{DE7340D4-7BAC-4671-835F-039704D24C2F}" type="pres">
      <dgm:prSet presAssocID="{69A3A9DD-2800-4D58-BAFF-8C7D0AFD0DE0}" presName="vSp" presStyleCnt="0"/>
      <dgm:spPr/>
    </dgm:pt>
    <dgm:pt modelId="{6BD740B0-BFA1-46F2-8C50-2E5CB90D02A1}" type="pres">
      <dgm:prSet presAssocID="{9DA70516-17F1-4BDB-A5E9-292756F05A6C}" presName="rectComp" presStyleCnt="0"/>
      <dgm:spPr/>
    </dgm:pt>
    <dgm:pt modelId="{83191A96-E63B-46AD-B940-B10A55A61068}" type="pres">
      <dgm:prSet presAssocID="{9DA70516-17F1-4BDB-A5E9-292756F05A6C}" presName="bgRect" presStyleLbl="bgShp" presStyleIdx="1" presStyleCnt="2"/>
      <dgm:spPr/>
    </dgm:pt>
    <dgm:pt modelId="{43EF26D9-49EC-4649-993F-031E210C4F85}" type="pres">
      <dgm:prSet presAssocID="{9DA70516-17F1-4BDB-A5E9-292756F05A6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7E8F3D14-C35E-4A13-BC95-3454C93D79F0}" type="presOf" srcId="{4993297E-ECAE-4893-90E9-CBEC4EBE861F}" destId="{1DF266C5-EC1E-42C2-92CF-887747C5B63E}" srcOrd="0" destOrd="0" presId="urn:microsoft.com/office/officeart/2005/8/layout/hierarchy6"/>
    <dgm:cxn modelId="{0603F81C-D4B2-48A3-9F29-8142BC97E1C5}" type="presOf" srcId="{9DA70516-17F1-4BDB-A5E9-292756F05A6C}" destId="{83191A96-E63B-46AD-B940-B10A55A61068}" srcOrd="0" destOrd="0" presId="urn:microsoft.com/office/officeart/2005/8/layout/hierarchy6"/>
    <dgm:cxn modelId="{A43E9F68-E5DB-479D-9091-37949F02A155}" type="presOf" srcId="{69A3A9DD-2800-4D58-BAFF-8C7D0AFD0DE0}" destId="{041266E9-7457-400A-8A82-7504CE03A69D}" srcOrd="1" destOrd="0" presId="urn:microsoft.com/office/officeart/2005/8/layout/hierarchy6"/>
    <dgm:cxn modelId="{AEA18E52-9048-44CA-A3CB-8ADBF54AC910}" type="presOf" srcId="{A5BC8743-67D9-4A73-B608-BB7CE2122274}" destId="{66D68E3E-FF92-4BC2-8EE4-14BA5A4FEBAB}" srcOrd="0" destOrd="0" presId="urn:microsoft.com/office/officeart/2005/8/layout/hierarchy6"/>
    <dgm:cxn modelId="{F9593978-A7A3-4D06-A877-03EA73013293}" type="presOf" srcId="{D5E0EE32-078B-4BDB-88B0-4DE2FEA8D532}" destId="{D4A97B12-1E4C-4720-B3FA-77F4728932D0}" srcOrd="0" destOrd="0" presId="urn:microsoft.com/office/officeart/2005/8/layout/hierarchy6"/>
    <dgm:cxn modelId="{3155C17C-4CAB-4349-BE1E-669EE842CBDE}" type="presOf" srcId="{B79A5C9D-D08C-47FD-83B2-A674C2B56DAE}" destId="{84B43C82-968D-4652-A2AB-D0587755A60B}" srcOrd="0" destOrd="0" presId="urn:microsoft.com/office/officeart/2005/8/layout/hierarchy6"/>
    <dgm:cxn modelId="{F7C6708A-C769-4001-BD75-C07E009F15E1}" type="presOf" srcId="{9DA70516-17F1-4BDB-A5E9-292756F05A6C}" destId="{43EF26D9-49EC-4649-993F-031E210C4F85}" srcOrd="1" destOrd="0" presId="urn:microsoft.com/office/officeart/2005/8/layout/hierarchy6"/>
    <dgm:cxn modelId="{0E004CA1-35C1-41F9-BA3D-91737C8EA1F2}" srcId="{7D216BD9-05A3-4FD9-9145-6BCC4961FEE6}" destId="{69A3A9DD-2800-4D58-BAFF-8C7D0AFD0DE0}" srcOrd="1" destOrd="0" parTransId="{3AF13475-05F6-4C21-A644-B99F4E5B4113}" sibTransId="{C61C8E52-C7CE-46F6-A45B-0955388A7C7B}"/>
    <dgm:cxn modelId="{B58D56CE-5A92-4301-B8D3-9D07C09C6055}" srcId="{7D216BD9-05A3-4FD9-9145-6BCC4961FEE6}" destId="{9DA70516-17F1-4BDB-A5E9-292756F05A6C}" srcOrd="2" destOrd="0" parTransId="{BE477756-7C0A-43CC-AADB-AAD960A70305}" sibTransId="{CBBB2D64-2E44-4A35-9711-5A79ACF776A9}"/>
    <dgm:cxn modelId="{3A0738D8-50A9-41D6-B7BA-54723F60DF0D}" type="presOf" srcId="{69A3A9DD-2800-4D58-BAFF-8C7D0AFD0DE0}" destId="{6097015C-BDC7-422A-9B45-51FC7301022F}" srcOrd="0" destOrd="0" presId="urn:microsoft.com/office/officeart/2005/8/layout/hierarchy6"/>
    <dgm:cxn modelId="{01A3DDE2-2BBE-4891-9C70-4E298809FA79}" type="presOf" srcId="{7D216BD9-05A3-4FD9-9145-6BCC4961FEE6}" destId="{C0874837-C699-474B-9D98-8092BB48A100}" srcOrd="0" destOrd="0" presId="urn:microsoft.com/office/officeart/2005/8/layout/hierarchy6"/>
    <dgm:cxn modelId="{BB57C9E8-D827-42A2-9E2B-181FD71AB2D8}" type="presOf" srcId="{1132FEE2-5BD0-4CDE-BEFF-D343570349E0}" destId="{116B4123-4A81-4CA1-A390-8CF5B2FC30DE}" srcOrd="0" destOrd="0" presId="urn:microsoft.com/office/officeart/2005/8/layout/hierarchy6"/>
    <dgm:cxn modelId="{3733F8EF-F3F8-423C-A3F3-5BF6C550A8E1}" srcId="{7D216BD9-05A3-4FD9-9145-6BCC4961FEE6}" destId="{1132FEE2-5BD0-4CDE-BEFF-D343570349E0}" srcOrd="0" destOrd="0" parTransId="{3E13F020-BF9F-46CD-9FFF-6A43239F55F7}" sibTransId="{39C2DCAA-4417-4923-AA20-458720BEC8E2}"/>
    <dgm:cxn modelId="{2B5ADAF2-84CE-4141-9D3F-FE160D437894}" srcId="{1132FEE2-5BD0-4CDE-BEFF-D343570349E0}" destId="{4993297E-ECAE-4893-90E9-CBEC4EBE861F}" srcOrd="1" destOrd="0" parTransId="{D5E0EE32-078B-4BDB-88B0-4DE2FEA8D532}" sibTransId="{11C766DA-B155-4456-AFF8-794EC8605F29}"/>
    <dgm:cxn modelId="{7CA620FD-C7ED-48EA-AE0E-8A148497A033}" srcId="{1132FEE2-5BD0-4CDE-BEFF-D343570349E0}" destId="{A5BC8743-67D9-4A73-B608-BB7CE2122274}" srcOrd="0" destOrd="0" parTransId="{B79A5C9D-D08C-47FD-83B2-A674C2B56DAE}" sibTransId="{611DDE51-4CEC-4C09-BE0E-2BF7B39D9E7F}"/>
    <dgm:cxn modelId="{94C2AAE9-D72C-4121-B746-700F11785D25}" type="presParOf" srcId="{C0874837-C699-474B-9D98-8092BB48A100}" destId="{09BFA7CD-2260-4C61-B22F-AEE26423EBB7}" srcOrd="0" destOrd="0" presId="urn:microsoft.com/office/officeart/2005/8/layout/hierarchy6"/>
    <dgm:cxn modelId="{0B724A5C-6591-45E3-B2AB-4625F05C8C24}" type="presParOf" srcId="{09BFA7CD-2260-4C61-B22F-AEE26423EBB7}" destId="{545F3B17-B9C3-406A-B690-E0F6E9B1497F}" srcOrd="0" destOrd="0" presId="urn:microsoft.com/office/officeart/2005/8/layout/hierarchy6"/>
    <dgm:cxn modelId="{87A28D28-4CF6-451F-A98F-E6EADA65199D}" type="presParOf" srcId="{09BFA7CD-2260-4C61-B22F-AEE26423EBB7}" destId="{131F513F-B278-4FFA-8219-7D5AD4E6BB25}" srcOrd="1" destOrd="0" presId="urn:microsoft.com/office/officeart/2005/8/layout/hierarchy6"/>
    <dgm:cxn modelId="{C78DA69D-9617-4287-8C0C-0CFEB3326E27}" type="presParOf" srcId="{131F513F-B278-4FFA-8219-7D5AD4E6BB25}" destId="{60F2C8AB-1819-4693-99ED-739D8B7EEF9F}" srcOrd="0" destOrd="0" presId="urn:microsoft.com/office/officeart/2005/8/layout/hierarchy6"/>
    <dgm:cxn modelId="{61A6F340-D880-407F-837E-E4A3DD843D9B}" type="presParOf" srcId="{60F2C8AB-1819-4693-99ED-739D8B7EEF9F}" destId="{116B4123-4A81-4CA1-A390-8CF5B2FC30DE}" srcOrd="0" destOrd="0" presId="urn:microsoft.com/office/officeart/2005/8/layout/hierarchy6"/>
    <dgm:cxn modelId="{F62809BE-65CF-41AE-99FB-85CF30898EDD}" type="presParOf" srcId="{60F2C8AB-1819-4693-99ED-739D8B7EEF9F}" destId="{5E81DAEA-E67F-4717-894A-92EB6DFCC637}" srcOrd="1" destOrd="0" presId="urn:microsoft.com/office/officeart/2005/8/layout/hierarchy6"/>
    <dgm:cxn modelId="{A03C04D9-5E76-400E-804E-F988A12F6EB0}" type="presParOf" srcId="{5E81DAEA-E67F-4717-894A-92EB6DFCC637}" destId="{84B43C82-968D-4652-A2AB-D0587755A60B}" srcOrd="0" destOrd="0" presId="urn:microsoft.com/office/officeart/2005/8/layout/hierarchy6"/>
    <dgm:cxn modelId="{8A20E6FF-D724-4CE6-A2D1-E5370C543471}" type="presParOf" srcId="{5E81DAEA-E67F-4717-894A-92EB6DFCC637}" destId="{3E4D90C0-7BEC-45DB-A5D3-95433A1F46E4}" srcOrd="1" destOrd="0" presId="urn:microsoft.com/office/officeart/2005/8/layout/hierarchy6"/>
    <dgm:cxn modelId="{AD56D5CA-18BC-4FF9-8F3C-DC0593C145B2}" type="presParOf" srcId="{3E4D90C0-7BEC-45DB-A5D3-95433A1F46E4}" destId="{66D68E3E-FF92-4BC2-8EE4-14BA5A4FEBAB}" srcOrd="0" destOrd="0" presId="urn:microsoft.com/office/officeart/2005/8/layout/hierarchy6"/>
    <dgm:cxn modelId="{D46AE2C3-9445-42B4-A8C6-71A4B4AC16D2}" type="presParOf" srcId="{3E4D90C0-7BEC-45DB-A5D3-95433A1F46E4}" destId="{A66B122F-236D-4BDB-BC34-A7551ED1F0F5}" srcOrd="1" destOrd="0" presId="urn:microsoft.com/office/officeart/2005/8/layout/hierarchy6"/>
    <dgm:cxn modelId="{7FEB5C03-9F45-415E-A820-ECA9A7F98BA9}" type="presParOf" srcId="{5E81DAEA-E67F-4717-894A-92EB6DFCC637}" destId="{D4A97B12-1E4C-4720-B3FA-77F4728932D0}" srcOrd="2" destOrd="0" presId="urn:microsoft.com/office/officeart/2005/8/layout/hierarchy6"/>
    <dgm:cxn modelId="{3CFF9A6C-B946-4B4E-AB15-DDC4031A531E}" type="presParOf" srcId="{5E81DAEA-E67F-4717-894A-92EB6DFCC637}" destId="{6255CB8D-635E-4A9B-8140-08C3EA0B3E67}" srcOrd="3" destOrd="0" presId="urn:microsoft.com/office/officeart/2005/8/layout/hierarchy6"/>
    <dgm:cxn modelId="{7C4D6E01-590A-4594-ADBB-A6756EAE1E1C}" type="presParOf" srcId="{6255CB8D-635E-4A9B-8140-08C3EA0B3E67}" destId="{1DF266C5-EC1E-42C2-92CF-887747C5B63E}" srcOrd="0" destOrd="0" presId="urn:microsoft.com/office/officeart/2005/8/layout/hierarchy6"/>
    <dgm:cxn modelId="{6CC4C37F-3181-4300-A1F9-047D044E26E5}" type="presParOf" srcId="{6255CB8D-635E-4A9B-8140-08C3EA0B3E67}" destId="{61D42573-2FFD-4661-AF0F-6B82715D380F}" srcOrd="1" destOrd="0" presId="urn:microsoft.com/office/officeart/2005/8/layout/hierarchy6"/>
    <dgm:cxn modelId="{4F7E6422-76BF-4E5B-AEA4-70DEBB79CFF1}" type="presParOf" srcId="{C0874837-C699-474B-9D98-8092BB48A100}" destId="{33AED28D-E2A7-414A-A376-F86B0758DBA4}" srcOrd="1" destOrd="0" presId="urn:microsoft.com/office/officeart/2005/8/layout/hierarchy6"/>
    <dgm:cxn modelId="{2E1BCF0A-8FCE-4946-AF4E-9F9BDD89D14B}" type="presParOf" srcId="{33AED28D-E2A7-414A-A376-F86B0758DBA4}" destId="{011D5D3F-6740-4437-AA35-CBE23FB0A7EA}" srcOrd="0" destOrd="0" presId="urn:microsoft.com/office/officeart/2005/8/layout/hierarchy6"/>
    <dgm:cxn modelId="{038DEA6F-95E1-46D9-B1C1-34DF5CCFC269}" type="presParOf" srcId="{011D5D3F-6740-4437-AA35-CBE23FB0A7EA}" destId="{6097015C-BDC7-422A-9B45-51FC7301022F}" srcOrd="0" destOrd="0" presId="urn:microsoft.com/office/officeart/2005/8/layout/hierarchy6"/>
    <dgm:cxn modelId="{CC8CFD98-8549-4DE3-9D85-972A240DB1E1}" type="presParOf" srcId="{011D5D3F-6740-4437-AA35-CBE23FB0A7EA}" destId="{041266E9-7457-400A-8A82-7504CE03A69D}" srcOrd="1" destOrd="0" presId="urn:microsoft.com/office/officeart/2005/8/layout/hierarchy6"/>
    <dgm:cxn modelId="{AD9E0E1A-A15A-4AD0-9EB6-633C6D74591B}" type="presParOf" srcId="{33AED28D-E2A7-414A-A376-F86B0758DBA4}" destId="{1008978F-E1CF-4E9A-B2A1-E560168226BF}" srcOrd="1" destOrd="0" presId="urn:microsoft.com/office/officeart/2005/8/layout/hierarchy6"/>
    <dgm:cxn modelId="{9DB491CB-43BD-4FA6-96FC-41F0722D25CE}" type="presParOf" srcId="{1008978F-E1CF-4E9A-B2A1-E560168226BF}" destId="{DE7340D4-7BAC-4671-835F-039704D24C2F}" srcOrd="0" destOrd="0" presId="urn:microsoft.com/office/officeart/2005/8/layout/hierarchy6"/>
    <dgm:cxn modelId="{B6FFE3F8-D9EB-4E5E-A159-A22657135B4A}" type="presParOf" srcId="{33AED28D-E2A7-414A-A376-F86B0758DBA4}" destId="{6BD740B0-BFA1-46F2-8C50-2E5CB90D02A1}" srcOrd="2" destOrd="0" presId="urn:microsoft.com/office/officeart/2005/8/layout/hierarchy6"/>
    <dgm:cxn modelId="{0EECE123-5B99-481C-9DF5-14ECF43D0EE8}" type="presParOf" srcId="{6BD740B0-BFA1-46F2-8C50-2E5CB90D02A1}" destId="{83191A96-E63B-46AD-B940-B10A55A61068}" srcOrd="0" destOrd="0" presId="urn:microsoft.com/office/officeart/2005/8/layout/hierarchy6"/>
    <dgm:cxn modelId="{33B79194-881B-49EC-992F-C2E7FE59BFB9}" type="presParOf" srcId="{6BD740B0-BFA1-46F2-8C50-2E5CB90D02A1}" destId="{43EF26D9-49EC-4649-993F-031E210C4F8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BF81-05E1-45F4-9248-13E2841B56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E5CE23-C7D2-4B52-A299-EF0409987F07}">
      <dgm:prSet phldrT="[Text]"/>
      <dgm:spPr/>
      <dgm:t>
        <a:bodyPr/>
        <a:lstStyle/>
        <a:p>
          <a:r>
            <a:rPr lang="en-MY" dirty="0"/>
            <a:t>Trigger </a:t>
          </a:r>
          <a:r>
            <a:rPr lang="en-MY" dirty="0" err="1"/>
            <a:t>face_recognition</a:t>
          </a:r>
          <a:r>
            <a:rPr lang="en-MY" dirty="0"/>
            <a:t> agent using </a:t>
          </a:r>
          <a:r>
            <a:rPr lang="en-MY" dirty="0" err="1"/>
            <a:t>UIPath</a:t>
          </a:r>
          <a:endParaRPr lang="en-MY" dirty="0"/>
        </a:p>
      </dgm:t>
    </dgm:pt>
    <dgm:pt modelId="{F565C2F8-F52C-4701-8D71-F0CBFDC03B44}" type="parTrans" cxnId="{40D257F5-0418-4E3F-AFB1-824CA3379169}">
      <dgm:prSet/>
      <dgm:spPr/>
      <dgm:t>
        <a:bodyPr/>
        <a:lstStyle/>
        <a:p>
          <a:endParaRPr lang="en-MY"/>
        </a:p>
      </dgm:t>
    </dgm:pt>
    <dgm:pt modelId="{F291DE02-0020-41EE-B937-A7DC825F0708}" type="sibTrans" cxnId="{40D257F5-0418-4E3F-AFB1-824CA3379169}">
      <dgm:prSet/>
      <dgm:spPr/>
      <dgm:t>
        <a:bodyPr/>
        <a:lstStyle/>
        <a:p>
          <a:endParaRPr lang="en-MY"/>
        </a:p>
      </dgm:t>
    </dgm:pt>
    <dgm:pt modelId="{2945AA6D-928B-4984-BBBA-930AF34D3016}">
      <dgm:prSet phldrT="[Text]"/>
      <dgm:spPr/>
      <dgm:t>
        <a:bodyPr/>
        <a:lstStyle/>
        <a:p>
          <a:r>
            <a:rPr lang="en-MY" dirty="0"/>
            <a:t>Trigger temperature taking agent using </a:t>
          </a:r>
          <a:r>
            <a:rPr lang="en-MY" dirty="0" err="1"/>
            <a:t>UIPath</a:t>
          </a:r>
          <a:endParaRPr lang="en-MY" dirty="0"/>
        </a:p>
      </dgm:t>
    </dgm:pt>
    <dgm:pt modelId="{E0521999-8720-46D7-B0ED-AB9B0476C9B9}" type="parTrans" cxnId="{05388958-33C4-4AA4-92C0-E5231E6DE14F}">
      <dgm:prSet/>
      <dgm:spPr/>
      <dgm:t>
        <a:bodyPr/>
        <a:lstStyle/>
        <a:p>
          <a:endParaRPr lang="en-MY"/>
        </a:p>
      </dgm:t>
    </dgm:pt>
    <dgm:pt modelId="{E1D55293-EF3B-4C0D-AB8C-6D43E3186B8D}" type="sibTrans" cxnId="{05388958-33C4-4AA4-92C0-E5231E6DE14F}">
      <dgm:prSet/>
      <dgm:spPr/>
      <dgm:t>
        <a:bodyPr/>
        <a:lstStyle/>
        <a:p>
          <a:endParaRPr lang="en-MY"/>
        </a:p>
      </dgm:t>
    </dgm:pt>
    <dgm:pt modelId="{321A9922-112B-4268-9C26-FAD0AD8CB1A3}">
      <dgm:prSet phldrT="[Text]"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observes changes from the alert.csv that records changes in temperature</a:t>
          </a:r>
        </a:p>
      </dgm:t>
    </dgm:pt>
    <dgm:pt modelId="{CC17FCC5-6DC5-40F4-B034-5321882A0536}" type="parTrans" cxnId="{0FB6B0CF-0EFD-42B5-893A-3990008EBA44}">
      <dgm:prSet/>
      <dgm:spPr/>
      <dgm:t>
        <a:bodyPr/>
        <a:lstStyle/>
        <a:p>
          <a:endParaRPr lang="en-MY"/>
        </a:p>
      </dgm:t>
    </dgm:pt>
    <dgm:pt modelId="{19069456-F04A-4BD0-A10C-A13B1E166098}" type="sibTrans" cxnId="{0FB6B0CF-0EFD-42B5-893A-3990008EBA44}">
      <dgm:prSet/>
      <dgm:spPr/>
      <dgm:t>
        <a:bodyPr/>
        <a:lstStyle/>
        <a:p>
          <a:endParaRPr lang="en-MY"/>
        </a:p>
      </dgm:t>
    </dgm:pt>
    <dgm:pt modelId="{292A7811-6A56-4F59-A88E-D787636631F4}">
      <dgm:prSet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sends email if the </a:t>
          </a:r>
          <a:r>
            <a:rPr lang="en-MY" dirty="0" err="1"/>
            <a:t>vistor</a:t>
          </a:r>
          <a:r>
            <a:rPr lang="en-MY" dirty="0"/>
            <a:t> is having temperature or blacklisted</a:t>
          </a:r>
        </a:p>
      </dgm:t>
    </dgm:pt>
    <dgm:pt modelId="{5823C2B2-8701-4F52-B00D-27E38648CD68}" type="parTrans" cxnId="{E4685FD8-24D4-4B54-B548-5662C2353237}">
      <dgm:prSet/>
      <dgm:spPr/>
      <dgm:t>
        <a:bodyPr/>
        <a:lstStyle/>
        <a:p>
          <a:endParaRPr lang="en-MY"/>
        </a:p>
      </dgm:t>
    </dgm:pt>
    <dgm:pt modelId="{A9CC7A3A-CD8B-4572-A6E6-B80B2980787E}" type="sibTrans" cxnId="{E4685FD8-24D4-4B54-B548-5662C2353237}">
      <dgm:prSet/>
      <dgm:spPr/>
      <dgm:t>
        <a:bodyPr/>
        <a:lstStyle/>
        <a:p>
          <a:endParaRPr lang="en-MY"/>
        </a:p>
      </dgm:t>
    </dgm:pt>
    <dgm:pt modelId="{701DEF55-9EDC-4378-AB7C-BA81DCC1CBB0}" type="pres">
      <dgm:prSet presAssocID="{67DFBF81-05E1-45F4-9248-13E2841B567F}" presName="Name0" presStyleCnt="0">
        <dgm:presLayoutVars>
          <dgm:dir/>
          <dgm:resizeHandles val="exact"/>
        </dgm:presLayoutVars>
      </dgm:prSet>
      <dgm:spPr/>
    </dgm:pt>
    <dgm:pt modelId="{3CDEB0B1-9F04-41A5-9625-FD60088E7FB1}" type="pres">
      <dgm:prSet presAssocID="{C7E5CE23-C7D2-4B52-A299-EF0409987F07}" presName="node" presStyleLbl="node1" presStyleIdx="0" presStyleCnt="4">
        <dgm:presLayoutVars>
          <dgm:bulletEnabled val="1"/>
        </dgm:presLayoutVars>
      </dgm:prSet>
      <dgm:spPr/>
    </dgm:pt>
    <dgm:pt modelId="{905D3F63-75CA-4056-AF8B-78330F7AAF90}" type="pres">
      <dgm:prSet presAssocID="{F291DE02-0020-41EE-B937-A7DC825F0708}" presName="sibTrans" presStyleLbl="sibTrans2D1" presStyleIdx="0" presStyleCnt="3"/>
      <dgm:spPr/>
    </dgm:pt>
    <dgm:pt modelId="{C6FA14FD-BA59-4A98-92AA-E28D711375E6}" type="pres">
      <dgm:prSet presAssocID="{F291DE02-0020-41EE-B937-A7DC825F0708}" presName="connectorText" presStyleLbl="sibTrans2D1" presStyleIdx="0" presStyleCnt="3"/>
      <dgm:spPr/>
    </dgm:pt>
    <dgm:pt modelId="{7CDF350E-3FAC-4D6A-8E57-CD6CB7A5C1D3}" type="pres">
      <dgm:prSet presAssocID="{2945AA6D-928B-4984-BBBA-930AF34D3016}" presName="node" presStyleLbl="node1" presStyleIdx="1" presStyleCnt="4">
        <dgm:presLayoutVars>
          <dgm:bulletEnabled val="1"/>
        </dgm:presLayoutVars>
      </dgm:prSet>
      <dgm:spPr/>
    </dgm:pt>
    <dgm:pt modelId="{5C5D17E2-7442-4423-9E33-D30224CD2161}" type="pres">
      <dgm:prSet presAssocID="{E1D55293-EF3B-4C0D-AB8C-6D43E3186B8D}" presName="sibTrans" presStyleLbl="sibTrans2D1" presStyleIdx="1" presStyleCnt="3"/>
      <dgm:spPr/>
    </dgm:pt>
    <dgm:pt modelId="{1423CCFB-E89F-40E0-9ABC-AB74F7AF4BA4}" type="pres">
      <dgm:prSet presAssocID="{E1D55293-EF3B-4C0D-AB8C-6D43E3186B8D}" presName="connectorText" presStyleLbl="sibTrans2D1" presStyleIdx="1" presStyleCnt="3"/>
      <dgm:spPr/>
    </dgm:pt>
    <dgm:pt modelId="{04D477CD-F208-4367-AF01-D4DE0B3DDA8D}" type="pres">
      <dgm:prSet presAssocID="{321A9922-112B-4268-9C26-FAD0AD8CB1A3}" presName="node" presStyleLbl="node1" presStyleIdx="2" presStyleCnt="4">
        <dgm:presLayoutVars>
          <dgm:bulletEnabled val="1"/>
        </dgm:presLayoutVars>
      </dgm:prSet>
      <dgm:spPr/>
    </dgm:pt>
    <dgm:pt modelId="{953B5824-5C53-468A-B32E-970E576C509F}" type="pres">
      <dgm:prSet presAssocID="{19069456-F04A-4BD0-A10C-A13B1E166098}" presName="sibTrans" presStyleLbl="sibTrans2D1" presStyleIdx="2" presStyleCnt="3"/>
      <dgm:spPr/>
    </dgm:pt>
    <dgm:pt modelId="{4E786B15-F412-4063-AE59-43145A3CF520}" type="pres">
      <dgm:prSet presAssocID="{19069456-F04A-4BD0-A10C-A13B1E166098}" presName="connectorText" presStyleLbl="sibTrans2D1" presStyleIdx="2" presStyleCnt="3"/>
      <dgm:spPr/>
    </dgm:pt>
    <dgm:pt modelId="{64194EF6-CFB7-43A7-8DB1-4FC3F2E93A72}" type="pres">
      <dgm:prSet presAssocID="{292A7811-6A56-4F59-A88E-D787636631F4}" presName="node" presStyleLbl="node1" presStyleIdx="3" presStyleCnt="4">
        <dgm:presLayoutVars>
          <dgm:bulletEnabled val="1"/>
        </dgm:presLayoutVars>
      </dgm:prSet>
      <dgm:spPr/>
    </dgm:pt>
  </dgm:ptLst>
  <dgm:cxnLst>
    <dgm:cxn modelId="{170B3916-FBAD-41E0-94CB-C07B2100C476}" type="presOf" srcId="{E1D55293-EF3B-4C0D-AB8C-6D43E3186B8D}" destId="{5C5D17E2-7442-4423-9E33-D30224CD2161}" srcOrd="0" destOrd="0" presId="urn:microsoft.com/office/officeart/2005/8/layout/process1"/>
    <dgm:cxn modelId="{936E6B24-F738-4A85-A714-EFBFB4272572}" type="presOf" srcId="{321A9922-112B-4268-9C26-FAD0AD8CB1A3}" destId="{04D477CD-F208-4367-AF01-D4DE0B3DDA8D}" srcOrd="0" destOrd="0" presId="urn:microsoft.com/office/officeart/2005/8/layout/process1"/>
    <dgm:cxn modelId="{1F049E3E-3AB4-4491-88BB-8F7D0A6FDDC3}" type="presOf" srcId="{E1D55293-EF3B-4C0D-AB8C-6D43E3186B8D}" destId="{1423CCFB-E89F-40E0-9ABC-AB74F7AF4BA4}" srcOrd="1" destOrd="0" presId="urn:microsoft.com/office/officeart/2005/8/layout/process1"/>
    <dgm:cxn modelId="{A86AC063-4615-4489-A60D-E79ABDC19064}" type="presOf" srcId="{67DFBF81-05E1-45F4-9248-13E2841B567F}" destId="{701DEF55-9EDC-4378-AB7C-BA81DCC1CBB0}" srcOrd="0" destOrd="0" presId="urn:microsoft.com/office/officeart/2005/8/layout/process1"/>
    <dgm:cxn modelId="{C751FF68-B942-4E00-9CF2-7D30F6D8DF71}" type="presOf" srcId="{C7E5CE23-C7D2-4B52-A299-EF0409987F07}" destId="{3CDEB0B1-9F04-41A5-9625-FD60088E7FB1}" srcOrd="0" destOrd="0" presId="urn:microsoft.com/office/officeart/2005/8/layout/process1"/>
    <dgm:cxn modelId="{F6028D6F-03E6-4281-819C-DED0A4B01F96}" type="presOf" srcId="{292A7811-6A56-4F59-A88E-D787636631F4}" destId="{64194EF6-CFB7-43A7-8DB1-4FC3F2E93A72}" srcOrd="0" destOrd="0" presId="urn:microsoft.com/office/officeart/2005/8/layout/process1"/>
    <dgm:cxn modelId="{05388958-33C4-4AA4-92C0-E5231E6DE14F}" srcId="{67DFBF81-05E1-45F4-9248-13E2841B567F}" destId="{2945AA6D-928B-4984-BBBA-930AF34D3016}" srcOrd="1" destOrd="0" parTransId="{E0521999-8720-46D7-B0ED-AB9B0476C9B9}" sibTransId="{E1D55293-EF3B-4C0D-AB8C-6D43E3186B8D}"/>
    <dgm:cxn modelId="{47C4BC80-7DA0-4D00-990D-1878A1AC6629}" type="presOf" srcId="{19069456-F04A-4BD0-A10C-A13B1E166098}" destId="{953B5824-5C53-468A-B32E-970E576C509F}" srcOrd="0" destOrd="0" presId="urn:microsoft.com/office/officeart/2005/8/layout/process1"/>
    <dgm:cxn modelId="{4A44A3A2-E934-42E8-8333-8A8820DA4731}" type="presOf" srcId="{F291DE02-0020-41EE-B937-A7DC825F0708}" destId="{C6FA14FD-BA59-4A98-92AA-E28D711375E6}" srcOrd="1" destOrd="0" presId="urn:microsoft.com/office/officeart/2005/8/layout/process1"/>
    <dgm:cxn modelId="{840303A3-C12E-4CF2-8898-BFDA7D227178}" type="presOf" srcId="{19069456-F04A-4BD0-A10C-A13B1E166098}" destId="{4E786B15-F412-4063-AE59-43145A3CF520}" srcOrd="1" destOrd="0" presId="urn:microsoft.com/office/officeart/2005/8/layout/process1"/>
    <dgm:cxn modelId="{E8C5EDC1-8C59-49FA-8699-CD0147D38DBF}" type="presOf" srcId="{2945AA6D-928B-4984-BBBA-930AF34D3016}" destId="{7CDF350E-3FAC-4D6A-8E57-CD6CB7A5C1D3}" srcOrd="0" destOrd="0" presId="urn:microsoft.com/office/officeart/2005/8/layout/process1"/>
    <dgm:cxn modelId="{0FB6B0CF-0EFD-42B5-893A-3990008EBA44}" srcId="{67DFBF81-05E1-45F4-9248-13E2841B567F}" destId="{321A9922-112B-4268-9C26-FAD0AD8CB1A3}" srcOrd="2" destOrd="0" parTransId="{CC17FCC5-6DC5-40F4-B034-5321882A0536}" sibTransId="{19069456-F04A-4BD0-A10C-A13B1E166098}"/>
    <dgm:cxn modelId="{E4685FD8-24D4-4B54-B548-5662C2353237}" srcId="{67DFBF81-05E1-45F4-9248-13E2841B567F}" destId="{292A7811-6A56-4F59-A88E-D787636631F4}" srcOrd="3" destOrd="0" parTransId="{5823C2B2-8701-4F52-B00D-27E38648CD68}" sibTransId="{A9CC7A3A-CD8B-4572-A6E6-B80B2980787E}"/>
    <dgm:cxn modelId="{40D257F5-0418-4E3F-AFB1-824CA3379169}" srcId="{67DFBF81-05E1-45F4-9248-13E2841B567F}" destId="{C7E5CE23-C7D2-4B52-A299-EF0409987F07}" srcOrd="0" destOrd="0" parTransId="{F565C2F8-F52C-4701-8D71-F0CBFDC03B44}" sibTransId="{F291DE02-0020-41EE-B937-A7DC825F0708}"/>
    <dgm:cxn modelId="{CCD946FC-78E3-46F4-99D0-7C8E52BB2595}" type="presOf" srcId="{F291DE02-0020-41EE-B937-A7DC825F0708}" destId="{905D3F63-75CA-4056-AF8B-78330F7AAF90}" srcOrd="0" destOrd="0" presId="urn:microsoft.com/office/officeart/2005/8/layout/process1"/>
    <dgm:cxn modelId="{88318A96-6A0F-43CE-957A-D3EE09B43AD2}" type="presParOf" srcId="{701DEF55-9EDC-4378-AB7C-BA81DCC1CBB0}" destId="{3CDEB0B1-9F04-41A5-9625-FD60088E7FB1}" srcOrd="0" destOrd="0" presId="urn:microsoft.com/office/officeart/2005/8/layout/process1"/>
    <dgm:cxn modelId="{481D2001-B2EA-40EE-90C7-251AAEBC13BD}" type="presParOf" srcId="{701DEF55-9EDC-4378-AB7C-BA81DCC1CBB0}" destId="{905D3F63-75CA-4056-AF8B-78330F7AAF90}" srcOrd="1" destOrd="0" presId="urn:microsoft.com/office/officeart/2005/8/layout/process1"/>
    <dgm:cxn modelId="{A609F373-D19B-45AB-A433-EAC6A245BDE5}" type="presParOf" srcId="{905D3F63-75CA-4056-AF8B-78330F7AAF90}" destId="{C6FA14FD-BA59-4A98-92AA-E28D711375E6}" srcOrd="0" destOrd="0" presId="urn:microsoft.com/office/officeart/2005/8/layout/process1"/>
    <dgm:cxn modelId="{B875A7D8-3FA1-4C94-804F-963080AE8549}" type="presParOf" srcId="{701DEF55-9EDC-4378-AB7C-BA81DCC1CBB0}" destId="{7CDF350E-3FAC-4D6A-8E57-CD6CB7A5C1D3}" srcOrd="2" destOrd="0" presId="urn:microsoft.com/office/officeart/2005/8/layout/process1"/>
    <dgm:cxn modelId="{DD7094E8-C894-4352-97AF-B550617F3796}" type="presParOf" srcId="{701DEF55-9EDC-4378-AB7C-BA81DCC1CBB0}" destId="{5C5D17E2-7442-4423-9E33-D30224CD2161}" srcOrd="3" destOrd="0" presId="urn:microsoft.com/office/officeart/2005/8/layout/process1"/>
    <dgm:cxn modelId="{11E06EFE-ADEE-420C-94E8-CF2B29764A72}" type="presParOf" srcId="{5C5D17E2-7442-4423-9E33-D30224CD2161}" destId="{1423CCFB-E89F-40E0-9ABC-AB74F7AF4BA4}" srcOrd="0" destOrd="0" presId="urn:microsoft.com/office/officeart/2005/8/layout/process1"/>
    <dgm:cxn modelId="{210102F9-4009-4226-8049-FDCCA802CC05}" type="presParOf" srcId="{701DEF55-9EDC-4378-AB7C-BA81DCC1CBB0}" destId="{04D477CD-F208-4367-AF01-D4DE0B3DDA8D}" srcOrd="4" destOrd="0" presId="urn:microsoft.com/office/officeart/2005/8/layout/process1"/>
    <dgm:cxn modelId="{0EC216BC-EFBF-43E0-8A7B-B9CDBEADAAD6}" type="presParOf" srcId="{701DEF55-9EDC-4378-AB7C-BA81DCC1CBB0}" destId="{953B5824-5C53-468A-B32E-970E576C509F}" srcOrd="5" destOrd="0" presId="urn:microsoft.com/office/officeart/2005/8/layout/process1"/>
    <dgm:cxn modelId="{FAB029B3-00EA-404B-89BB-48BDD0C79E51}" type="presParOf" srcId="{953B5824-5C53-468A-B32E-970E576C509F}" destId="{4E786B15-F412-4063-AE59-43145A3CF520}" srcOrd="0" destOrd="0" presId="urn:microsoft.com/office/officeart/2005/8/layout/process1"/>
    <dgm:cxn modelId="{54576310-0FCC-428F-A68E-173E67E932C1}" type="presParOf" srcId="{701DEF55-9EDC-4378-AB7C-BA81DCC1CBB0}" destId="{64194EF6-CFB7-43A7-8DB1-4FC3F2E93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FBF81-05E1-45F4-9248-13E2841B56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E5CE23-C7D2-4B52-A299-EF0409987F07}">
      <dgm:prSet phldrT="[Text]"/>
      <dgm:spPr/>
      <dgm:t>
        <a:bodyPr/>
        <a:lstStyle/>
        <a:p>
          <a:r>
            <a:rPr lang="en-MY" dirty="0"/>
            <a:t>Trigger </a:t>
          </a:r>
          <a:r>
            <a:rPr lang="en-MY" dirty="0" err="1"/>
            <a:t>face_recognition</a:t>
          </a:r>
          <a:r>
            <a:rPr lang="en-MY" dirty="0"/>
            <a:t> agent using </a:t>
          </a:r>
          <a:r>
            <a:rPr lang="en-MY" dirty="0" err="1"/>
            <a:t>UIPath</a:t>
          </a:r>
          <a:endParaRPr lang="en-MY" dirty="0"/>
        </a:p>
      </dgm:t>
    </dgm:pt>
    <dgm:pt modelId="{F565C2F8-F52C-4701-8D71-F0CBFDC03B44}" type="parTrans" cxnId="{40D257F5-0418-4E3F-AFB1-824CA3379169}">
      <dgm:prSet/>
      <dgm:spPr/>
      <dgm:t>
        <a:bodyPr/>
        <a:lstStyle/>
        <a:p>
          <a:endParaRPr lang="en-MY"/>
        </a:p>
      </dgm:t>
    </dgm:pt>
    <dgm:pt modelId="{F291DE02-0020-41EE-B937-A7DC825F0708}" type="sibTrans" cxnId="{40D257F5-0418-4E3F-AFB1-824CA3379169}">
      <dgm:prSet/>
      <dgm:spPr/>
      <dgm:t>
        <a:bodyPr/>
        <a:lstStyle/>
        <a:p>
          <a:endParaRPr lang="en-MY"/>
        </a:p>
      </dgm:t>
    </dgm:pt>
    <dgm:pt modelId="{2945AA6D-928B-4984-BBBA-930AF34D3016}">
      <dgm:prSet phldrT="[Text]"/>
      <dgm:spPr/>
      <dgm:t>
        <a:bodyPr/>
        <a:lstStyle/>
        <a:p>
          <a:r>
            <a:rPr lang="en-MY" dirty="0"/>
            <a:t>Trigger temperature taking agent using </a:t>
          </a:r>
          <a:r>
            <a:rPr lang="en-MY" dirty="0" err="1"/>
            <a:t>UIPath</a:t>
          </a:r>
          <a:endParaRPr lang="en-MY" dirty="0"/>
        </a:p>
      </dgm:t>
    </dgm:pt>
    <dgm:pt modelId="{E0521999-8720-46D7-B0ED-AB9B0476C9B9}" type="parTrans" cxnId="{05388958-33C4-4AA4-92C0-E5231E6DE14F}">
      <dgm:prSet/>
      <dgm:spPr/>
      <dgm:t>
        <a:bodyPr/>
        <a:lstStyle/>
        <a:p>
          <a:endParaRPr lang="en-MY"/>
        </a:p>
      </dgm:t>
    </dgm:pt>
    <dgm:pt modelId="{E1D55293-EF3B-4C0D-AB8C-6D43E3186B8D}" type="sibTrans" cxnId="{05388958-33C4-4AA4-92C0-E5231E6DE14F}">
      <dgm:prSet/>
      <dgm:spPr/>
      <dgm:t>
        <a:bodyPr/>
        <a:lstStyle/>
        <a:p>
          <a:endParaRPr lang="en-MY"/>
        </a:p>
      </dgm:t>
    </dgm:pt>
    <dgm:pt modelId="{321A9922-112B-4268-9C26-FAD0AD8CB1A3}">
      <dgm:prSet phldrT="[Text]"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observes changes from the alert.csv that records changes in temperature</a:t>
          </a:r>
        </a:p>
      </dgm:t>
    </dgm:pt>
    <dgm:pt modelId="{CC17FCC5-6DC5-40F4-B034-5321882A0536}" type="parTrans" cxnId="{0FB6B0CF-0EFD-42B5-893A-3990008EBA44}">
      <dgm:prSet/>
      <dgm:spPr/>
      <dgm:t>
        <a:bodyPr/>
        <a:lstStyle/>
        <a:p>
          <a:endParaRPr lang="en-MY"/>
        </a:p>
      </dgm:t>
    </dgm:pt>
    <dgm:pt modelId="{19069456-F04A-4BD0-A10C-A13B1E166098}" type="sibTrans" cxnId="{0FB6B0CF-0EFD-42B5-893A-3990008EBA44}">
      <dgm:prSet/>
      <dgm:spPr/>
      <dgm:t>
        <a:bodyPr/>
        <a:lstStyle/>
        <a:p>
          <a:endParaRPr lang="en-MY"/>
        </a:p>
      </dgm:t>
    </dgm:pt>
    <dgm:pt modelId="{292A7811-6A56-4F59-A88E-D787636631F4}">
      <dgm:prSet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sends email if the </a:t>
          </a:r>
          <a:r>
            <a:rPr lang="en-MY" dirty="0" err="1"/>
            <a:t>vistor</a:t>
          </a:r>
          <a:r>
            <a:rPr lang="en-MY" dirty="0"/>
            <a:t> is having temperature or blacklisted</a:t>
          </a:r>
        </a:p>
      </dgm:t>
    </dgm:pt>
    <dgm:pt modelId="{5823C2B2-8701-4F52-B00D-27E38648CD68}" type="parTrans" cxnId="{E4685FD8-24D4-4B54-B548-5662C2353237}">
      <dgm:prSet/>
      <dgm:spPr/>
      <dgm:t>
        <a:bodyPr/>
        <a:lstStyle/>
        <a:p>
          <a:endParaRPr lang="en-MY"/>
        </a:p>
      </dgm:t>
    </dgm:pt>
    <dgm:pt modelId="{A9CC7A3A-CD8B-4572-A6E6-B80B2980787E}" type="sibTrans" cxnId="{E4685FD8-24D4-4B54-B548-5662C2353237}">
      <dgm:prSet/>
      <dgm:spPr/>
      <dgm:t>
        <a:bodyPr/>
        <a:lstStyle/>
        <a:p>
          <a:endParaRPr lang="en-MY"/>
        </a:p>
      </dgm:t>
    </dgm:pt>
    <dgm:pt modelId="{701DEF55-9EDC-4378-AB7C-BA81DCC1CBB0}" type="pres">
      <dgm:prSet presAssocID="{67DFBF81-05E1-45F4-9248-13E2841B567F}" presName="Name0" presStyleCnt="0">
        <dgm:presLayoutVars>
          <dgm:dir/>
          <dgm:resizeHandles val="exact"/>
        </dgm:presLayoutVars>
      </dgm:prSet>
      <dgm:spPr/>
    </dgm:pt>
    <dgm:pt modelId="{3CDEB0B1-9F04-41A5-9625-FD60088E7FB1}" type="pres">
      <dgm:prSet presAssocID="{C7E5CE23-C7D2-4B52-A299-EF0409987F07}" presName="node" presStyleLbl="node1" presStyleIdx="0" presStyleCnt="4">
        <dgm:presLayoutVars>
          <dgm:bulletEnabled val="1"/>
        </dgm:presLayoutVars>
      </dgm:prSet>
      <dgm:spPr/>
    </dgm:pt>
    <dgm:pt modelId="{905D3F63-75CA-4056-AF8B-78330F7AAF90}" type="pres">
      <dgm:prSet presAssocID="{F291DE02-0020-41EE-B937-A7DC825F0708}" presName="sibTrans" presStyleLbl="sibTrans2D1" presStyleIdx="0" presStyleCnt="3"/>
      <dgm:spPr/>
    </dgm:pt>
    <dgm:pt modelId="{C6FA14FD-BA59-4A98-92AA-E28D711375E6}" type="pres">
      <dgm:prSet presAssocID="{F291DE02-0020-41EE-B937-A7DC825F0708}" presName="connectorText" presStyleLbl="sibTrans2D1" presStyleIdx="0" presStyleCnt="3"/>
      <dgm:spPr/>
    </dgm:pt>
    <dgm:pt modelId="{7CDF350E-3FAC-4D6A-8E57-CD6CB7A5C1D3}" type="pres">
      <dgm:prSet presAssocID="{2945AA6D-928B-4984-BBBA-930AF34D3016}" presName="node" presStyleLbl="node1" presStyleIdx="1" presStyleCnt="4" custLinFactNeighborX="3536" custLinFactNeighborY="-2140">
        <dgm:presLayoutVars>
          <dgm:bulletEnabled val="1"/>
        </dgm:presLayoutVars>
      </dgm:prSet>
      <dgm:spPr/>
    </dgm:pt>
    <dgm:pt modelId="{5C5D17E2-7442-4423-9E33-D30224CD2161}" type="pres">
      <dgm:prSet presAssocID="{E1D55293-EF3B-4C0D-AB8C-6D43E3186B8D}" presName="sibTrans" presStyleLbl="sibTrans2D1" presStyleIdx="1" presStyleCnt="3"/>
      <dgm:spPr/>
    </dgm:pt>
    <dgm:pt modelId="{1423CCFB-E89F-40E0-9ABC-AB74F7AF4BA4}" type="pres">
      <dgm:prSet presAssocID="{E1D55293-EF3B-4C0D-AB8C-6D43E3186B8D}" presName="connectorText" presStyleLbl="sibTrans2D1" presStyleIdx="1" presStyleCnt="3"/>
      <dgm:spPr/>
    </dgm:pt>
    <dgm:pt modelId="{04D477CD-F208-4367-AF01-D4DE0B3DDA8D}" type="pres">
      <dgm:prSet presAssocID="{321A9922-112B-4268-9C26-FAD0AD8CB1A3}" presName="node" presStyleLbl="node1" presStyleIdx="2" presStyleCnt="4">
        <dgm:presLayoutVars>
          <dgm:bulletEnabled val="1"/>
        </dgm:presLayoutVars>
      </dgm:prSet>
      <dgm:spPr/>
    </dgm:pt>
    <dgm:pt modelId="{953B5824-5C53-468A-B32E-970E576C509F}" type="pres">
      <dgm:prSet presAssocID="{19069456-F04A-4BD0-A10C-A13B1E166098}" presName="sibTrans" presStyleLbl="sibTrans2D1" presStyleIdx="2" presStyleCnt="3"/>
      <dgm:spPr/>
    </dgm:pt>
    <dgm:pt modelId="{4E786B15-F412-4063-AE59-43145A3CF520}" type="pres">
      <dgm:prSet presAssocID="{19069456-F04A-4BD0-A10C-A13B1E166098}" presName="connectorText" presStyleLbl="sibTrans2D1" presStyleIdx="2" presStyleCnt="3"/>
      <dgm:spPr/>
    </dgm:pt>
    <dgm:pt modelId="{64194EF6-CFB7-43A7-8DB1-4FC3F2E93A72}" type="pres">
      <dgm:prSet presAssocID="{292A7811-6A56-4F59-A88E-D787636631F4}" presName="node" presStyleLbl="node1" presStyleIdx="3" presStyleCnt="4">
        <dgm:presLayoutVars>
          <dgm:bulletEnabled val="1"/>
        </dgm:presLayoutVars>
      </dgm:prSet>
      <dgm:spPr/>
    </dgm:pt>
  </dgm:ptLst>
  <dgm:cxnLst>
    <dgm:cxn modelId="{170B3916-FBAD-41E0-94CB-C07B2100C476}" type="presOf" srcId="{E1D55293-EF3B-4C0D-AB8C-6D43E3186B8D}" destId="{5C5D17E2-7442-4423-9E33-D30224CD2161}" srcOrd="0" destOrd="0" presId="urn:microsoft.com/office/officeart/2005/8/layout/process1"/>
    <dgm:cxn modelId="{936E6B24-F738-4A85-A714-EFBFB4272572}" type="presOf" srcId="{321A9922-112B-4268-9C26-FAD0AD8CB1A3}" destId="{04D477CD-F208-4367-AF01-D4DE0B3DDA8D}" srcOrd="0" destOrd="0" presId="urn:microsoft.com/office/officeart/2005/8/layout/process1"/>
    <dgm:cxn modelId="{1F049E3E-3AB4-4491-88BB-8F7D0A6FDDC3}" type="presOf" srcId="{E1D55293-EF3B-4C0D-AB8C-6D43E3186B8D}" destId="{1423CCFB-E89F-40E0-9ABC-AB74F7AF4BA4}" srcOrd="1" destOrd="0" presId="urn:microsoft.com/office/officeart/2005/8/layout/process1"/>
    <dgm:cxn modelId="{A86AC063-4615-4489-A60D-E79ABDC19064}" type="presOf" srcId="{67DFBF81-05E1-45F4-9248-13E2841B567F}" destId="{701DEF55-9EDC-4378-AB7C-BA81DCC1CBB0}" srcOrd="0" destOrd="0" presId="urn:microsoft.com/office/officeart/2005/8/layout/process1"/>
    <dgm:cxn modelId="{C751FF68-B942-4E00-9CF2-7D30F6D8DF71}" type="presOf" srcId="{C7E5CE23-C7D2-4B52-A299-EF0409987F07}" destId="{3CDEB0B1-9F04-41A5-9625-FD60088E7FB1}" srcOrd="0" destOrd="0" presId="urn:microsoft.com/office/officeart/2005/8/layout/process1"/>
    <dgm:cxn modelId="{F6028D6F-03E6-4281-819C-DED0A4B01F96}" type="presOf" srcId="{292A7811-6A56-4F59-A88E-D787636631F4}" destId="{64194EF6-CFB7-43A7-8DB1-4FC3F2E93A72}" srcOrd="0" destOrd="0" presId="urn:microsoft.com/office/officeart/2005/8/layout/process1"/>
    <dgm:cxn modelId="{05388958-33C4-4AA4-92C0-E5231E6DE14F}" srcId="{67DFBF81-05E1-45F4-9248-13E2841B567F}" destId="{2945AA6D-928B-4984-BBBA-930AF34D3016}" srcOrd="1" destOrd="0" parTransId="{E0521999-8720-46D7-B0ED-AB9B0476C9B9}" sibTransId="{E1D55293-EF3B-4C0D-AB8C-6D43E3186B8D}"/>
    <dgm:cxn modelId="{47C4BC80-7DA0-4D00-990D-1878A1AC6629}" type="presOf" srcId="{19069456-F04A-4BD0-A10C-A13B1E166098}" destId="{953B5824-5C53-468A-B32E-970E576C509F}" srcOrd="0" destOrd="0" presId="urn:microsoft.com/office/officeart/2005/8/layout/process1"/>
    <dgm:cxn modelId="{4A44A3A2-E934-42E8-8333-8A8820DA4731}" type="presOf" srcId="{F291DE02-0020-41EE-B937-A7DC825F0708}" destId="{C6FA14FD-BA59-4A98-92AA-E28D711375E6}" srcOrd="1" destOrd="0" presId="urn:microsoft.com/office/officeart/2005/8/layout/process1"/>
    <dgm:cxn modelId="{840303A3-C12E-4CF2-8898-BFDA7D227178}" type="presOf" srcId="{19069456-F04A-4BD0-A10C-A13B1E166098}" destId="{4E786B15-F412-4063-AE59-43145A3CF520}" srcOrd="1" destOrd="0" presId="urn:microsoft.com/office/officeart/2005/8/layout/process1"/>
    <dgm:cxn modelId="{E8C5EDC1-8C59-49FA-8699-CD0147D38DBF}" type="presOf" srcId="{2945AA6D-928B-4984-BBBA-930AF34D3016}" destId="{7CDF350E-3FAC-4D6A-8E57-CD6CB7A5C1D3}" srcOrd="0" destOrd="0" presId="urn:microsoft.com/office/officeart/2005/8/layout/process1"/>
    <dgm:cxn modelId="{0FB6B0CF-0EFD-42B5-893A-3990008EBA44}" srcId="{67DFBF81-05E1-45F4-9248-13E2841B567F}" destId="{321A9922-112B-4268-9C26-FAD0AD8CB1A3}" srcOrd="2" destOrd="0" parTransId="{CC17FCC5-6DC5-40F4-B034-5321882A0536}" sibTransId="{19069456-F04A-4BD0-A10C-A13B1E166098}"/>
    <dgm:cxn modelId="{E4685FD8-24D4-4B54-B548-5662C2353237}" srcId="{67DFBF81-05E1-45F4-9248-13E2841B567F}" destId="{292A7811-6A56-4F59-A88E-D787636631F4}" srcOrd="3" destOrd="0" parTransId="{5823C2B2-8701-4F52-B00D-27E38648CD68}" sibTransId="{A9CC7A3A-CD8B-4572-A6E6-B80B2980787E}"/>
    <dgm:cxn modelId="{40D257F5-0418-4E3F-AFB1-824CA3379169}" srcId="{67DFBF81-05E1-45F4-9248-13E2841B567F}" destId="{C7E5CE23-C7D2-4B52-A299-EF0409987F07}" srcOrd="0" destOrd="0" parTransId="{F565C2F8-F52C-4701-8D71-F0CBFDC03B44}" sibTransId="{F291DE02-0020-41EE-B937-A7DC825F0708}"/>
    <dgm:cxn modelId="{CCD946FC-78E3-46F4-99D0-7C8E52BB2595}" type="presOf" srcId="{F291DE02-0020-41EE-B937-A7DC825F0708}" destId="{905D3F63-75CA-4056-AF8B-78330F7AAF90}" srcOrd="0" destOrd="0" presId="urn:microsoft.com/office/officeart/2005/8/layout/process1"/>
    <dgm:cxn modelId="{88318A96-6A0F-43CE-957A-D3EE09B43AD2}" type="presParOf" srcId="{701DEF55-9EDC-4378-AB7C-BA81DCC1CBB0}" destId="{3CDEB0B1-9F04-41A5-9625-FD60088E7FB1}" srcOrd="0" destOrd="0" presId="urn:microsoft.com/office/officeart/2005/8/layout/process1"/>
    <dgm:cxn modelId="{481D2001-B2EA-40EE-90C7-251AAEBC13BD}" type="presParOf" srcId="{701DEF55-9EDC-4378-AB7C-BA81DCC1CBB0}" destId="{905D3F63-75CA-4056-AF8B-78330F7AAF90}" srcOrd="1" destOrd="0" presId="urn:microsoft.com/office/officeart/2005/8/layout/process1"/>
    <dgm:cxn modelId="{A609F373-D19B-45AB-A433-EAC6A245BDE5}" type="presParOf" srcId="{905D3F63-75CA-4056-AF8B-78330F7AAF90}" destId="{C6FA14FD-BA59-4A98-92AA-E28D711375E6}" srcOrd="0" destOrd="0" presId="urn:microsoft.com/office/officeart/2005/8/layout/process1"/>
    <dgm:cxn modelId="{B875A7D8-3FA1-4C94-804F-963080AE8549}" type="presParOf" srcId="{701DEF55-9EDC-4378-AB7C-BA81DCC1CBB0}" destId="{7CDF350E-3FAC-4D6A-8E57-CD6CB7A5C1D3}" srcOrd="2" destOrd="0" presId="urn:microsoft.com/office/officeart/2005/8/layout/process1"/>
    <dgm:cxn modelId="{DD7094E8-C894-4352-97AF-B550617F3796}" type="presParOf" srcId="{701DEF55-9EDC-4378-AB7C-BA81DCC1CBB0}" destId="{5C5D17E2-7442-4423-9E33-D30224CD2161}" srcOrd="3" destOrd="0" presId="urn:microsoft.com/office/officeart/2005/8/layout/process1"/>
    <dgm:cxn modelId="{11E06EFE-ADEE-420C-94E8-CF2B29764A72}" type="presParOf" srcId="{5C5D17E2-7442-4423-9E33-D30224CD2161}" destId="{1423CCFB-E89F-40E0-9ABC-AB74F7AF4BA4}" srcOrd="0" destOrd="0" presId="urn:microsoft.com/office/officeart/2005/8/layout/process1"/>
    <dgm:cxn modelId="{210102F9-4009-4226-8049-FDCCA802CC05}" type="presParOf" srcId="{701DEF55-9EDC-4378-AB7C-BA81DCC1CBB0}" destId="{04D477CD-F208-4367-AF01-D4DE0B3DDA8D}" srcOrd="4" destOrd="0" presId="urn:microsoft.com/office/officeart/2005/8/layout/process1"/>
    <dgm:cxn modelId="{0EC216BC-EFBF-43E0-8A7B-B9CDBEADAAD6}" type="presParOf" srcId="{701DEF55-9EDC-4378-AB7C-BA81DCC1CBB0}" destId="{953B5824-5C53-468A-B32E-970E576C509F}" srcOrd="5" destOrd="0" presId="urn:microsoft.com/office/officeart/2005/8/layout/process1"/>
    <dgm:cxn modelId="{FAB029B3-00EA-404B-89BB-48BDD0C79E51}" type="presParOf" srcId="{953B5824-5C53-468A-B32E-970E576C509F}" destId="{4E786B15-F412-4063-AE59-43145A3CF520}" srcOrd="0" destOrd="0" presId="urn:microsoft.com/office/officeart/2005/8/layout/process1"/>
    <dgm:cxn modelId="{54576310-0FCC-428F-A68E-173E67E932C1}" type="presParOf" srcId="{701DEF55-9EDC-4378-AB7C-BA81DCC1CBB0}" destId="{64194EF6-CFB7-43A7-8DB1-4FC3F2E93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1A96-E63B-46AD-B940-B10A55A61068}">
      <dsp:nvSpPr>
        <dsp:cNvPr id="0" name=""/>
        <dsp:cNvSpPr/>
      </dsp:nvSpPr>
      <dsp:spPr>
        <a:xfrm>
          <a:off x="0" y="2345970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 err="1"/>
            <a:t>Face_recognition</a:t>
          </a:r>
          <a:r>
            <a:rPr lang="en-MY" sz="1600" kern="1200" dirty="0"/>
            <a:t> will detect visitor thru camera. Will give update once there is a valid visitor showing up.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Temperature taking agent will get the input from user. It checks whether visitor is having high temperature or in the </a:t>
          </a:r>
          <a:r>
            <a:rPr lang="en-MY" sz="1600" kern="1200" dirty="0" err="1"/>
            <a:t>blcaklist</a:t>
          </a:r>
          <a:endParaRPr lang="en-MY" sz="1600" kern="1200" dirty="0"/>
        </a:p>
      </dsp:txBody>
      <dsp:txXfrm>
        <a:off x="0" y="2345970"/>
        <a:ext cx="3154680" cy="2001775"/>
      </dsp:txXfrm>
    </dsp:sp>
    <dsp:sp modelId="{6097015C-BDC7-422A-9B45-51FC7301022F}">
      <dsp:nvSpPr>
        <dsp:cNvPr id="0" name=""/>
        <dsp:cNvSpPr/>
      </dsp:nvSpPr>
      <dsp:spPr>
        <a:xfrm>
          <a:off x="0" y="3592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Triggers Python Script for face recognition and temperature taking. Sending email based alert feedbacked by the python scripts</a:t>
          </a:r>
        </a:p>
      </dsp:txBody>
      <dsp:txXfrm>
        <a:off x="0" y="3592"/>
        <a:ext cx="3154680" cy="2001775"/>
      </dsp:txXfrm>
    </dsp:sp>
    <dsp:sp modelId="{116B4123-4A81-4CA1-A390-8CF5B2FC30DE}">
      <dsp:nvSpPr>
        <dsp:cNvPr id="0" name=""/>
        <dsp:cNvSpPr/>
      </dsp:nvSpPr>
      <dsp:spPr>
        <a:xfrm>
          <a:off x="5452724" y="173893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UI Path RPA</a:t>
          </a:r>
        </a:p>
      </dsp:txBody>
      <dsp:txXfrm>
        <a:off x="5502604" y="223773"/>
        <a:ext cx="2454758" cy="1603252"/>
      </dsp:txXfrm>
    </dsp:sp>
    <dsp:sp modelId="{84B43C82-968D-4652-A2AB-D0587755A60B}">
      <dsp:nvSpPr>
        <dsp:cNvPr id="0" name=""/>
        <dsp:cNvSpPr/>
      </dsp:nvSpPr>
      <dsp:spPr>
        <a:xfrm>
          <a:off x="5069546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1660437" y="0"/>
              </a:moveTo>
              <a:lnTo>
                <a:pt x="1660437" y="340602"/>
              </a:lnTo>
              <a:lnTo>
                <a:pt x="0" y="340602"/>
              </a:lnTo>
              <a:lnTo>
                <a:pt x="0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68E3E-FF92-4BC2-8EE4-14BA5A4FEBAB}">
      <dsp:nvSpPr>
        <dsp:cNvPr id="0" name=""/>
        <dsp:cNvSpPr/>
      </dsp:nvSpPr>
      <dsp:spPr>
        <a:xfrm>
          <a:off x="3792287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 err="1"/>
            <a:t>Face_recognition</a:t>
          </a:r>
          <a:r>
            <a:rPr lang="en-MY" sz="2500" kern="1200" dirty="0"/>
            <a:t> (Python)</a:t>
          </a:r>
        </a:p>
      </dsp:txBody>
      <dsp:txXfrm>
        <a:off x="3842167" y="2607991"/>
        <a:ext cx="2454758" cy="1603252"/>
      </dsp:txXfrm>
    </dsp:sp>
    <dsp:sp modelId="{D4A97B12-1E4C-4720-B3FA-77F4728932D0}">
      <dsp:nvSpPr>
        <dsp:cNvPr id="0" name=""/>
        <dsp:cNvSpPr/>
      </dsp:nvSpPr>
      <dsp:spPr>
        <a:xfrm>
          <a:off x="6729984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02"/>
              </a:lnTo>
              <a:lnTo>
                <a:pt x="1660437" y="340602"/>
              </a:lnTo>
              <a:lnTo>
                <a:pt x="1660437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266C5-EC1E-42C2-92CF-887747C5B63E}">
      <dsp:nvSpPr>
        <dsp:cNvPr id="0" name=""/>
        <dsp:cNvSpPr/>
      </dsp:nvSpPr>
      <dsp:spPr>
        <a:xfrm>
          <a:off x="7113161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Temperature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(Python)</a:t>
          </a:r>
        </a:p>
      </dsp:txBody>
      <dsp:txXfrm>
        <a:off x="7163041" y="2607991"/>
        <a:ext cx="2454758" cy="1603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EB0B1-9F04-41A5-9625-FD60088E7FB1}">
      <dsp:nvSpPr>
        <dsp:cNvPr id="0" name=""/>
        <dsp:cNvSpPr/>
      </dsp:nvSpPr>
      <dsp:spPr>
        <a:xfrm>
          <a:off x="4621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</a:t>
          </a:r>
          <a:r>
            <a:rPr lang="en-MY" sz="1800" kern="1200" dirty="0" err="1"/>
            <a:t>face_recognition</a:t>
          </a:r>
          <a:r>
            <a:rPr lang="en-MY" sz="1800" kern="1200" dirty="0"/>
            <a:t>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56771" y="1337556"/>
        <a:ext cx="1916153" cy="1676224"/>
      </dsp:txXfrm>
    </dsp:sp>
    <dsp:sp modelId="{905D3F63-75CA-4056-AF8B-78330F7AAF90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2227119" y="2025346"/>
        <a:ext cx="299835" cy="300644"/>
      </dsp:txXfrm>
    </dsp:sp>
    <dsp:sp modelId="{7CDF350E-3FAC-4D6A-8E57-CD6CB7A5C1D3}">
      <dsp:nvSpPr>
        <dsp:cNvPr id="0" name=""/>
        <dsp:cNvSpPr/>
      </dsp:nvSpPr>
      <dsp:spPr>
        <a:xfrm>
          <a:off x="283325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temperature taking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2885405" y="1337556"/>
        <a:ext cx="1916153" cy="1676224"/>
      </dsp:txXfrm>
    </dsp:sp>
    <dsp:sp modelId="{5C5D17E2-7442-4423-9E33-D30224CD216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5055754" y="2025346"/>
        <a:ext cx="299835" cy="300644"/>
      </dsp:txXfrm>
    </dsp:sp>
    <dsp:sp modelId="{04D477CD-F208-4367-AF01-D4DE0B3DDA8D}">
      <dsp:nvSpPr>
        <dsp:cNvPr id="0" name=""/>
        <dsp:cNvSpPr/>
      </dsp:nvSpPr>
      <dsp:spPr>
        <a:xfrm>
          <a:off x="5661890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observes changes from the alert.csv that records changes in temperature</a:t>
          </a:r>
        </a:p>
      </dsp:txBody>
      <dsp:txXfrm>
        <a:off x="5714040" y="1337556"/>
        <a:ext cx="1916153" cy="1676224"/>
      </dsp:txXfrm>
    </dsp:sp>
    <dsp:sp modelId="{953B5824-5C53-468A-B32E-970E576C509F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7884389" y="2025346"/>
        <a:ext cx="299835" cy="300644"/>
      </dsp:txXfrm>
    </dsp:sp>
    <dsp:sp modelId="{64194EF6-CFB7-43A7-8DB1-4FC3F2E93A72}">
      <dsp:nvSpPr>
        <dsp:cNvPr id="0" name=""/>
        <dsp:cNvSpPr/>
      </dsp:nvSpPr>
      <dsp:spPr>
        <a:xfrm>
          <a:off x="849052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sends email if the </a:t>
          </a:r>
          <a:r>
            <a:rPr lang="en-MY" sz="1800" kern="1200" dirty="0" err="1"/>
            <a:t>vistor</a:t>
          </a:r>
          <a:r>
            <a:rPr lang="en-MY" sz="1800" kern="1200" dirty="0"/>
            <a:t> is having temperature or blacklisted</a:t>
          </a:r>
        </a:p>
      </dsp:txBody>
      <dsp:txXfrm>
        <a:off x="8542675" y="1337556"/>
        <a:ext cx="1916153" cy="1676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EB0B1-9F04-41A5-9625-FD60088E7FB1}">
      <dsp:nvSpPr>
        <dsp:cNvPr id="0" name=""/>
        <dsp:cNvSpPr/>
      </dsp:nvSpPr>
      <dsp:spPr>
        <a:xfrm>
          <a:off x="4621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</a:t>
          </a:r>
          <a:r>
            <a:rPr lang="en-MY" sz="1800" kern="1200" dirty="0" err="1"/>
            <a:t>face_recognition</a:t>
          </a:r>
          <a:r>
            <a:rPr lang="en-MY" sz="1800" kern="1200" dirty="0"/>
            <a:t>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56771" y="1337556"/>
        <a:ext cx="1916153" cy="1676224"/>
      </dsp:txXfrm>
    </dsp:sp>
    <dsp:sp modelId="{905D3F63-75CA-4056-AF8B-78330F7AAF90}">
      <dsp:nvSpPr>
        <dsp:cNvPr id="0" name=""/>
        <dsp:cNvSpPr/>
      </dsp:nvSpPr>
      <dsp:spPr>
        <a:xfrm rot="21554158">
          <a:off x="2234244" y="1905913"/>
          <a:ext cx="443521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2234250" y="2007014"/>
        <a:ext cx="310465" cy="300644"/>
      </dsp:txXfrm>
    </dsp:sp>
    <dsp:sp modelId="{7CDF350E-3FAC-4D6A-8E57-CD6CB7A5C1D3}">
      <dsp:nvSpPr>
        <dsp:cNvPr id="0" name=""/>
        <dsp:cNvSpPr/>
      </dsp:nvSpPr>
      <dsp:spPr>
        <a:xfrm>
          <a:off x="2861833" y="1247303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temperature taking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2913983" y="1299453"/>
        <a:ext cx="1916153" cy="1676224"/>
      </dsp:txXfrm>
    </dsp:sp>
    <dsp:sp modelId="{5C5D17E2-7442-4423-9E33-D30224CD2161}">
      <dsp:nvSpPr>
        <dsp:cNvPr id="0" name=""/>
        <dsp:cNvSpPr/>
      </dsp:nvSpPr>
      <dsp:spPr>
        <a:xfrm rot="46778">
          <a:off x="5077168" y="1906240"/>
          <a:ext cx="413228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5077174" y="2005611"/>
        <a:ext cx="289260" cy="300644"/>
      </dsp:txXfrm>
    </dsp:sp>
    <dsp:sp modelId="{04D477CD-F208-4367-AF01-D4DE0B3DDA8D}">
      <dsp:nvSpPr>
        <dsp:cNvPr id="0" name=""/>
        <dsp:cNvSpPr/>
      </dsp:nvSpPr>
      <dsp:spPr>
        <a:xfrm>
          <a:off x="5661890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observes changes from the alert.csv that records changes in temperature</a:t>
          </a:r>
        </a:p>
      </dsp:txBody>
      <dsp:txXfrm>
        <a:off x="5714040" y="1337556"/>
        <a:ext cx="1916153" cy="1676224"/>
      </dsp:txXfrm>
    </dsp:sp>
    <dsp:sp modelId="{953B5824-5C53-468A-B32E-970E576C509F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7884389" y="2025346"/>
        <a:ext cx="299835" cy="300644"/>
      </dsp:txXfrm>
    </dsp:sp>
    <dsp:sp modelId="{64194EF6-CFB7-43A7-8DB1-4FC3F2E93A72}">
      <dsp:nvSpPr>
        <dsp:cNvPr id="0" name=""/>
        <dsp:cNvSpPr/>
      </dsp:nvSpPr>
      <dsp:spPr>
        <a:xfrm>
          <a:off x="849052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sends email if the </a:t>
          </a:r>
          <a:r>
            <a:rPr lang="en-MY" sz="1800" kern="1200" dirty="0" err="1"/>
            <a:t>vistor</a:t>
          </a:r>
          <a:r>
            <a:rPr lang="en-MY" sz="1800" kern="1200" dirty="0"/>
            <a:t> is having temperature or blacklisted</a:t>
          </a:r>
        </a:p>
      </dsp:txBody>
      <dsp:txXfrm>
        <a:off x="8542675" y="1337556"/>
        <a:ext cx="1916153" cy="1676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B0C7-9C90-4743-9794-6224D496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64774-651F-43D7-966F-BFA47522D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95A1-5AA0-4E4D-AE45-73C86F96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4BFE-B5EE-413D-B180-20D833EB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7DA3-A527-4559-882E-8BABC133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87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661-C4A9-4948-801B-552EC2BC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00BB1-12DC-440D-A4D9-00653DD2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F173-9903-4E9E-B33E-6AAFE99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D035-296A-4250-BE28-DC6E4CF8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309A-9EF4-46DF-A553-8B8EA1F5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264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B2436-CB0E-4441-8CDB-84A245B60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375A-E160-4C33-B26E-1C64EE62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4B23-7B4A-49E2-B1F7-BDE5DD38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6887-A8C6-44A8-AD37-3DA738B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C9B1-573C-4A32-9415-CE4B86F1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78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747A-4B01-445E-9A91-998B955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E90-C0A0-4C99-B36E-0137CB1F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CE72-CF16-4AA5-9AD0-9CB95822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B71-27FF-4DC2-A83E-A6E334F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64EC-8503-4A22-BCE1-EC16D52F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24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68C-9582-4814-9C1D-B1E2F173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8DB53-83AF-4EBB-83DA-B3A6384E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3749-1595-459B-A5F2-0811903F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FEC6-DA3A-4158-8836-D67515BB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4913-1491-448B-A1AC-E3D67C56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15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8902-EDBF-4B98-A924-7E97FDA9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7820-72EA-4047-AFD3-BFE78E80C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CDA8-FFFA-4E1B-B338-9DF79162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61B5B-D29D-418C-9C9A-3FB3BC20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0F3A-53F8-4661-8940-5A0524F5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B4E7-FB8C-435F-8B13-3C01ABFE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50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F286-481D-4F17-A55F-BE0DFB70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6C5-771E-4DE1-A027-24F80F77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76B0-7640-49CF-AC93-2D1F5B2E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F05FD-F991-4CE5-B61F-C1BF2EB24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48497-A9F3-4866-9410-BA6D890CE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5517F-CFA7-4074-AF3E-C521B49F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2829E-F54F-4094-998E-08612BB7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2F443-E3E3-4EAD-A372-E5811595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122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9C5-EF94-42E6-BE8F-204486AD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959A-C266-4E86-A5BB-336EEFE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D6AA-2027-4220-B9C7-A3A7EA8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BA899-0165-4D03-B184-FB733FCF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6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B0EAB-1F99-4108-B3B6-FC3D8070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0F18F-E8C8-4B9C-A01B-DB5C75CA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F26ED-93EB-4DAE-8453-AE60E97D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3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BA74-A467-45F6-A63A-F698CD6C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515B-20F9-4DF6-835C-2E7A46E9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FA1AF-8360-431D-B742-9AD948992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1AC4-546E-4436-9BBD-9489A6E2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097BF-305E-4DED-9527-8E9A910A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37DA-B5F8-4268-A2B1-17221611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97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B7D4-A7AF-4056-B702-ED354158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29396-C7FB-42E4-BED8-BA083D241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51EF4-0BD7-4C97-9555-7457DFA91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CACB-883C-4E39-AF07-13FF3FB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457B-8FE9-450B-B2E3-A57F23F7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6807-91AB-46F0-8C77-241B03A7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35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A95A-0D43-4629-B6CB-1FE4F142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95DC-E040-429F-96EF-62B656BB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09EB-5C2F-4669-9D86-9B54A19FB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AB4C-59B3-4ECD-9029-E9EE1620F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A17B-1F87-44B9-AFAB-D765C5B8B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02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B362-2F60-407E-8C42-96DFE1770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Temperature Screening IPA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85822-6182-493A-9374-4E2140334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816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7CAC-2D86-4E82-9EE7-D3EAC92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EAE2-C6F7-4268-8149-8ECE157C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The RPA is implemented using </a:t>
            </a:r>
            <a:r>
              <a:rPr lang="en-MY" dirty="0" err="1"/>
              <a:t>UIPath</a:t>
            </a:r>
            <a:endParaRPr lang="en-MY" dirty="0"/>
          </a:p>
          <a:p>
            <a:r>
              <a:rPr lang="en-MY" dirty="0"/>
              <a:t>The RPA replace the need in starting camera and temperature taking software. This is done by keyboard control feature at the </a:t>
            </a:r>
            <a:r>
              <a:rPr lang="en-MY" dirty="0" err="1"/>
              <a:t>startup</a:t>
            </a:r>
            <a:r>
              <a:rPr lang="en-MY" dirty="0"/>
              <a:t>.</a:t>
            </a:r>
          </a:p>
          <a:p>
            <a:r>
              <a:rPr lang="en-MY" dirty="0"/>
              <a:t>The </a:t>
            </a:r>
            <a:r>
              <a:rPr lang="en-MY" dirty="0" err="1"/>
              <a:t>Face_recognition</a:t>
            </a:r>
            <a:r>
              <a:rPr lang="en-MY" dirty="0"/>
              <a:t> and temperature taking script will be always running.</a:t>
            </a:r>
          </a:p>
          <a:p>
            <a:r>
              <a:rPr lang="en-MY" dirty="0"/>
              <a:t>Hence, the RPA is observing the alert.csv in an infinite loop.</a:t>
            </a:r>
          </a:p>
          <a:p>
            <a:r>
              <a:rPr lang="en-MY" dirty="0"/>
              <a:t>In this version, RPA will send email if the person is having alert=1 or alert=2. The message will be the name and temperature for alert=1 and the blacklisted person showing up for the case of alert=2.</a:t>
            </a:r>
          </a:p>
          <a:p>
            <a:r>
              <a:rPr lang="en-MY" dirty="0"/>
              <a:t>Emails are sent thru smtp method using </a:t>
            </a:r>
            <a:r>
              <a:rPr lang="en-MY" dirty="0" err="1"/>
              <a:t>gmail</a:t>
            </a:r>
            <a:r>
              <a:rPr lang="en-MY"/>
              <a:t> account.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340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CC64-3EC9-4E34-AD61-3EB1366D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F1477-75C1-42EE-BD17-7C3602DCE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836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09C8-E364-460C-8C0E-13D9C41F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5ECF1-54A3-4448-A6E4-2FE20F35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84457"/>
              </p:ext>
            </p:extLst>
          </p:nvPr>
        </p:nvGraphicFramePr>
        <p:xfrm>
          <a:off x="838200" y="116213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A256C9-D5D9-40B6-A429-F189B7783474}"/>
              </a:ext>
            </a:extLst>
          </p:cNvPr>
          <p:cNvSpPr txBox="1"/>
          <p:nvPr/>
        </p:nvSpPr>
        <p:spPr>
          <a:xfrm>
            <a:off x="838200" y="4308564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Face_recognition</a:t>
            </a:r>
            <a:r>
              <a:rPr lang="en-MY" dirty="0"/>
              <a:t> python scripts updates </a:t>
            </a:r>
            <a:r>
              <a:rPr lang="en-MY" dirty="0" err="1"/>
              <a:t>image_login</a:t>
            </a:r>
            <a:r>
              <a:rPr lang="en-MY" dirty="0"/>
              <a:t> csv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C17CE-43DE-4C8C-A185-91EFC5325323}"/>
              </a:ext>
            </a:extLst>
          </p:cNvPr>
          <p:cNvSpPr txBox="1"/>
          <p:nvPr/>
        </p:nvSpPr>
        <p:spPr>
          <a:xfrm>
            <a:off x="3648075" y="4308564"/>
            <a:ext cx="2247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Temperature taking agent gets user input on temperature. Based on image_login.csv and blacklist.csv update alert.csv</a:t>
            </a:r>
          </a:p>
        </p:txBody>
      </p:sp>
    </p:spTree>
    <p:extLst>
      <p:ext uri="{BB962C8B-B14F-4D97-AF65-F5344CB8AC3E}">
        <p14:creationId xmlns:p14="http://schemas.microsoft.com/office/powerpoint/2010/main" val="28713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4516-49E8-4D97-967E-F3B666E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Roles (5 </a:t>
            </a:r>
            <a:r>
              <a:rPr lang="en-MY" dirty="0" err="1"/>
              <a:t>swimlanes</a:t>
            </a:r>
            <a:r>
              <a:rPr lang="en-MY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B670-474C-4BA7-B9C4-75C96F43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User/Visitor</a:t>
            </a:r>
          </a:p>
          <a:p>
            <a:r>
              <a:rPr lang="en-MY" dirty="0"/>
              <a:t>Security (blacklist)</a:t>
            </a:r>
          </a:p>
          <a:p>
            <a:r>
              <a:rPr lang="en-MY" dirty="0"/>
              <a:t>Manager</a:t>
            </a:r>
          </a:p>
          <a:p>
            <a:r>
              <a:rPr lang="en-MY" dirty="0"/>
              <a:t>System stakeholder (company)</a:t>
            </a:r>
          </a:p>
          <a:p>
            <a:r>
              <a:rPr lang="en-MY" dirty="0"/>
              <a:t>Recipients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F72D341-8AAD-4486-B522-F229A8E0F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144352"/>
              </p:ext>
            </p:extLst>
          </p:nvPr>
        </p:nvGraphicFramePr>
        <p:xfrm>
          <a:off x="838200" y="34290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DFA4FE-5551-49CF-8ECF-FB50AC8E1AD1}"/>
              </a:ext>
            </a:extLst>
          </p:cNvPr>
          <p:cNvSpPr txBox="1"/>
          <p:nvPr/>
        </p:nvSpPr>
        <p:spPr>
          <a:xfrm>
            <a:off x="9997846" y="3816628"/>
            <a:ext cx="53572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MY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30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54A-9022-4A43-89C7-B7AEB050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CEA5-4F55-4EC0-8A04-6A304CF0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Treat blacklisted person differently. Need to define the email list/contact list</a:t>
            </a:r>
          </a:p>
        </p:txBody>
      </p:sp>
    </p:spTree>
    <p:extLst>
      <p:ext uri="{BB962C8B-B14F-4D97-AF65-F5344CB8AC3E}">
        <p14:creationId xmlns:p14="http://schemas.microsoft.com/office/powerpoint/2010/main" val="116209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DFC-67C7-4679-916B-8DF94084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IPA – </a:t>
            </a:r>
            <a:r>
              <a:rPr lang="en-MY" dirty="0" err="1"/>
              <a:t>Face_Recognition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7E2A-0659-460B-9268-EBEBD617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Powered by </a:t>
            </a:r>
            <a:r>
              <a:rPr lang="en-MY" dirty="0" err="1"/>
              <a:t>Dlib</a:t>
            </a:r>
            <a:r>
              <a:rPr lang="en-MY" dirty="0"/>
              <a:t> based </a:t>
            </a:r>
            <a:r>
              <a:rPr lang="en-MY" dirty="0" err="1"/>
              <a:t>face_recognition</a:t>
            </a:r>
            <a:r>
              <a:rPr lang="en-MY" dirty="0"/>
              <a:t> Python library.</a:t>
            </a:r>
          </a:p>
          <a:p>
            <a:r>
              <a:rPr lang="en-MY" dirty="0" err="1"/>
              <a:t>Face_recognition</a:t>
            </a:r>
            <a:r>
              <a:rPr lang="en-MY" dirty="0"/>
              <a:t> is using </a:t>
            </a:r>
            <a:r>
              <a:rPr lang="en-MY" dirty="0" err="1"/>
              <a:t>Dlib</a:t>
            </a:r>
            <a:r>
              <a:rPr lang="en-MY" dirty="0"/>
              <a:t> to convert image into </a:t>
            </a:r>
            <a:r>
              <a:rPr lang="en-MY" dirty="0" err="1"/>
              <a:t>HoG</a:t>
            </a:r>
            <a:r>
              <a:rPr lang="en-MY" dirty="0"/>
              <a:t> array and finds the face area. After face detection, it encodes each face to 128-bit array.</a:t>
            </a:r>
          </a:p>
          <a:p>
            <a:r>
              <a:rPr lang="en-MY" dirty="0"/>
              <a:t>The cosine distance in between to faces’ encoded array will determine the similarity of the faces.</a:t>
            </a:r>
          </a:p>
          <a:p>
            <a:r>
              <a:rPr lang="en-MY" dirty="0"/>
              <a:t>In this project, known faces will be used as </a:t>
            </a:r>
            <a:r>
              <a:rPr lang="en-MY" dirty="0" err="1"/>
              <a:t>bencemark</a:t>
            </a:r>
            <a:r>
              <a:rPr lang="en-MY" dirty="0"/>
              <a:t> to measure similarity across the image captured from the video.</a:t>
            </a:r>
          </a:p>
          <a:p>
            <a:r>
              <a:rPr lang="en-MY" dirty="0"/>
              <a:t>The recognized face will be recorded to image_login.csv with timestamp. Image will also be recorded in PC with </a:t>
            </a:r>
            <a:r>
              <a:rPr lang="en-MY" dirty="0" err="1"/>
              <a:t>datastamp</a:t>
            </a:r>
            <a:r>
              <a:rPr lang="en-MY" dirty="0"/>
              <a:t> and name on the jpg filename.</a:t>
            </a:r>
          </a:p>
        </p:txBody>
      </p:sp>
    </p:spTree>
    <p:extLst>
      <p:ext uri="{BB962C8B-B14F-4D97-AF65-F5344CB8AC3E}">
        <p14:creationId xmlns:p14="http://schemas.microsoft.com/office/powerpoint/2010/main" val="60974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DFC-67C7-4679-916B-8DF94084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IPA – </a:t>
            </a:r>
            <a:r>
              <a:rPr lang="en-MY" dirty="0" err="1"/>
              <a:t>Face_Recognition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7E2A-0659-460B-9268-EBEBD617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The image_login.csv is started with all known person with value 99999 represent non-detection at the initialization.</a:t>
            </a:r>
          </a:p>
          <a:p>
            <a:r>
              <a:rPr lang="en-MY" dirty="0"/>
              <a:t>However, once the face is recognized, </a:t>
            </a:r>
            <a:r>
              <a:rPr lang="en-MY" dirty="0" err="1"/>
              <a:t>datestamp</a:t>
            </a:r>
            <a:r>
              <a:rPr lang="en-MY" dirty="0"/>
              <a:t> will be recorded.</a:t>
            </a:r>
          </a:p>
          <a:p>
            <a:endParaRPr lang="en-MY" dirty="0"/>
          </a:p>
          <a:p>
            <a:endParaRPr lang="en-MY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4A1F9D-B452-4D43-9E38-45D429DFA3D3}"/>
              </a:ext>
            </a:extLst>
          </p:cNvPr>
          <p:cNvGraphicFramePr>
            <a:graphicFrameLocks noGrp="1"/>
          </p:cNvGraphicFramePr>
          <p:nvPr/>
        </p:nvGraphicFramePr>
        <p:xfrm>
          <a:off x="5295900" y="3452654"/>
          <a:ext cx="16002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5231174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179817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448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CaoLiang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2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202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433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3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1585462164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11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03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DFC-67C7-4679-916B-8DF94084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IPA – Temperature Taking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7E2A-0659-460B-9268-EBEBD617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Security department maintains a simple script that takes the temperature.</a:t>
            </a:r>
          </a:p>
          <a:p>
            <a:r>
              <a:rPr lang="en-MY" dirty="0"/>
              <a:t>The script is modified so take after it takes the reading thru keyboard, it checks against blacklist.csv which is also maintained by security.</a:t>
            </a:r>
          </a:p>
          <a:p>
            <a:r>
              <a:rPr lang="en-MY" dirty="0"/>
              <a:t>If one offends the blacklist, it will be recorded in alarm.csv</a:t>
            </a:r>
          </a:p>
          <a:p>
            <a:r>
              <a:rPr lang="en-MY" dirty="0"/>
              <a:t>On the other hand, if the temperature is higher than 37.5C, it will also be recorded in alarm.csv</a:t>
            </a:r>
          </a:p>
          <a:p>
            <a:r>
              <a:rPr lang="en-MY" dirty="0"/>
              <a:t>However, if one offends blacklist, temperature will not be checked.</a:t>
            </a:r>
          </a:p>
        </p:txBody>
      </p:sp>
    </p:spTree>
    <p:extLst>
      <p:ext uri="{BB962C8B-B14F-4D97-AF65-F5344CB8AC3E}">
        <p14:creationId xmlns:p14="http://schemas.microsoft.com/office/powerpoint/2010/main" val="253537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DFC-67C7-4679-916B-8DF94084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IPA – Temperature Taking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A12FF-1BF3-4D4B-8C2D-5EFA386B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Alert.csv stores alert level and temperature.</a:t>
            </a:r>
          </a:p>
          <a:p>
            <a:r>
              <a:rPr lang="en-MY" dirty="0"/>
              <a:t>If Alert=1, it just show temperature is higher.</a:t>
            </a:r>
          </a:p>
          <a:p>
            <a:r>
              <a:rPr lang="en-MY" dirty="0"/>
              <a:t>If Alert=2, it shows the person is blacklisted.</a:t>
            </a:r>
          </a:p>
          <a:p>
            <a:r>
              <a:rPr lang="en-MY" dirty="0"/>
              <a:t>If Alert=99999, it shows the person is not showing up.</a:t>
            </a:r>
          </a:p>
          <a:p>
            <a:endParaRPr lang="en-MY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20034E-115E-41FB-B7F3-76D3BA9EE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47439"/>
              </p:ext>
            </p:extLst>
          </p:nvPr>
        </p:nvGraphicFramePr>
        <p:xfrm>
          <a:off x="5073650" y="4501991"/>
          <a:ext cx="2044700" cy="914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550079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730214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9383179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72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84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78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Caoliang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9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6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9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668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Temperature Screening IPA</vt:lpstr>
      <vt:lpstr>Structure</vt:lpstr>
      <vt:lpstr>Flow</vt:lpstr>
      <vt:lpstr>Roles (5 swimlanes)</vt:lpstr>
      <vt:lpstr>Development</vt:lpstr>
      <vt:lpstr>IPA – Face_Recognition</vt:lpstr>
      <vt:lpstr>IPA – Face_Recognition</vt:lpstr>
      <vt:lpstr>IPA – Temperature Taking</vt:lpstr>
      <vt:lpstr>IPA – Temperature Taking</vt:lpstr>
      <vt:lpstr>RPA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Screening IPA</dc:title>
  <dc:creator>Boon Ping Ong</dc:creator>
  <cp:lastModifiedBy>Boon Ping Ong</cp:lastModifiedBy>
  <cp:revision>12</cp:revision>
  <dcterms:created xsi:type="dcterms:W3CDTF">2020-03-29T05:35:20Z</dcterms:created>
  <dcterms:modified xsi:type="dcterms:W3CDTF">2020-03-29T12:00:47Z</dcterms:modified>
</cp:coreProperties>
</file>