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1002" y="4089290"/>
            <a:ext cx="5914589" cy="321807"/>
          </a:xfrm>
        </p:spPr>
        <p:txBody>
          <a:bodyPr>
            <a:noAutofit/>
          </a:bodyPr>
          <a:lstStyle/>
          <a:p>
            <a:r>
              <a:rPr lang="en-US" sz="4800" dirty="0"/>
              <a:t>Demystifying The Spectral Bias of Overparameterized Deep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Genglin Liu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075C-8C90-45BF-BC33-F019F33C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Tangent Kernel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A4548-DE4C-4AA2-A290-CABE60F73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NTK</a:t>
            </a:r>
          </a:p>
          <a:p>
            <a:r>
              <a:rPr lang="en-US" dirty="0"/>
              <a:t>Investigating the reproducing kernel Hilbert space (RKHS) associated to the NTK. </a:t>
            </a:r>
          </a:p>
          <a:p>
            <a:r>
              <a:rPr lang="en-US" dirty="0"/>
              <a:t>Studying the RKHS </a:t>
            </a:r>
            <a:r>
              <a:rPr lang="en-US" dirty="0">
                <a:sym typeface="Wingdings" panose="05000000000000000000" pitchFamily="2" charset="2"/>
              </a:rPr>
              <a:t> Compute the spectral decay of the 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4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D1D8-511D-4B57-8B09-38CACB10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Part 1: Two-layer NTK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F38DF-DE7E-43E2-8CDD-5D3FCD4A9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to the RHKS of the NTK if </a:t>
            </a:r>
            <a:r>
              <a:rPr lang="en-US" dirty="0" err="1"/>
              <a:t>ReLU</a:t>
            </a:r>
            <a:r>
              <a:rPr lang="en-US" dirty="0"/>
              <a:t> is replaced by other activation function, such as {</a:t>
            </a:r>
            <a:r>
              <a:rPr lang="en-US" dirty="0" err="1"/>
              <a:t>ReLU</a:t>
            </a:r>
            <a:r>
              <a:rPr lang="en-US" dirty="0"/>
              <a:t>}^k or smooth activation function such as sine, cosine? How does the RKHS compare to the ones of modified Laplacian kernels 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2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221D-7FE1-4646-B4C1-3B385195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Part 2: Multi-layer NTK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82FFE-FDCC-4264-BB9A-EE7FBCDA6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neural network with multiple activation functions can sometimes achieve much better approximation power than the ones with a single activation. Can we show that the spectral bias of NTK can be alleviated if one uses multiple activation functions?</a:t>
            </a:r>
          </a:p>
        </p:txBody>
      </p:sp>
    </p:spTree>
    <p:extLst>
      <p:ext uri="{BB962C8B-B14F-4D97-AF65-F5344CB8AC3E}">
        <p14:creationId xmlns:p14="http://schemas.microsoft.com/office/powerpoint/2010/main" val="118791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46A4-8A59-4BEA-B252-A494ADA1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Part III: Training in NTK regime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6D6AE-08FC-4C39-94A4-FF27B9D8A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regression problem of fitting a target function containing multiple frequencies using neural networks. Due to the spectral bias, the high frequency mode is much difficult to learn compared to the lower modes.</a:t>
            </a:r>
          </a:p>
          <a:p>
            <a:r>
              <a:rPr lang="en-US" dirty="0"/>
              <a:t>What can we observe from training under the standard weight initialization vs training under in the neural tangent kernel regime?</a:t>
            </a:r>
          </a:p>
        </p:txBody>
      </p:sp>
    </p:spTree>
    <p:extLst>
      <p:ext uri="{BB962C8B-B14F-4D97-AF65-F5344CB8AC3E}">
        <p14:creationId xmlns:p14="http://schemas.microsoft.com/office/powerpoint/2010/main" val="416001274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{224B9BE0-43F2-4DA0-B2E0-88D75A4E9FC4}tf56160789_win32</Template>
  <TotalTime>242</TotalTime>
  <Words>228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Bookman Old Style</vt:lpstr>
      <vt:lpstr>Calibri</vt:lpstr>
      <vt:lpstr>Franklin Gothic Book</vt:lpstr>
      <vt:lpstr>1_RetrospectVTI</vt:lpstr>
      <vt:lpstr>Demystifying The Spectral Bias of Overparameterized Deep Neural Networks</vt:lpstr>
      <vt:lpstr>Your best quote that reflects your approach… “It’s one small step for man, one giant leap for mankind.”</vt:lpstr>
      <vt:lpstr>Neural Tangent Kernel </vt:lpstr>
      <vt:lpstr>Part 1: Two-layer NTK</vt:lpstr>
      <vt:lpstr>Part 2: Multi-layer NTK</vt:lpstr>
      <vt:lpstr>Part III: Training in NTK regime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Genglin Liu</dc:creator>
  <cp:lastModifiedBy>Genglin Liu</cp:lastModifiedBy>
  <cp:revision>5</cp:revision>
  <dcterms:created xsi:type="dcterms:W3CDTF">2021-07-23T18:49:07Z</dcterms:created>
  <dcterms:modified xsi:type="dcterms:W3CDTF">2021-07-23T22:51:12Z</dcterms:modified>
</cp:coreProperties>
</file>