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41" r:id="rId3"/>
    <p:sldId id="347" r:id="rId4"/>
    <p:sldId id="381" r:id="rId5"/>
    <p:sldId id="349" r:id="rId6"/>
    <p:sldId id="350" r:id="rId7"/>
    <p:sldId id="342" r:id="rId8"/>
    <p:sldId id="353" r:id="rId9"/>
    <p:sldId id="351" r:id="rId10"/>
    <p:sldId id="354" r:id="rId11"/>
    <p:sldId id="383" r:id="rId12"/>
    <p:sldId id="355" r:id="rId13"/>
    <p:sldId id="356" r:id="rId14"/>
    <p:sldId id="359" r:id="rId15"/>
    <p:sldId id="361" r:id="rId16"/>
    <p:sldId id="362" r:id="rId17"/>
    <p:sldId id="360" r:id="rId18"/>
    <p:sldId id="363" r:id="rId19"/>
    <p:sldId id="364" r:id="rId20"/>
    <p:sldId id="357" r:id="rId21"/>
    <p:sldId id="365" r:id="rId22"/>
    <p:sldId id="366" r:id="rId23"/>
    <p:sldId id="367" r:id="rId24"/>
    <p:sldId id="358" r:id="rId25"/>
    <p:sldId id="352" r:id="rId26"/>
    <p:sldId id="368" r:id="rId27"/>
    <p:sldId id="372" r:id="rId28"/>
    <p:sldId id="374" r:id="rId29"/>
    <p:sldId id="373" r:id="rId30"/>
    <p:sldId id="382" r:id="rId31"/>
    <p:sldId id="376" r:id="rId32"/>
    <p:sldId id="377" r:id="rId33"/>
    <p:sldId id="379" r:id="rId34"/>
    <p:sldId id="380" r:id="rId35"/>
    <p:sldId id="375" r:id="rId36"/>
  </p:sldIdLst>
  <p:sldSz cx="10152063" cy="7596188"/>
  <p:notesSz cx="7596188" cy="10152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034FAB-6B6E-E848-B766-73D5D9F0EDDD}">
          <p14:sldIdLst>
            <p14:sldId id="256"/>
            <p14:sldId id="341"/>
            <p14:sldId id="347"/>
            <p14:sldId id="381"/>
            <p14:sldId id="349"/>
            <p14:sldId id="350"/>
            <p14:sldId id="342"/>
            <p14:sldId id="353"/>
            <p14:sldId id="351"/>
            <p14:sldId id="354"/>
            <p14:sldId id="383"/>
            <p14:sldId id="355"/>
            <p14:sldId id="356"/>
            <p14:sldId id="359"/>
            <p14:sldId id="361"/>
            <p14:sldId id="362"/>
            <p14:sldId id="360"/>
            <p14:sldId id="363"/>
            <p14:sldId id="364"/>
            <p14:sldId id="357"/>
            <p14:sldId id="365"/>
            <p14:sldId id="366"/>
            <p14:sldId id="367"/>
            <p14:sldId id="358"/>
            <p14:sldId id="352"/>
            <p14:sldId id="368"/>
            <p14:sldId id="372"/>
            <p14:sldId id="374"/>
            <p14:sldId id="373"/>
            <p14:sldId id="382"/>
            <p14:sldId id="376"/>
            <p14:sldId id="377"/>
            <p14:sldId id="379"/>
            <p14:sldId id="380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66"/>
    <a:srgbClr val="FF0000"/>
    <a:srgbClr val="003399"/>
    <a:srgbClr val="FF6600"/>
    <a:srgbClr val="FF8534"/>
    <a:srgbClr val="FF6601"/>
    <a:srgbClr val="297EB8"/>
    <a:srgbClr val="FF0100"/>
    <a:srgbClr val="33329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364CB-2641-AA44-A0EF-ACD0B72137F3}" v="1" dt="2020-09-01T13:48:30.019"/>
    <p1510:client id="{A57A8875-4AEF-6B43-8A97-ED7CC54FB133}" v="88" dt="2020-08-25T00:57:56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94" d="100"/>
          <a:sy n="94" d="100"/>
        </p:scale>
        <p:origin x="1864" y="184"/>
      </p:cViewPr>
      <p:guideLst>
        <p:guide orient="horz" pos="1392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nxiao Li" userId="64a5c823-0c12-42a3-894d-a19ad3bb3348" providerId="ADAL" clId="{04FA87E8-1F95-4E92-8753-02DCC28E8E5D}"/>
    <pc:docChg chg="undo custSel mod addSld delSld modSld modSection">
      <pc:chgData name="Qianxiao Li" userId="64a5c823-0c12-42a3-894d-a19ad3bb3348" providerId="ADAL" clId="{04FA87E8-1F95-4E92-8753-02DCC28E8E5D}" dt="2019-08-21T16:46:26.653" v="5934" actId="2696"/>
      <pc:docMkLst>
        <pc:docMk/>
      </pc:docMkLst>
    </pc:docChg>
  </pc:docChgLst>
  <pc:docChgLst>
    <pc:chgData name="Li Qianxiao" userId="64a5c823-0c12-42a3-894d-a19ad3bb3348" providerId="ADAL" clId="{81698419-0CE1-4AB7-9269-FE683E3FF052}"/>
    <pc:docChg chg="undo redo custSel addSld delSld modSld sldOrd modSection">
      <pc:chgData name="Li Qianxiao" userId="64a5c823-0c12-42a3-894d-a19ad3bb3348" providerId="ADAL" clId="{81698419-0CE1-4AB7-9269-FE683E3FF052}" dt="2019-08-23T10:48:19.801" v="10751"/>
      <pc:docMkLst>
        <pc:docMk/>
      </pc:docMkLst>
      <pc:sldChg chg="addSp delSp modSp">
        <pc:chgData name="Li Qianxiao" userId="64a5c823-0c12-42a3-894d-a19ad3bb3348" providerId="ADAL" clId="{81698419-0CE1-4AB7-9269-FE683E3FF052}" dt="2019-08-20T10:01:30.183" v="1439" actId="20577"/>
        <pc:sldMkLst>
          <pc:docMk/>
          <pc:sldMk cId="346894449" sldId="341"/>
        </pc:sldMkLst>
        <pc:spChg chg="mod">
          <ac:chgData name="Li Qianxiao" userId="64a5c823-0c12-42a3-894d-a19ad3bb3348" providerId="ADAL" clId="{81698419-0CE1-4AB7-9269-FE683E3FF052}" dt="2019-08-20T10:01:30.183" v="1439" actId="20577"/>
          <ac:spMkLst>
            <pc:docMk/>
            <pc:sldMk cId="346894449" sldId="341"/>
            <ac:spMk id="4" creationId="{88DB6792-EF30-9546-8F41-D26D4C38790C}"/>
          </ac:spMkLst>
        </pc:spChg>
        <pc:spChg chg="add del">
          <ac:chgData name="Li Qianxiao" userId="64a5c823-0c12-42a3-894d-a19ad3bb3348" providerId="ADAL" clId="{81698419-0CE1-4AB7-9269-FE683E3FF052}" dt="2019-08-19T04:27:46.832" v="4" actId="478"/>
          <ac:spMkLst>
            <pc:docMk/>
            <pc:sldMk cId="346894449" sldId="341"/>
            <ac:spMk id="8" creationId="{70B77B69-B575-4215-B060-A3B52504351D}"/>
          </ac:spMkLst>
        </pc:spChg>
        <pc:spChg chg="add del">
          <ac:chgData name="Li Qianxiao" userId="64a5c823-0c12-42a3-894d-a19ad3bb3348" providerId="ADAL" clId="{81698419-0CE1-4AB7-9269-FE683E3FF052}" dt="2019-08-19T04:27:34.703" v="2" actId="27957"/>
          <ac:spMkLst>
            <pc:docMk/>
            <pc:sldMk cId="346894449" sldId="341"/>
            <ac:spMk id="8" creationId="{8C74DD4F-1559-4764-B01D-EFF90F06A45A}"/>
          </ac:spMkLst>
        </pc:spChg>
        <pc:inkChg chg="add del">
          <ac:chgData name="Li Qianxiao" userId="64a5c823-0c12-42a3-894d-a19ad3bb3348" providerId="ADAL" clId="{81698419-0CE1-4AB7-9269-FE683E3FF052}" dt="2019-08-19T04:27:42.861" v="3" actId="27957"/>
          <ac:inkMkLst>
            <pc:docMk/>
            <pc:sldMk cId="346894449" sldId="341"/>
            <ac:inkMk id="3" creationId="{55D31198-062E-4256-8F89-7C2E93F07F3D}"/>
          </ac:inkMkLst>
        </pc:inkChg>
      </pc:sldChg>
    </pc:docChg>
  </pc:docChgLst>
  <pc:docChgLst>
    <pc:chgData name="Li Qianxiao" userId="64a5c823-0c12-42a3-894d-a19ad3bb3348" providerId="ADAL" clId="{A57A8875-4AEF-6B43-8A97-ED7CC54FB133}"/>
    <pc:docChg chg="modSld">
      <pc:chgData name="Li Qianxiao" userId="64a5c823-0c12-42a3-894d-a19ad3bb3348" providerId="ADAL" clId="{A57A8875-4AEF-6B43-8A97-ED7CC54FB133}" dt="2020-08-25T00:57:56.433" v="99" actId="20578"/>
      <pc:docMkLst>
        <pc:docMk/>
      </pc:docMkLst>
      <pc:sldChg chg="modSp mod">
        <pc:chgData name="Li Qianxiao" userId="64a5c823-0c12-42a3-894d-a19ad3bb3348" providerId="ADAL" clId="{A57A8875-4AEF-6B43-8A97-ED7CC54FB133}" dt="2020-08-25T00:51:43.785" v="1" actId="20577"/>
        <pc:sldMkLst>
          <pc:docMk/>
          <pc:sldMk cId="0" sldId="256"/>
        </pc:sldMkLst>
        <pc:spChg chg="mod">
          <ac:chgData name="Li Qianxiao" userId="64a5c823-0c12-42a3-894d-a19ad3bb3348" providerId="ADAL" clId="{A57A8875-4AEF-6B43-8A97-ED7CC54FB133}" dt="2020-08-25T00:51:43.785" v="1" actId="20577"/>
          <ac:spMkLst>
            <pc:docMk/>
            <pc:sldMk cId="0" sldId="256"/>
            <ac:spMk id="3075" creationId="{6177526B-ACB8-C841-8469-9ABF05E68075}"/>
          </ac:spMkLst>
        </pc:spChg>
      </pc:sldChg>
      <pc:sldChg chg="modSp mod">
        <pc:chgData name="Li Qianxiao" userId="64a5c823-0c12-42a3-894d-a19ad3bb3348" providerId="ADAL" clId="{A57A8875-4AEF-6B43-8A97-ED7CC54FB133}" dt="2020-08-25T00:57:56.433" v="99" actId="20578"/>
        <pc:sldMkLst>
          <pc:docMk/>
          <pc:sldMk cId="1299508482" sldId="380"/>
        </pc:sldMkLst>
        <pc:spChg chg="mod">
          <ac:chgData name="Li Qianxiao" userId="64a5c823-0c12-42a3-894d-a19ad3bb3348" providerId="ADAL" clId="{A57A8875-4AEF-6B43-8A97-ED7CC54FB133}" dt="2020-08-25T00:57:56.433" v="99" actId="20578"/>
          <ac:spMkLst>
            <pc:docMk/>
            <pc:sldMk cId="1299508482" sldId="380"/>
            <ac:spMk id="4" creationId="{4F4E2FD2-A49B-461E-9E1A-FCDDC1D3E07D}"/>
          </ac:spMkLst>
        </pc:spChg>
      </pc:sldChg>
      <pc:sldChg chg="modSp">
        <pc:chgData name="Li Qianxiao" userId="64a5c823-0c12-42a3-894d-a19ad3bb3348" providerId="ADAL" clId="{A57A8875-4AEF-6B43-8A97-ED7CC54FB133}" dt="2020-08-25T00:55:29.753" v="84" actId="207"/>
        <pc:sldMkLst>
          <pc:docMk/>
          <pc:sldMk cId="3519401163" sldId="381"/>
        </pc:sldMkLst>
        <pc:spChg chg="mod">
          <ac:chgData name="Li Qianxiao" userId="64a5c823-0c12-42a3-894d-a19ad3bb3348" providerId="ADAL" clId="{A57A8875-4AEF-6B43-8A97-ED7CC54FB133}" dt="2020-08-25T00:51:59.333" v="14" actId="20577"/>
          <ac:spMkLst>
            <pc:docMk/>
            <pc:sldMk cId="3519401163" sldId="381"/>
            <ac:spMk id="11" creationId="{A0D51A08-C888-4773-8D45-C7EDE270AA5A}"/>
          </ac:spMkLst>
        </pc:spChg>
        <pc:spChg chg="mod">
          <ac:chgData name="Li Qianxiao" userId="64a5c823-0c12-42a3-894d-a19ad3bb3348" providerId="ADAL" clId="{A57A8875-4AEF-6B43-8A97-ED7CC54FB133}" dt="2020-08-25T00:53:45.393" v="81" actId="20577"/>
          <ac:spMkLst>
            <pc:docMk/>
            <pc:sldMk cId="3519401163" sldId="381"/>
            <ac:spMk id="13" creationId="{681DD737-28C7-44A3-BF5D-841A307261EF}"/>
          </ac:spMkLst>
        </pc:spChg>
        <pc:spChg chg="mod">
          <ac:chgData name="Li Qianxiao" userId="64a5c823-0c12-42a3-894d-a19ad3bb3348" providerId="ADAL" clId="{A57A8875-4AEF-6B43-8A97-ED7CC54FB133}" dt="2020-08-25T00:55:29.753" v="84" actId="207"/>
          <ac:spMkLst>
            <pc:docMk/>
            <pc:sldMk cId="3519401163" sldId="381"/>
            <ac:spMk id="24" creationId="{2852CAF2-A92B-4040-8A15-F8CACC6494B7}"/>
          </ac:spMkLst>
        </pc:spChg>
      </pc:sldChg>
    </pc:docChg>
  </pc:docChgLst>
  <pc:docChgLst>
    <pc:chgData name="Li Qianxiao" userId="64a5c823-0c12-42a3-894d-a19ad3bb3348" providerId="ADAL" clId="{19798AF8-37FD-F443-A4BD-7CCF93918B6A}"/>
    <pc:docChg chg="undo custSel mod addSld delSld modSld sldOrd delMainMaster modMainMaster modSection">
      <pc:chgData name="Li Qianxiao" userId="64a5c823-0c12-42a3-894d-a19ad3bb3348" providerId="ADAL" clId="{19798AF8-37FD-F443-A4BD-7CCF93918B6A}" dt="2019-08-16T02:50:10.699" v="3971"/>
      <pc:docMkLst>
        <pc:docMk/>
      </pc:docMkLst>
      <pc:sldChg chg="modSp">
        <pc:chgData name="Li Qianxiao" userId="64a5c823-0c12-42a3-894d-a19ad3bb3348" providerId="ADAL" clId="{19798AF8-37FD-F443-A4BD-7CCF93918B6A}" dt="2019-08-14T04:34:42.192" v="3056" actId="20577"/>
        <pc:sldMkLst>
          <pc:docMk/>
          <pc:sldMk cId="0" sldId="256"/>
        </pc:sldMkLst>
        <pc:spChg chg="mod">
          <ac:chgData name="Li Qianxiao" userId="64a5c823-0c12-42a3-894d-a19ad3bb3348" providerId="ADAL" clId="{19798AF8-37FD-F443-A4BD-7CCF93918B6A}" dt="2019-08-14T04:34:42.192" v="3056" actId="20577"/>
          <ac:spMkLst>
            <pc:docMk/>
            <pc:sldMk cId="0" sldId="256"/>
            <ac:spMk id="3075" creationId="{6177526B-ACB8-C841-8469-9ABF05E68075}"/>
          </ac:spMkLst>
        </pc:spChg>
      </pc:sldChg>
      <pc:sldMasterChg chg="delSp modSp delSldLayout modSldLayout">
        <pc:chgData name="Li Qianxiao" userId="64a5c823-0c12-42a3-894d-a19ad3bb3348" providerId="ADAL" clId="{19798AF8-37FD-F443-A4BD-7CCF93918B6A}" dt="2019-07-31T09:50:50.178" v="1935" actId="2696"/>
        <pc:sldMasterMkLst>
          <pc:docMk/>
          <pc:sldMasterMk cId="0" sldId="2147483648"/>
        </pc:sldMasterMkLst>
        <pc:spChg chg="del mod">
          <ac:chgData name="Li Qianxiao" userId="64a5c823-0c12-42a3-894d-a19ad3bb3348" providerId="ADAL" clId="{19798AF8-37FD-F443-A4BD-7CCF93918B6A}" dt="2019-07-31T07:07:48.709" v="34"/>
          <ac:spMkLst>
            <pc:docMk/>
            <pc:sldMasterMk cId="0" sldId="2147483648"/>
            <ac:spMk id="1033" creationId="{4FBA2E55-42DF-1941-945B-8F1BCCDA4953}"/>
          </ac:spMkLst>
        </pc:spChg>
        <pc:sldLayoutChg chg="addSp delSp modSp">
          <pc:chgData name="Li Qianxiao" userId="64a5c823-0c12-42a3-894d-a19ad3bb3348" providerId="ADAL" clId="{19798AF8-37FD-F443-A4BD-7CCF93918B6A}" dt="2019-07-31T07:07:08.276" v="31"/>
          <pc:sldLayoutMkLst>
            <pc:docMk/>
            <pc:sldMasterMk cId="0" sldId="2147483648"/>
            <pc:sldLayoutMk cId="1366904060" sldId="2147483666"/>
          </pc:sldLayoutMkLst>
          <pc:spChg chg="add del mod">
            <ac:chgData name="Li Qianxiao" userId="64a5c823-0c12-42a3-894d-a19ad3bb3348" providerId="ADAL" clId="{19798AF8-37FD-F443-A4BD-7CCF93918B6A}" dt="2019-07-31T07:06:58.127" v="26"/>
            <ac:spMkLst>
              <pc:docMk/>
              <pc:sldMasterMk cId="0" sldId="2147483648"/>
              <pc:sldLayoutMk cId="1366904060" sldId="2147483666"/>
              <ac:spMk id="5" creationId="{79330206-BD08-6441-B16E-AF110400F2DE}"/>
            </ac:spMkLst>
          </pc:spChg>
          <pc:spChg chg="add del mod">
            <ac:chgData name="Li Qianxiao" userId="64a5c823-0c12-42a3-894d-a19ad3bb3348" providerId="ADAL" clId="{19798AF8-37FD-F443-A4BD-7CCF93918B6A}" dt="2019-07-31T07:06:59.330" v="28"/>
            <ac:spMkLst>
              <pc:docMk/>
              <pc:sldMasterMk cId="0" sldId="2147483648"/>
              <pc:sldLayoutMk cId="1366904060" sldId="2147483666"/>
              <ac:spMk id="6" creationId="{9E688035-740C-4747-B32F-BDB961228506}"/>
            </ac:spMkLst>
          </pc:spChg>
          <pc:spChg chg="add del mod">
            <ac:chgData name="Li Qianxiao" userId="64a5c823-0c12-42a3-894d-a19ad3bb3348" providerId="ADAL" clId="{19798AF8-37FD-F443-A4BD-7CCF93918B6A}" dt="2019-07-31T07:07:08.276" v="31"/>
            <ac:spMkLst>
              <pc:docMk/>
              <pc:sldMasterMk cId="0" sldId="2147483648"/>
              <pc:sldLayoutMk cId="1366904060" sldId="2147483666"/>
              <ac:spMk id="7" creationId="{43F0534B-9C92-F04C-8605-AC9D139B4BD5}"/>
            </ac:spMkLst>
          </pc:spChg>
        </pc:sldLayoutChg>
      </pc:sldMasterChg>
    </pc:docChg>
  </pc:docChgLst>
  <pc:docChgLst>
    <pc:chgData name="Li Qianxiao" userId="64a5c823-0c12-42a3-894d-a19ad3bb3348" providerId="ADAL" clId="{4BFFCA05-36DA-1B44-8FAB-D82936E633B4}"/>
    <pc:docChg chg="custSel modSld">
      <pc:chgData name="Li Qianxiao" userId="64a5c823-0c12-42a3-894d-a19ad3bb3348" providerId="ADAL" clId="{4BFFCA05-36DA-1B44-8FAB-D82936E633B4}" dt="2019-09-06T14:13:33.419" v="7" actId="1076"/>
      <pc:docMkLst>
        <pc:docMk/>
      </pc:docMkLst>
      <pc:sldChg chg="modSp">
        <pc:chgData name="Li Qianxiao" userId="64a5c823-0c12-42a3-894d-a19ad3bb3348" providerId="ADAL" clId="{4BFFCA05-36DA-1B44-8FAB-D82936E633B4}" dt="2019-09-06T14:11:44.720" v="3" actId="20577"/>
        <pc:sldMkLst>
          <pc:docMk/>
          <pc:sldMk cId="0" sldId="256"/>
        </pc:sldMkLst>
        <pc:spChg chg="mod">
          <ac:chgData name="Li Qianxiao" userId="64a5c823-0c12-42a3-894d-a19ad3bb3348" providerId="ADAL" clId="{4BFFCA05-36DA-1B44-8FAB-D82936E633B4}" dt="2019-09-06T14:11:44.720" v="3" actId="20577"/>
          <ac:spMkLst>
            <pc:docMk/>
            <pc:sldMk cId="0" sldId="256"/>
            <ac:spMk id="3075" creationId="{6177526B-ACB8-C841-8469-9ABF05E68075}"/>
          </ac:spMkLst>
        </pc:spChg>
      </pc:sldChg>
      <pc:sldChg chg="addSp delSp modSp">
        <pc:chgData name="Li Qianxiao" userId="64a5c823-0c12-42a3-894d-a19ad3bb3348" providerId="ADAL" clId="{4BFFCA05-36DA-1B44-8FAB-D82936E633B4}" dt="2019-09-06T14:13:33.419" v="7" actId="1076"/>
        <pc:sldMkLst>
          <pc:docMk/>
          <pc:sldMk cId="442776380" sldId="373"/>
        </pc:sldMkLst>
        <pc:picChg chg="add mod">
          <ac:chgData name="Li Qianxiao" userId="64a5c823-0c12-42a3-894d-a19ad3bb3348" providerId="ADAL" clId="{4BFFCA05-36DA-1B44-8FAB-D82936E633B4}" dt="2019-09-06T14:13:33.419" v="7" actId="1076"/>
          <ac:picMkLst>
            <pc:docMk/>
            <pc:sldMk cId="442776380" sldId="373"/>
            <ac:picMk id="3" creationId="{B8124EB7-B4F6-144E-B8E6-4BC7E17B8251}"/>
          </ac:picMkLst>
        </pc:picChg>
        <pc:picChg chg="del">
          <ac:chgData name="Li Qianxiao" userId="64a5c823-0c12-42a3-894d-a19ad3bb3348" providerId="ADAL" clId="{4BFFCA05-36DA-1B44-8FAB-D82936E633B4}" dt="2019-09-06T14:12:34.699" v="4" actId="478"/>
          <ac:picMkLst>
            <pc:docMk/>
            <pc:sldMk cId="442776380" sldId="373"/>
            <ac:picMk id="4" creationId="{D8E061E5-FB17-451B-B4DF-7CD85A529429}"/>
          </ac:picMkLst>
        </pc:picChg>
      </pc:sldChg>
    </pc:docChg>
  </pc:docChgLst>
  <pc:docChgLst>
    <pc:chgData name="Li Qianxiao" userId="64a5c823-0c12-42a3-894d-a19ad3bb3348" providerId="ADAL" clId="{60F448F5-04F3-4187-9D2A-8B059ECB6929}"/>
    <pc:docChg chg="undo custSel mod addSld delSld modSld sldOrd delSection modSection">
      <pc:chgData name="Li Qianxiao" userId="64a5c823-0c12-42a3-894d-a19ad3bb3348" providerId="ADAL" clId="{60F448F5-04F3-4187-9D2A-8B059ECB6929}" dt="2019-09-06T10:36:07.335" v="12255"/>
      <pc:docMkLst>
        <pc:docMk/>
      </pc:docMkLst>
      <pc:sldChg chg="modSp">
        <pc:chgData name="Li Qianxiao" userId="64a5c823-0c12-42a3-894d-a19ad3bb3348" providerId="ADAL" clId="{60F448F5-04F3-4187-9D2A-8B059ECB6929}" dt="2019-09-03T05:33:46.688" v="11338" actId="20577"/>
        <pc:sldMkLst>
          <pc:docMk/>
          <pc:sldMk cId="0" sldId="256"/>
        </pc:sldMkLst>
        <pc:spChg chg="mod">
          <ac:chgData name="Li Qianxiao" userId="64a5c823-0c12-42a3-894d-a19ad3bb3348" providerId="ADAL" clId="{60F448F5-04F3-4187-9D2A-8B059ECB6929}" dt="2019-09-03T05:33:46.688" v="11338" actId="20577"/>
          <ac:spMkLst>
            <pc:docMk/>
            <pc:sldMk cId="0" sldId="256"/>
            <ac:spMk id="3075" creationId="{6177526B-ACB8-C841-8469-9ABF05E68075}"/>
          </ac:spMkLst>
        </pc:spChg>
      </pc:sldChg>
      <pc:sldChg chg="modSp">
        <pc:chgData name="Li Qianxiao" userId="64a5c823-0c12-42a3-894d-a19ad3bb3348" providerId="ADAL" clId="{60F448F5-04F3-4187-9D2A-8B059ECB6929}" dt="2019-08-31T14:35:26.991" v="548" actId="20577"/>
        <pc:sldMkLst>
          <pc:docMk/>
          <pc:sldMk cId="346894449" sldId="341"/>
        </pc:sldMkLst>
        <pc:spChg chg="mod">
          <ac:chgData name="Li Qianxiao" userId="64a5c823-0c12-42a3-894d-a19ad3bb3348" providerId="ADAL" clId="{60F448F5-04F3-4187-9D2A-8B059ECB6929}" dt="2019-08-31T13:48:03.568" v="56" actId="20577"/>
          <ac:spMkLst>
            <pc:docMk/>
            <pc:sldMk cId="346894449" sldId="341"/>
            <ac:spMk id="3" creationId="{3EA5CA9A-4962-BC4F-BA9E-648F115FD715}"/>
          </ac:spMkLst>
        </pc:spChg>
        <pc:spChg chg="mod">
          <ac:chgData name="Li Qianxiao" userId="64a5c823-0c12-42a3-894d-a19ad3bb3348" providerId="ADAL" clId="{60F448F5-04F3-4187-9D2A-8B059ECB6929}" dt="2019-08-31T14:35:26.991" v="548" actId="20577"/>
          <ac:spMkLst>
            <pc:docMk/>
            <pc:sldMk cId="346894449" sldId="341"/>
            <ac:spMk id="4" creationId="{88DB6792-EF30-9546-8F41-D26D4C38790C}"/>
          </ac:spMkLst>
        </pc:spChg>
      </pc:sldChg>
      <pc:sldChg chg="addSp delSp modSp add modAnim">
        <pc:chgData name="Li Qianxiao" userId="64a5c823-0c12-42a3-894d-a19ad3bb3348" providerId="ADAL" clId="{60F448F5-04F3-4187-9D2A-8B059ECB6929}" dt="2019-09-06T09:15:17.429" v="11871"/>
        <pc:sldMkLst>
          <pc:docMk/>
          <pc:sldMk cId="2604989859" sldId="342"/>
        </pc:sldMkLst>
        <pc:spChg chg="del">
          <ac:chgData name="Li Qianxiao" userId="64a5c823-0c12-42a3-894d-a19ad3bb3348" providerId="ADAL" clId="{60F448F5-04F3-4187-9D2A-8B059ECB6929}" dt="2019-08-31T14:35:37.119" v="550"/>
          <ac:spMkLst>
            <pc:docMk/>
            <pc:sldMk cId="2604989859" sldId="342"/>
            <ac:spMk id="2" creationId="{65BE3DCD-C06A-4DF3-965D-737012B79611}"/>
          </ac:spMkLst>
        </pc:spChg>
        <pc:spChg chg="del">
          <ac:chgData name="Li Qianxiao" userId="64a5c823-0c12-42a3-894d-a19ad3bb3348" providerId="ADAL" clId="{60F448F5-04F3-4187-9D2A-8B059ECB6929}" dt="2019-08-31T14:35:37.119" v="550"/>
          <ac:spMkLst>
            <pc:docMk/>
            <pc:sldMk cId="2604989859" sldId="342"/>
            <ac:spMk id="3" creationId="{F57C61D9-EE59-48D1-85E5-28AE052AAF36}"/>
          </ac:spMkLst>
        </pc:spChg>
        <pc:spChg chg="add mod">
          <ac:chgData name="Li Qianxiao" userId="64a5c823-0c12-42a3-894d-a19ad3bb3348" providerId="ADAL" clId="{60F448F5-04F3-4187-9D2A-8B059ECB6929}" dt="2019-09-01T08:29:10.927" v="1338"/>
          <ac:spMkLst>
            <pc:docMk/>
            <pc:sldMk cId="2604989859" sldId="342"/>
            <ac:spMk id="5" creationId="{7EA828E3-6593-4EC8-A06F-012CCD4675DD}"/>
          </ac:spMkLst>
        </pc:spChg>
        <pc:spChg chg="add mod">
          <ac:chgData name="Li Qianxiao" userId="64a5c823-0c12-42a3-894d-a19ad3bb3348" providerId="ADAL" clId="{60F448F5-04F3-4187-9D2A-8B059ECB6929}" dt="2019-09-01T08:29:12.131" v="1340"/>
          <ac:spMkLst>
            <pc:docMk/>
            <pc:sldMk cId="2604989859" sldId="342"/>
            <ac:spMk id="6" creationId="{B26A3F33-EAC1-4233-9B1D-0FAFAF893856}"/>
          </ac:spMkLst>
        </pc:spChg>
        <pc:spChg chg="add mod">
          <ac:chgData name="Li Qianxiao" userId="64a5c823-0c12-42a3-894d-a19ad3bb3348" providerId="ADAL" clId="{60F448F5-04F3-4187-9D2A-8B059ECB6929}" dt="2019-09-01T08:29:10.927" v="1338"/>
          <ac:spMkLst>
            <pc:docMk/>
            <pc:sldMk cId="2604989859" sldId="342"/>
            <ac:spMk id="7" creationId="{E936FA13-CBA4-4D20-90C5-4527D8CA6856}"/>
          </ac:spMkLst>
        </pc:spChg>
        <pc:spChg chg="add mod">
          <ac:chgData name="Li Qianxiao" userId="64a5c823-0c12-42a3-894d-a19ad3bb3348" providerId="ADAL" clId="{60F448F5-04F3-4187-9D2A-8B059ECB6929}" dt="2019-09-01T08:29:10.927" v="1338"/>
          <ac:spMkLst>
            <pc:docMk/>
            <pc:sldMk cId="2604989859" sldId="342"/>
            <ac:spMk id="8" creationId="{9629C8FF-5F82-4E14-879E-D5E5E6EB48EF}"/>
          </ac:spMkLst>
        </pc:spChg>
        <pc:spChg chg="add mod">
          <ac:chgData name="Li Qianxiao" userId="64a5c823-0c12-42a3-894d-a19ad3bb3348" providerId="ADAL" clId="{60F448F5-04F3-4187-9D2A-8B059ECB6929}" dt="2019-09-01T08:29:10.927" v="1338"/>
          <ac:spMkLst>
            <pc:docMk/>
            <pc:sldMk cId="2604989859" sldId="342"/>
            <ac:spMk id="15" creationId="{BEFDB39A-DAA8-457C-8B7E-71D1805FFBC7}"/>
          </ac:spMkLst>
        </pc:spChg>
        <pc:spChg chg="add mod">
          <ac:chgData name="Li Qianxiao" userId="64a5c823-0c12-42a3-894d-a19ad3bb3348" providerId="ADAL" clId="{60F448F5-04F3-4187-9D2A-8B059ECB6929}" dt="2019-09-01T08:29:10.927" v="1338"/>
          <ac:spMkLst>
            <pc:docMk/>
            <pc:sldMk cId="2604989859" sldId="342"/>
            <ac:spMk id="16" creationId="{C7054A54-0783-4F93-9303-61F3ED476363}"/>
          </ac:spMkLst>
        </pc:spChg>
        <pc:spChg chg="add mod">
          <ac:chgData name="Li Qianxiao" userId="64a5c823-0c12-42a3-894d-a19ad3bb3348" providerId="ADAL" clId="{60F448F5-04F3-4187-9D2A-8B059ECB6929}" dt="2019-09-01T08:29:10.927" v="1338"/>
          <ac:spMkLst>
            <pc:docMk/>
            <pc:sldMk cId="2604989859" sldId="342"/>
            <ac:spMk id="20" creationId="{610FF634-97C0-453D-98A3-094AF1DE8D24}"/>
          </ac:spMkLst>
        </pc:spChg>
        <pc:spChg chg="add mod">
          <ac:chgData name="Li Qianxiao" userId="64a5c823-0c12-42a3-894d-a19ad3bb3348" providerId="ADAL" clId="{60F448F5-04F3-4187-9D2A-8B059ECB6929}" dt="2019-09-01T08:29:10.927" v="1338"/>
          <ac:spMkLst>
            <pc:docMk/>
            <pc:sldMk cId="2604989859" sldId="342"/>
            <ac:spMk id="21" creationId="{7BD6BF26-7581-4197-91B8-ED240BDE3CB1}"/>
          </ac:spMkLst>
        </pc:spChg>
        <pc:spChg chg="add mod">
          <ac:chgData name="Li Qianxiao" userId="64a5c823-0c12-42a3-894d-a19ad3bb3348" providerId="ADAL" clId="{60F448F5-04F3-4187-9D2A-8B059ECB6929}" dt="2019-09-01T08:29:10.927" v="1338"/>
          <ac:spMkLst>
            <pc:docMk/>
            <pc:sldMk cId="2604989859" sldId="342"/>
            <ac:spMk id="28" creationId="{3A61296C-17EA-4CEF-B788-211496CD6B77}"/>
          </ac:spMkLst>
        </pc:spChg>
        <pc:spChg chg="add mod">
          <ac:chgData name="Li Qianxiao" userId="64a5c823-0c12-42a3-894d-a19ad3bb3348" providerId="ADAL" clId="{60F448F5-04F3-4187-9D2A-8B059ECB6929}" dt="2019-09-01T08:29:10.927" v="1338"/>
          <ac:spMkLst>
            <pc:docMk/>
            <pc:sldMk cId="2604989859" sldId="342"/>
            <ac:spMk id="29" creationId="{D67E9041-EB59-4BE3-A93E-2F55E41C2A14}"/>
          </ac:spMkLst>
        </pc:spChg>
        <pc:spChg chg="mod">
          <ac:chgData name="Li Qianxiao" userId="64a5c823-0c12-42a3-894d-a19ad3bb3348" providerId="ADAL" clId="{60F448F5-04F3-4187-9D2A-8B059ECB6929}" dt="2019-09-01T08:29:10.927" v="1338"/>
          <ac:spMkLst>
            <pc:docMk/>
            <pc:sldMk cId="2604989859" sldId="342"/>
            <ac:spMk id="34" creationId="{1B473F8D-64AD-43DE-AF41-C3EB6056CC99}"/>
          </ac:spMkLst>
        </pc:spChg>
        <pc:spChg chg="mod">
          <ac:chgData name="Li Qianxiao" userId="64a5c823-0c12-42a3-894d-a19ad3bb3348" providerId="ADAL" clId="{60F448F5-04F3-4187-9D2A-8B059ECB6929}" dt="2019-09-01T08:29:10.927" v="1338"/>
          <ac:spMkLst>
            <pc:docMk/>
            <pc:sldMk cId="2604989859" sldId="342"/>
            <ac:spMk id="35" creationId="{375C8B7E-35AD-4A77-A40E-A988FFCC8E74}"/>
          </ac:spMkLst>
        </pc:spChg>
        <pc:spChg chg="add mod">
          <ac:chgData name="Li Qianxiao" userId="64a5c823-0c12-42a3-894d-a19ad3bb3348" providerId="ADAL" clId="{60F448F5-04F3-4187-9D2A-8B059ECB6929}" dt="2019-09-01T08:29:10.927" v="1338"/>
          <ac:spMkLst>
            <pc:docMk/>
            <pc:sldMk cId="2604989859" sldId="342"/>
            <ac:spMk id="38" creationId="{17874666-CDB1-491C-B60A-643E0C435F0F}"/>
          </ac:spMkLst>
        </pc:spChg>
        <pc:spChg chg="add mod">
          <ac:chgData name="Li Qianxiao" userId="64a5c823-0c12-42a3-894d-a19ad3bb3348" providerId="ADAL" clId="{60F448F5-04F3-4187-9D2A-8B059ECB6929}" dt="2019-09-01T08:29:10.927" v="1338"/>
          <ac:spMkLst>
            <pc:docMk/>
            <pc:sldMk cId="2604989859" sldId="342"/>
            <ac:spMk id="39" creationId="{093ABF3A-44F7-4C59-AD57-A07C25EB82D4}"/>
          </ac:spMkLst>
        </pc:spChg>
        <pc:spChg chg="add mod">
          <ac:chgData name="Li Qianxiao" userId="64a5c823-0c12-42a3-894d-a19ad3bb3348" providerId="ADAL" clId="{60F448F5-04F3-4187-9D2A-8B059ECB6929}" dt="2019-09-02T15:46:58.924" v="2142" actId="20577"/>
          <ac:spMkLst>
            <pc:docMk/>
            <pc:sldMk cId="2604989859" sldId="342"/>
            <ac:spMk id="44" creationId="{AAB54C76-E3B6-4AB9-B3B6-A5CB021FD22F}"/>
          </ac:spMkLst>
        </pc:spChg>
        <pc:spChg chg="add del mod">
          <ac:chgData name="Li Qianxiao" userId="64a5c823-0c12-42a3-894d-a19ad3bb3348" providerId="ADAL" clId="{60F448F5-04F3-4187-9D2A-8B059ECB6929}" dt="2019-09-02T15:47:02.297" v="2143" actId="478"/>
          <ac:spMkLst>
            <pc:docMk/>
            <pc:sldMk cId="2604989859" sldId="342"/>
            <ac:spMk id="45" creationId="{6D0F920B-4128-4AB4-803A-407BE9FCB5FA}"/>
          </ac:spMkLst>
        </pc:spChg>
        <pc:spChg chg="add mod">
          <ac:chgData name="Li Qianxiao" userId="64a5c823-0c12-42a3-894d-a19ad3bb3348" providerId="ADAL" clId="{60F448F5-04F3-4187-9D2A-8B059ECB6929}" dt="2019-09-02T15:51:03.928" v="2532" actId="114"/>
          <ac:spMkLst>
            <pc:docMk/>
            <pc:sldMk cId="2604989859" sldId="342"/>
            <ac:spMk id="46" creationId="{01FBE532-BAE5-438B-9F1C-2E70021C16FA}"/>
          </ac:spMkLst>
        </pc:spChg>
        <pc:grpChg chg="add mod">
          <ac:chgData name="Li Qianxiao" userId="64a5c823-0c12-42a3-894d-a19ad3bb3348" providerId="ADAL" clId="{60F448F5-04F3-4187-9D2A-8B059ECB6929}" dt="2019-09-01T08:21:50.829" v="1150" actId="164"/>
          <ac:grpSpMkLst>
            <pc:docMk/>
            <pc:sldMk cId="2604989859" sldId="342"/>
            <ac:grpSpMk id="30" creationId="{4D19A3B7-4A91-4352-A98C-9AD02639AD30}"/>
          </ac:grpSpMkLst>
        </pc:grpChg>
        <pc:grpChg chg="add mod">
          <ac:chgData name="Li Qianxiao" userId="64a5c823-0c12-42a3-894d-a19ad3bb3348" providerId="ADAL" clId="{60F448F5-04F3-4187-9D2A-8B059ECB6929}" dt="2019-09-01T08:21:50.829" v="1150" actId="164"/>
          <ac:grpSpMkLst>
            <pc:docMk/>
            <pc:sldMk cId="2604989859" sldId="342"/>
            <ac:grpSpMk id="33" creationId="{44FE4E08-6053-4860-AA2F-2549ACAD1328}"/>
          </ac:grpSpMkLst>
        </pc:grpChg>
        <pc:grpChg chg="add mod">
          <ac:chgData name="Li Qianxiao" userId="64a5c823-0c12-42a3-894d-a19ad3bb3348" providerId="ADAL" clId="{60F448F5-04F3-4187-9D2A-8B059ECB6929}" dt="2019-09-01T08:22:10.010" v="1153" actId="164"/>
          <ac:grpSpMkLst>
            <pc:docMk/>
            <pc:sldMk cId="2604989859" sldId="342"/>
            <ac:grpSpMk id="42" creationId="{4D6A5C4D-755A-42D3-8647-15D157E3CC7D}"/>
          </ac:grpSpMkLst>
        </pc:grpChg>
        <pc:grpChg chg="add del mod">
          <ac:chgData name="Li Qianxiao" userId="64a5c823-0c12-42a3-894d-a19ad3bb3348" providerId="ADAL" clId="{60F448F5-04F3-4187-9D2A-8B059ECB6929}" dt="2019-09-02T14:57:03.808" v="2091" actId="478"/>
          <ac:grpSpMkLst>
            <pc:docMk/>
            <pc:sldMk cId="2604989859" sldId="342"/>
            <ac:grpSpMk id="43" creationId="{980FA3D3-A2C7-4A00-B0E5-D13036ED2420}"/>
          </ac:grpSpMkLst>
        </pc:grpChg>
        <pc:graphicFrameChg chg="add del mod">
          <ac:chgData name="Li Qianxiao" userId="64a5c823-0c12-42a3-894d-a19ad3bb3348" providerId="ADAL" clId="{60F448F5-04F3-4187-9D2A-8B059ECB6929}" dt="2019-08-31T14:41:41.315" v="586" actId="478"/>
          <ac:graphicFrameMkLst>
            <pc:docMk/>
            <pc:sldMk cId="2604989859" sldId="342"/>
            <ac:graphicFrameMk id="5" creationId="{D82C1595-91A2-42E2-ADF3-5A3D13F4A819}"/>
          </ac:graphicFrameMkLst>
        </pc:graphicFrameChg>
        <pc:cxnChg chg="add mod">
          <ac:chgData name="Li Qianxiao" userId="64a5c823-0c12-42a3-894d-a19ad3bb3348" providerId="ADAL" clId="{60F448F5-04F3-4187-9D2A-8B059ECB6929}" dt="2019-09-02T14:57:03.808" v="2091" actId="478"/>
          <ac:cxnSpMkLst>
            <pc:docMk/>
            <pc:sldMk cId="2604989859" sldId="342"/>
            <ac:cxnSpMk id="3" creationId="{64894ED4-88D8-4F4E-8A2E-25D87A6C90ED}"/>
          </ac:cxnSpMkLst>
        </pc:cxnChg>
        <pc:cxnChg chg="add mod">
          <ac:chgData name="Li Qianxiao" userId="64a5c823-0c12-42a3-894d-a19ad3bb3348" providerId="ADAL" clId="{60F448F5-04F3-4187-9D2A-8B059ECB6929}" dt="2019-09-02T14:57:03.808" v="2091" actId="478"/>
          <ac:cxnSpMkLst>
            <pc:docMk/>
            <pc:sldMk cId="2604989859" sldId="342"/>
            <ac:cxnSpMk id="11" creationId="{A2FE5CC2-5DA2-4B07-B6A5-264609A7C4F3}"/>
          </ac:cxnSpMkLst>
        </pc:cxnChg>
        <pc:cxnChg chg="add mod">
          <ac:chgData name="Li Qianxiao" userId="64a5c823-0c12-42a3-894d-a19ad3bb3348" providerId="ADAL" clId="{60F448F5-04F3-4187-9D2A-8B059ECB6929}" dt="2019-09-02T14:57:03.808" v="2091" actId="478"/>
          <ac:cxnSpMkLst>
            <pc:docMk/>
            <pc:sldMk cId="2604989859" sldId="342"/>
            <ac:cxnSpMk id="22" creationId="{39463689-8899-4F57-A098-B29EFC57218F}"/>
          </ac:cxnSpMkLst>
        </pc:cxnChg>
        <pc:cxnChg chg="add mod">
          <ac:chgData name="Li Qianxiao" userId="64a5c823-0c12-42a3-894d-a19ad3bb3348" providerId="ADAL" clId="{60F448F5-04F3-4187-9D2A-8B059ECB6929}" dt="2019-09-02T14:57:03.808" v="2091" actId="478"/>
          <ac:cxnSpMkLst>
            <pc:docMk/>
            <pc:sldMk cId="2604989859" sldId="342"/>
            <ac:cxnSpMk id="25" creationId="{D3B63C9F-15D1-4542-BCA0-766E3FE5DA0F}"/>
          </ac:cxnSpMkLst>
        </pc:cxnChg>
        <pc:cxnChg chg="add mod">
          <ac:chgData name="Li Qianxiao" userId="64a5c823-0c12-42a3-894d-a19ad3bb3348" providerId="ADAL" clId="{60F448F5-04F3-4187-9D2A-8B059ECB6929}" dt="2019-09-02T14:57:03.808" v="2091" actId="478"/>
          <ac:cxnSpMkLst>
            <pc:docMk/>
            <pc:sldMk cId="2604989859" sldId="342"/>
            <ac:cxnSpMk id="31" creationId="{54037AF7-5CC1-4ED4-9E7D-A335F624FD14}"/>
          </ac:cxnSpMkLst>
        </pc:cxnChg>
        <pc:cxnChg chg="add mod">
          <ac:chgData name="Li Qianxiao" userId="64a5c823-0c12-42a3-894d-a19ad3bb3348" providerId="ADAL" clId="{60F448F5-04F3-4187-9D2A-8B059ECB6929}" dt="2019-09-02T14:57:03.808" v="2091" actId="478"/>
          <ac:cxnSpMkLst>
            <pc:docMk/>
            <pc:sldMk cId="2604989859" sldId="342"/>
            <ac:cxnSpMk id="32" creationId="{2AE4D6B3-BAEF-46F7-B937-A6DBFEDB4351}"/>
          </ac:cxnSpMkLst>
        </pc:cxnChg>
      </pc:sldChg>
      <pc:sldChg chg="addSp delSp modSp add">
        <pc:chgData name="Li Qianxiao" userId="64a5c823-0c12-42a3-894d-a19ad3bb3348" providerId="ADAL" clId="{60F448F5-04F3-4187-9D2A-8B059ECB6929}" dt="2019-09-02T13:33:47.584" v="1531" actId="20577"/>
        <pc:sldMkLst>
          <pc:docMk/>
          <pc:sldMk cId="90713705" sldId="347"/>
        </pc:sldMkLst>
        <pc:spChg chg="del">
          <ac:chgData name="Li Qianxiao" userId="64a5c823-0c12-42a3-894d-a19ad3bb3348" providerId="ADAL" clId="{60F448F5-04F3-4187-9D2A-8B059ECB6929}" dt="2019-09-02T13:33:44.146" v="1517"/>
          <ac:spMkLst>
            <pc:docMk/>
            <pc:sldMk cId="90713705" sldId="347"/>
            <ac:spMk id="2" creationId="{730E7F0C-E395-4FE9-9571-005F73E68A24}"/>
          </ac:spMkLst>
        </pc:spChg>
        <pc:spChg chg="del">
          <ac:chgData name="Li Qianxiao" userId="64a5c823-0c12-42a3-894d-a19ad3bb3348" providerId="ADAL" clId="{60F448F5-04F3-4187-9D2A-8B059ECB6929}" dt="2019-09-02T13:33:44.146" v="1517"/>
          <ac:spMkLst>
            <pc:docMk/>
            <pc:sldMk cId="90713705" sldId="347"/>
            <ac:spMk id="3" creationId="{757FE168-A6FA-44F9-A91F-9F3E1BA30460}"/>
          </ac:spMkLst>
        </pc:spChg>
        <pc:spChg chg="add mod">
          <ac:chgData name="Li Qianxiao" userId="64a5c823-0c12-42a3-894d-a19ad3bb3348" providerId="ADAL" clId="{60F448F5-04F3-4187-9D2A-8B059ECB6929}" dt="2019-09-02T13:33:47.584" v="1531" actId="20577"/>
          <ac:spMkLst>
            <pc:docMk/>
            <pc:sldMk cId="90713705" sldId="347"/>
            <ac:spMk id="5" creationId="{E321F5A7-B8D8-49AA-A369-388487A45747}"/>
          </ac:spMkLst>
        </pc:spChg>
      </pc:sldChg>
      <pc:sldChg chg="addSp delSp modSp add del">
        <pc:chgData name="Li Qianxiao" userId="64a5c823-0c12-42a3-894d-a19ad3bb3348" providerId="ADAL" clId="{60F448F5-04F3-4187-9D2A-8B059ECB6929}" dt="2019-09-06T09:09:21.599" v="11870" actId="2696"/>
        <pc:sldMkLst>
          <pc:docMk/>
          <pc:sldMk cId="976524376" sldId="348"/>
        </pc:sldMkLst>
        <pc:spChg chg="mod">
          <ac:chgData name="Li Qianxiao" userId="64a5c823-0c12-42a3-894d-a19ad3bb3348" providerId="ADAL" clId="{60F448F5-04F3-4187-9D2A-8B059ECB6929}" dt="2019-09-02T15:51:48.279" v="2599" actId="1076"/>
          <ac:spMkLst>
            <pc:docMk/>
            <pc:sldMk cId="976524376" sldId="348"/>
            <ac:spMk id="2" creationId="{636DF755-293C-4846-B4DD-A450291BE8A9}"/>
          </ac:spMkLst>
        </pc:spChg>
        <pc:spChg chg="del">
          <ac:chgData name="Li Qianxiao" userId="64a5c823-0c12-42a3-894d-a19ad3bb3348" providerId="ADAL" clId="{60F448F5-04F3-4187-9D2A-8B059ECB6929}" dt="2019-09-02T13:49:51.240" v="1565" actId="478"/>
          <ac:spMkLst>
            <pc:docMk/>
            <pc:sldMk cId="976524376" sldId="348"/>
            <ac:spMk id="3" creationId="{25167DCF-C7D4-46F6-A408-A3F228FD7C65}"/>
          </ac:spMkLst>
        </pc:spChg>
        <pc:spChg chg="mod">
          <ac:chgData name="Li Qianxiao" userId="64a5c823-0c12-42a3-894d-a19ad3bb3348" providerId="ADAL" clId="{60F448F5-04F3-4187-9D2A-8B059ECB6929}" dt="2019-09-02T14:06:18.281" v="1654" actId="1076"/>
          <ac:spMkLst>
            <pc:docMk/>
            <pc:sldMk cId="976524376" sldId="348"/>
            <ac:spMk id="4" creationId="{E162BA71-F6E7-4F3F-9DD1-CB1A11893596}"/>
          </ac:spMkLst>
        </pc:spChg>
        <pc:spChg chg="add del">
          <ac:chgData name="Li Qianxiao" userId="64a5c823-0c12-42a3-894d-a19ad3bb3348" providerId="ADAL" clId="{60F448F5-04F3-4187-9D2A-8B059ECB6929}" dt="2019-09-02T13:50:00.450" v="1567"/>
          <ac:spMkLst>
            <pc:docMk/>
            <pc:sldMk cId="976524376" sldId="348"/>
            <ac:spMk id="5" creationId="{70EA367D-C417-481F-9A04-C5704F5A1C80}"/>
          </ac:spMkLst>
        </pc:spChg>
        <pc:spChg chg="add del">
          <ac:chgData name="Li Qianxiao" userId="64a5c823-0c12-42a3-894d-a19ad3bb3348" providerId="ADAL" clId="{60F448F5-04F3-4187-9D2A-8B059ECB6929}" dt="2019-09-02T13:50:06.457" v="1569" actId="478"/>
          <ac:spMkLst>
            <pc:docMk/>
            <pc:sldMk cId="976524376" sldId="348"/>
            <ac:spMk id="30" creationId="{C574BEE9-2678-47D5-B694-AE67A4245F87}"/>
          </ac:spMkLst>
        </pc:spChg>
        <pc:spChg chg="del topLvl">
          <ac:chgData name="Li Qianxiao" userId="64a5c823-0c12-42a3-894d-a19ad3bb3348" providerId="ADAL" clId="{60F448F5-04F3-4187-9D2A-8B059ECB6929}" dt="2019-09-02T13:50:25.106" v="1570" actId="478"/>
          <ac:spMkLst>
            <pc:docMk/>
            <pc:sldMk cId="976524376" sldId="348"/>
            <ac:spMk id="32" creationId="{E15F068C-61D1-45D9-966D-0FE7A7142C41}"/>
          </ac:spMkLst>
        </pc:spChg>
        <pc:spChg chg="mod topLvl">
          <ac:chgData name="Li Qianxiao" userId="64a5c823-0c12-42a3-894d-a19ad3bb3348" providerId="ADAL" clId="{60F448F5-04F3-4187-9D2A-8B059ECB6929}" dt="2019-09-02T14:10:39.335" v="1762" actId="164"/>
          <ac:spMkLst>
            <pc:docMk/>
            <pc:sldMk cId="976524376" sldId="348"/>
            <ac:spMk id="34" creationId="{A4CE8C7D-3848-4812-9C72-7FD338BE700D}"/>
          </ac:spMkLst>
        </pc:spChg>
        <pc:spChg chg="mod topLvl">
          <ac:chgData name="Li Qianxiao" userId="64a5c823-0c12-42a3-894d-a19ad3bb3348" providerId="ADAL" clId="{60F448F5-04F3-4187-9D2A-8B059ECB6929}" dt="2019-09-02T14:10:39.335" v="1762" actId="164"/>
          <ac:spMkLst>
            <pc:docMk/>
            <pc:sldMk cId="976524376" sldId="348"/>
            <ac:spMk id="35" creationId="{CDA6AB27-912F-41EA-959D-B2096999DD96}"/>
          </ac:spMkLst>
        </pc:spChg>
        <pc:spChg chg="mod topLvl">
          <ac:chgData name="Li Qianxiao" userId="64a5c823-0c12-42a3-894d-a19ad3bb3348" providerId="ADAL" clId="{60F448F5-04F3-4187-9D2A-8B059ECB6929}" dt="2019-09-02T14:10:39.335" v="1762" actId="164"/>
          <ac:spMkLst>
            <pc:docMk/>
            <pc:sldMk cId="976524376" sldId="348"/>
            <ac:spMk id="36" creationId="{91BC3997-EEFB-425F-A9A6-3B86C89A9471}"/>
          </ac:spMkLst>
        </pc:spChg>
        <pc:spChg chg="mod topLvl">
          <ac:chgData name="Li Qianxiao" userId="64a5c823-0c12-42a3-894d-a19ad3bb3348" providerId="ADAL" clId="{60F448F5-04F3-4187-9D2A-8B059ECB6929}" dt="2019-09-02T14:10:39.335" v="1762" actId="164"/>
          <ac:spMkLst>
            <pc:docMk/>
            <pc:sldMk cId="976524376" sldId="348"/>
            <ac:spMk id="39" creationId="{CBBDCD3B-F1B1-477D-B792-A2333F56CEC8}"/>
          </ac:spMkLst>
        </pc:spChg>
        <pc:spChg chg="mod topLvl">
          <ac:chgData name="Li Qianxiao" userId="64a5c823-0c12-42a3-894d-a19ad3bb3348" providerId="ADAL" clId="{60F448F5-04F3-4187-9D2A-8B059ECB6929}" dt="2019-09-02T14:10:39.335" v="1762" actId="164"/>
          <ac:spMkLst>
            <pc:docMk/>
            <pc:sldMk cId="976524376" sldId="348"/>
            <ac:spMk id="40" creationId="{B8CF2299-74A1-47C6-B921-E764BBC8A60E}"/>
          </ac:spMkLst>
        </pc:spChg>
        <pc:spChg chg="del mod topLvl">
          <ac:chgData name="Li Qianxiao" userId="64a5c823-0c12-42a3-894d-a19ad3bb3348" providerId="ADAL" clId="{60F448F5-04F3-4187-9D2A-8B059ECB6929}" dt="2019-09-02T14:12:40.788" v="1775" actId="478"/>
          <ac:spMkLst>
            <pc:docMk/>
            <pc:sldMk cId="976524376" sldId="348"/>
            <ac:spMk id="41" creationId="{F2395CD1-D40D-4267-BA62-5CE9E6A1DB48}"/>
          </ac:spMkLst>
        </pc:spChg>
        <pc:spChg chg="mod topLvl">
          <ac:chgData name="Li Qianxiao" userId="64a5c823-0c12-42a3-894d-a19ad3bb3348" providerId="ADAL" clId="{60F448F5-04F3-4187-9D2A-8B059ECB6929}" dt="2019-09-02T14:10:39.335" v="1762" actId="164"/>
          <ac:spMkLst>
            <pc:docMk/>
            <pc:sldMk cId="976524376" sldId="348"/>
            <ac:spMk id="42" creationId="{4F911BDA-60CF-40F8-BC94-F91C69033F00}"/>
          </ac:spMkLst>
        </pc:spChg>
        <pc:spChg chg="mod topLvl">
          <ac:chgData name="Li Qianxiao" userId="64a5c823-0c12-42a3-894d-a19ad3bb3348" providerId="ADAL" clId="{60F448F5-04F3-4187-9D2A-8B059ECB6929}" dt="2019-09-02T14:10:39.335" v="1762" actId="164"/>
          <ac:spMkLst>
            <pc:docMk/>
            <pc:sldMk cId="976524376" sldId="348"/>
            <ac:spMk id="49" creationId="{43884923-DFC9-425B-984E-EE213768D442}"/>
          </ac:spMkLst>
        </pc:spChg>
        <pc:spChg chg="del mod topLvl">
          <ac:chgData name="Li Qianxiao" userId="64a5c823-0c12-42a3-894d-a19ad3bb3348" providerId="ADAL" clId="{60F448F5-04F3-4187-9D2A-8B059ECB6929}" dt="2019-09-02T14:12:31.878" v="1772" actId="478"/>
          <ac:spMkLst>
            <pc:docMk/>
            <pc:sldMk cId="976524376" sldId="348"/>
            <ac:spMk id="50" creationId="{225ECCF8-1588-4AC5-8D12-C1F82314D35B}"/>
          </ac:spMkLst>
        </pc:spChg>
        <pc:spChg chg="mod">
          <ac:chgData name="Li Qianxiao" userId="64a5c823-0c12-42a3-894d-a19ad3bb3348" providerId="ADAL" clId="{60F448F5-04F3-4187-9D2A-8B059ECB6929}" dt="2019-09-02T14:08:05.011" v="1700" actId="1076"/>
          <ac:spMkLst>
            <pc:docMk/>
            <pc:sldMk cId="976524376" sldId="348"/>
            <ac:spMk id="54" creationId="{3D1C41BD-2BE6-4F57-A8EE-7554DCCC2DC4}"/>
          </ac:spMkLst>
        </pc:spChg>
        <pc:spChg chg="add del mod">
          <ac:chgData name="Li Qianxiao" userId="64a5c823-0c12-42a3-894d-a19ad3bb3348" providerId="ADAL" clId="{60F448F5-04F3-4187-9D2A-8B059ECB6929}" dt="2019-09-02T14:12:17.519" v="1769" actId="478"/>
          <ac:spMkLst>
            <pc:docMk/>
            <pc:sldMk cId="976524376" sldId="348"/>
            <ac:spMk id="68" creationId="{BBBF152B-A71E-43AC-8695-857C4EAD2001}"/>
          </ac:spMkLst>
        </pc:spChg>
        <pc:spChg chg="add del mod">
          <ac:chgData name="Li Qianxiao" userId="64a5c823-0c12-42a3-894d-a19ad3bb3348" providerId="ADAL" clId="{60F448F5-04F3-4187-9D2A-8B059ECB6929}" dt="2019-09-02T14:13:00.967" v="1781" actId="478"/>
          <ac:spMkLst>
            <pc:docMk/>
            <pc:sldMk cId="976524376" sldId="348"/>
            <ac:spMk id="71" creationId="{DC9B2020-A1BC-4C38-880C-CC98C99D92D4}"/>
          </ac:spMkLst>
        </pc:spChg>
        <pc:grpChg chg="add del">
          <ac:chgData name="Li Qianxiao" userId="64a5c823-0c12-42a3-894d-a19ad3bb3348" providerId="ADAL" clId="{60F448F5-04F3-4187-9D2A-8B059ECB6929}" dt="2019-09-02T13:50:00.450" v="1567"/>
          <ac:grpSpMkLst>
            <pc:docMk/>
            <pc:sldMk cId="976524376" sldId="348"/>
            <ac:grpSpMk id="6" creationId="{C867F30A-A2F9-4DA0-BAE1-F3AE0D64DC34}"/>
          </ac:grpSpMkLst>
        </pc:grpChg>
        <pc:grpChg chg="add del">
          <ac:chgData name="Li Qianxiao" userId="64a5c823-0c12-42a3-894d-a19ad3bb3348" providerId="ADAL" clId="{60F448F5-04F3-4187-9D2A-8B059ECB6929}" dt="2019-09-02T13:50:25.106" v="1570" actId="478"/>
          <ac:grpSpMkLst>
            <pc:docMk/>
            <pc:sldMk cId="976524376" sldId="348"/>
            <ac:grpSpMk id="31" creationId="{BCFEF5C2-7104-414D-8ECF-95EEE951A0AC}"/>
          </ac:grpSpMkLst>
        </pc:grpChg>
        <pc:grpChg chg="del mod topLvl">
          <ac:chgData name="Li Qianxiao" userId="64a5c823-0c12-42a3-894d-a19ad3bb3348" providerId="ADAL" clId="{60F448F5-04F3-4187-9D2A-8B059ECB6929}" dt="2019-09-02T14:05:42.242" v="1650" actId="165"/>
          <ac:grpSpMkLst>
            <pc:docMk/>
            <pc:sldMk cId="976524376" sldId="348"/>
            <ac:grpSpMk id="33" creationId="{38014C87-3E69-4D4F-A84C-E30D6B65582E}"/>
          </ac:grpSpMkLst>
        </pc:grpChg>
        <pc:grpChg chg="mod topLvl">
          <ac:chgData name="Li Qianxiao" userId="64a5c823-0c12-42a3-894d-a19ad3bb3348" providerId="ADAL" clId="{60F448F5-04F3-4187-9D2A-8B059ECB6929}" dt="2019-09-02T14:10:43.415" v="1763" actId="12788"/>
          <ac:grpSpMkLst>
            <pc:docMk/>
            <pc:sldMk cId="976524376" sldId="348"/>
            <ac:grpSpMk id="45" creationId="{10CED074-D72D-4E6B-BE86-573480EFBA2F}"/>
          </ac:grpSpMkLst>
        </pc:grpChg>
        <pc:grpChg chg="mod topLvl">
          <ac:chgData name="Li Qianxiao" userId="64a5c823-0c12-42a3-894d-a19ad3bb3348" providerId="ADAL" clId="{60F448F5-04F3-4187-9D2A-8B059ECB6929}" dt="2019-09-02T14:10:43.415" v="1763" actId="12788"/>
          <ac:grpSpMkLst>
            <pc:docMk/>
            <pc:sldMk cId="976524376" sldId="348"/>
            <ac:grpSpMk id="48" creationId="{8B559982-8F26-4D0F-939F-EC44D2B9B23B}"/>
          </ac:grpSpMkLst>
        </pc:grpChg>
        <pc:grpChg chg="add mod">
          <ac:chgData name="Li Qianxiao" userId="64a5c823-0c12-42a3-894d-a19ad3bb3348" providerId="ADAL" clId="{60F448F5-04F3-4187-9D2A-8B059ECB6929}" dt="2019-09-02T14:13:25.968" v="1786" actId="164"/>
          <ac:grpSpMkLst>
            <pc:docMk/>
            <pc:sldMk cId="976524376" sldId="348"/>
            <ac:grpSpMk id="65" creationId="{951ACD0B-1F37-466A-9956-7933C704B2F0}"/>
          </ac:grpSpMkLst>
        </pc:grpChg>
        <pc:grpChg chg="add mod">
          <ac:chgData name="Li Qianxiao" userId="64a5c823-0c12-42a3-894d-a19ad3bb3348" providerId="ADAL" clId="{60F448F5-04F3-4187-9D2A-8B059ECB6929}" dt="2019-09-02T14:57:31.832" v="2095" actId="1076"/>
          <ac:grpSpMkLst>
            <pc:docMk/>
            <pc:sldMk cId="976524376" sldId="348"/>
            <ac:grpSpMk id="72" creationId="{6EE85E0E-B3B2-40D3-B747-304033567725}"/>
          </ac:grpSpMkLst>
        </pc:grpChg>
        <pc:picChg chg="add mod">
          <ac:chgData name="Li Qianxiao" userId="64a5c823-0c12-42a3-894d-a19ad3bb3348" providerId="ADAL" clId="{60F448F5-04F3-4187-9D2A-8B059ECB6929}" dt="2019-09-02T14:13:25.968" v="1786" actId="164"/>
          <ac:picMkLst>
            <pc:docMk/>
            <pc:sldMk cId="976524376" sldId="348"/>
            <ac:picMk id="67" creationId="{A7A95DD4-670E-4F4E-AFA8-8EE49E24E963}"/>
          </ac:picMkLst>
        </pc:picChg>
        <pc:picChg chg="add del mod">
          <ac:chgData name="Li Qianxiao" userId="64a5c823-0c12-42a3-894d-a19ad3bb3348" providerId="ADAL" clId="{60F448F5-04F3-4187-9D2A-8B059ECB6929}" dt="2019-09-02T14:13:25.968" v="1786" actId="164"/>
          <ac:picMkLst>
            <pc:docMk/>
            <pc:sldMk cId="976524376" sldId="348"/>
            <ac:picMk id="70" creationId="{FF8CA844-EC15-49CB-A33B-C57131AE5514}"/>
          </ac:picMkLst>
        </pc:picChg>
        <pc:cxnChg chg="mod topLvl">
          <ac:chgData name="Li Qianxiao" userId="64a5c823-0c12-42a3-894d-a19ad3bb3348" providerId="ADAL" clId="{60F448F5-04F3-4187-9D2A-8B059ECB6929}" dt="2019-09-02T14:10:39.335" v="1762" actId="164"/>
          <ac:cxnSpMkLst>
            <pc:docMk/>
            <pc:sldMk cId="976524376" sldId="348"/>
            <ac:cxnSpMk id="37" creationId="{87A2FC32-1D10-44B6-A578-FBBEE652E7A7}"/>
          </ac:cxnSpMkLst>
        </pc:cxnChg>
        <pc:cxnChg chg="mod topLvl">
          <ac:chgData name="Li Qianxiao" userId="64a5c823-0c12-42a3-894d-a19ad3bb3348" providerId="ADAL" clId="{60F448F5-04F3-4187-9D2A-8B059ECB6929}" dt="2019-09-02T14:10:39.335" v="1762" actId="164"/>
          <ac:cxnSpMkLst>
            <pc:docMk/>
            <pc:sldMk cId="976524376" sldId="348"/>
            <ac:cxnSpMk id="38" creationId="{82E85678-4C93-4F29-A93C-5A50951AFB3A}"/>
          </ac:cxnSpMkLst>
        </pc:cxnChg>
        <pc:cxnChg chg="mod topLvl">
          <ac:chgData name="Li Qianxiao" userId="64a5c823-0c12-42a3-894d-a19ad3bb3348" providerId="ADAL" clId="{60F448F5-04F3-4187-9D2A-8B059ECB6929}" dt="2019-09-02T14:12:40.788" v="1775" actId="478"/>
          <ac:cxnSpMkLst>
            <pc:docMk/>
            <pc:sldMk cId="976524376" sldId="348"/>
            <ac:cxnSpMk id="43" creationId="{0A792545-0FBF-467B-974B-60EA68D94C11}"/>
          </ac:cxnSpMkLst>
        </pc:cxnChg>
        <pc:cxnChg chg="mod topLvl">
          <ac:chgData name="Li Qianxiao" userId="64a5c823-0c12-42a3-894d-a19ad3bb3348" providerId="ADAL" clId="{60F448F5-04F3-4187-9D2A-8B059ECB6929}" dt="2019-09-02T14:10:39.335" v="1762" actId="164"/>
          <ac:cxnSpMkLst>
            <pc:docMk/>
            <pc:sldMk cId="976524376" sldId="348"/>
            <ac:cxnSpMk id="44" creationId="{490219CC-BDC4-4EE6-8413-1868579E0E9A}"/>
          </ac:cxnSpMkLst>
        </pc:cxnChg>
        <pc:cxnChg chg="mod topLvl">
          <ac:chgData name="Li Qianxiao" userId="64a5c823-0c12-42a3-894d-a19ad3bb3348" providerId="ADAL" clId="{60F448F5-04F3-4187-9D2A-8B059ECB6929}" dt="2019-09-02T14:10:39.335" v="1762" actId="164"/>
          <ac:cxnSpMkLst>
            <pc:docMk/>
            <pc:sldMk cId="976524376" sldId="348"/>
            <ac:cxnSpMk id="46" creationId="{83D984E0-3A1D-4B51-B68B-8E752EA273CC}"/>
          </ac:cxnSpMkLst>
        </pc:cxnChg>
        <pc:cxnChg chg="mod topLvl">
          <ac:chgData name="Li Qianxiao" userId="64a5c823-0c12-42a3-894d-a19ad3bb3348" providerId="ADAL" clId="{60F448F5-04F3-4187-9D2A-8B059ECB6929}" dt="2019-09-02T14:12:31.878" v="1772" actId="478"/>
          <ac:cxnSpMkLst>
            <pc:docMk/>
            <pc:sldMk cId="976524376" sldId="348"/>
            <ac:cxnSpMk id="47" creationId="{95D4774C-0E81-4E80-8A37-BCC8ACD9C60D}"/>
          </ac:cxnSpMkLst>
        </pc:cxnChg>
      </pc:sldChg>
      <pc:sldChg chg="addSp delSp modSp add">
        <pc:chgData name="Li Qianxiao" userId="64a5c823-0c12-42a3-894d-a19ad3bb3348" providerId="ADAL" clId="{60F448F5-04F3-4187-9D2A-8B059ECB6929}" dt="2019-09-02T14:15:15.134" v="1924" actId="20577"/>
        <pc:sldMkLst>
          <pc:docMk/>
          <pc:sldMk cId="3950224825" sldId="349"/>
        </pc:sldMkLst>
        <pc:spChg chg="mod">
          <ac:chgData name="Li Qianxiao" userId="64a5c823-0c12-42a3-894d-a19ad3bb3348" providerId="ADAL" clId="{60F448F5-04F3-4187-9D2A-8B059ECB6929}" dt="2019-09-02T14:15:15.134" v="1924" actId="20577"/>
          <ac:spMkLst>
            <pc:docMk/>
            <pc:sldMk cId="3950224825" sldId="349"/>
            <ac:spMk id="2" creationId="{4C38178E-F041-40E3-BC3F-230C25A32C51}"/>
          </ac:spMkLst>
        </pc:spChg>
        <pc:spChg chg="del">
          <ac:chgData name="Li Qianxiao" userId="64a5c823-0c12-42a3-894d-a19ad3bb3348" providerId="ADAL" clId="{60F448F5-04F3-4187-9D2A-8B059ECB6929}" dt="2019-09-02T13:51:25.070" v="1609" actId="478"/>
          <ac:spMkLst>
            <pc:docMk/>
            <pc:sldMk cId="3950224825" sldId="349"/>
            <ac:spMk id="3" creationId="{5746CAD1-E9C5-405C-AA2F-9B7E64E10152}"/>
          </ac:spMkLst>
        </pc:spChg>
        <pc:grpChg chg="add mod">
          <ac:chgData name="Li Qianxiao" userId="64a5c823-0c12-42a3-894d-a19ad3bb3348" providerId="ADAL" clId="{60F448F5-04F3-4187-9D2A-8B059ECB6929}" dt="2019-09-02T13:51:32.465" v="1611" actId="1076"/>
          <ac:grpSpMkLst>
            <pc:docMk/>
            <pc:sldMk cId="3950224825" sldId="349"/>
            <ac:grpSpMk id="5" creationId="{40BC4CC7-E3D8-413B-8669-FED7F391D9D8}"/>
          </ac:grpSpMkLst>
        </pc:grpChg>
      </pc:sldChg>
      <pc:sldChg chg="modSp add ord">
        <pc:chgData name="Li Qianxiao" userId="64a5c823-0c12-42a3-894d-a19ad3bb3348" providerId="ADAL" clId="{60F448F5-04F3-4187-9D2A-8B059ECB6929}" dt="2019-09-02T14:56:44.853" v="2090" actId="113"/>
        <pc:sldMkLst>
          <pc:docMk/>
          <pc:sldMk cId="2846858727" sldId="350"/>
        </pc:sldMkLst>
        <pc:spChg chg="mod">
          <ac:chgData name="Li Qianxiao" userId="64a5c823-0c12-42a3-894d-a19ad3bb3348" providerId="ADAL" clId="{60F448F5-04F3-4187-9D2A-8B059ECB6929}" dt="2019-09-02T14:13:58.259" v="1823" actId="20577"/>
          <ac:spMkLst>
            <pc:docMk/>
            <pc:sldMk cId="2846858727" sldId="350"/>
            <ac:spMk id="2" creationId="{366E9A0E-DF29-4A33-9F6A-20FD7F2ED29C}"/>
          </ac:spMkLst>
        </pc:spChg>
        <pc:spChg chg="mod">
          <ac:chgData name="Li Qianxiao" userId="64a5c823-0c12-42a3-894d-a19ad3bb3348" providerId="ADAL" clId="{60F448F5-04F3-4187-9D2A-8B059ECB6929}" dt="2019-09-02T14:56:44.853" v="2090" actId="113"/>
          <ac:spMkLst>
            <pc:docMk/>
            <pc:sldMk cId="2846858727" sldId="350"/>
            <ac:spMk id="3" creationId="{BA984B73-0102-476D-BEA2-26A9EE748DE0}"/>
          </ac:spMkLst>
        </pc:spChg>
      </pc:sldChg>
      <pc:sldChg chg="addSp modSp add">
        <pc:chgData name="Li Qianxiao" userId="64a5c823-0c12-42a3-894d-a19ad3bb3348" providerId="ADAL" clId="{60F448F5-04F3-4187-9D2A-8B059ECB6929}" dt="2019-09-02T16:00:20.605" v="2808" actId="1076"/>
        <pc:sldMkLst>
          <pc:docMk/>
          <pc:sldMk cId="2510349306" sldId="351"/>
        </pc:sldMkLst>
        <pc:spChg chg="add mod">
          <ac:chgData name="Li Qianxiao" userId="64a5c823-0c12-42a3-894d-a19ad3bb3348" providerId="ADAL" clId="{60F448F5-04F3-4187-9D2A-8B059ECB6929}" dt="2019-09-02T15:59:06.364" v="2804" actId="20577"/>
          <ac:spMkLst>
            <pc:docMk/>
            <pc:sldMk cId="2510349306" sldId="351"/>
            <ac:spMk id="3" creationId="{043ED726-3BD1-4818-8D5F-83A97296ACA9}"/>
          </ac:spMkLst>
        </pc:spChg>
        <pc:picChg chg="add mod">
          <ac:chgData name="Li Qianxiao" userId="64a5c823-0c12-42a3-894d-a19ad3bb3348" providerId="ADAL" clId="{60F448F5-04F3-4187-9D2A-8B059ECB6929}" dt="2019-09-02T16:00:20.605" v="2808" actId="1076"/>
          <ac:picMkLst>
            <pc:docMk/>
            <pc:sldMk cId="2510349306" sldId="351"/>
            <ac:picMk id="4" creationId="{07C90A4B-6D22-4E89-91F6-3E8194D97C76}"/>
          </ac:picMkLst>
        </pc:picChg>
      </pc:sldChg>
      <pc:sldChg chg="addSp modSp add modAnim">
        <pc:chgData name="Li Qianxiao" userId="64a5c823-0c12-42a3-894d-a19ad3bb3348" providerId="ADAL" clId="{60F448F5-04F3-4187-9D2A-8B059ECB6929}" dt="2019-09-06T09:35:43.543" v="12057"/>
        <pc:sldMkLst>
          <pc:docMk/>
          <pc:sldMk cId="371120332" sldId="352"/>
        </pc:sldMkLst>
        <pc:spChg chg="add mod">
          <ac:chgData name="Li Qianxiao" userId="64a5c823-0c12-42a3-894d-a19ad3bb3348" providerId="ADAL" clId="{60F448F5-04F3-4187-9D2A-8B059ECB6929}" dt="2019-09-03T03:41:53.955" v="8397" actId="20577"/>
          <ac:spMkLst>
            <pc:docMk/>
            <pc:sldMk cId="371120332" sldId="352"/>
            <ac:spMk id="3" creationId="{D0584571-521A-4EBA-B072-C52E0F087CB8}"/>
          </ac:spMkLst>
        </pc:spChg>
      </pc:sldChg>
      <pc:sldChg chg="addSp delSp modSp add modAnim">
        <pc:chgData name="Li Qianxiao" userId="64a5c823-0c12-42a3-894d-a19ad3bb3348" providerId="ADAL" clId="{60F448F5-04F3-4187-9D2A-8B059ECB6929}" dt="2019-09-06T10:12:22.722" v="12233"/>
        <pc:sldMkLst>
          <pc:docMk/>
          <pc:sldMk cId="2954042832" sldId="353"/>
        </pc:sldMkLst>
        <pc:spChg chg="del">
          <ac:chgData name="Li Qianxiao" userId="64a5c823-0c12-42a3-894d-a19ad3bb3348" providerId="ADAL" clId="{60F448F5-04F3-4187-9D2A-8B059ECB6929}" dt="2019-09-02T15:51:24.038" v="2534" actId="478"/>
          <ac:spMkLst>
            <pc:docMk/>
            <pc:sldMk cId="2954042832" sldId="353"/>
            <ac:spMk id="2" creationId="{DD487365-60BD-4735-A58D-F78DCD0659D7}"/>
          </ac:spMkLst>
        </pc:spChg>
        <pc:spChg chg="mod">
          <ac:chgData name="Li Qianxiao" userId="64a5c823-0c12-42a3-894d-a19ad3bb3348" providerId="ADAL" clId="{60F448F5-04F3-4187-9D2A-8B059ECB6929}" dt="2019-09-06T09:17:28.429" v="11893" actId="12788"/>
          <ac:spMkLst>
            <pc:docMk/>
            <pc:sldMk cId="2954042832" sldId="353"/>
            <ac:spMk id="3" creationId="{0B20A998-7A47-4253-B1B0-8C9C7E823215}"/>
          </ac:spMkLst>
        </pc:spChg>
        <pc:spChg chg="add del mod">
          <ac:chgData name="Li Qianxiao" userId="64a5c823-0c12-42a3-894d-a19ad3bb3348" providerId="ADAL" clId="{60F448F5-04F3-4187-9D2A-8B059ECB6929}" dt="2019-09-06T09:17:13.192" v="11890"/>
          <ac:spMkLst>
            <pc:docMk/>
            <pc:sldMk cId="2954042832" sldId="353"/>
            <ac:spMk id="6" creationId="{486170C4-31E8-451F-9CB4-270EE1D8D1D1}"/>
          </ac:spMkLst>
        </pc:spChg>
        <pc:spChg chg="del topLvl">
          <ac:chgData name="Li Qianxiao" userId="64a5c823-0c12-42a3-894d-a19ad3bb3348" providerId="ADAL" clId="{60F448F5-04F3-4187-9D2A-8B059ECB6929}" dt="2019-09-02T15:52:18.581" v="2602" actId="478"/>
          <ac:spMkLst>
            <pc:docMk/>
            <pc:sldMk cId="2954042832" sldId="353"/>
            <ac:spMk id="6" creationId="{813B9363-880A-432D-90E0-7601504605CB}"/>
          </ac:spMkLst>
        </pc:spChg>
        <pc:spChg chg="mod topLvl">
          <ac:chgData name="Li Qianxiao" userId="64a5c823-0c12-42a3-894d-a19ad3bb3348" providerId="ADAL" clId="{60F448F5-04F3-4187-9D2A-8B059ECB6929}" dt="2019-09-02T15:54:54.798" v="2663" actId="164"/>
          <ac:spMkLst>
            <pc:docMk/>
            <pc:sldMk cId="2954042832" sldId="353"/>
            <ac:spMk id="10" creationId="{BA0AF4EC-9D5A-4D3B-806E-4E06AFCBBF93}"/>
          </ac:spMkLst>
        </pc:spChg>
        <pc:spChg chg="mod topLvl">
          <ac:chgData name="Li Qianxiao" userId="64a5c823-0c12-42a3-894d-a19ad3bb3348" providerId="ADAL" clId="{60F448F5-04F3-4187-9D2A-8B059ECB6929}" dt="2019-09-06T10:12:19.875" v="12232"/>
          <ac:spMkLst>
            <pc:docMk/>
            <pc:sldMk cId="2954042832" sldId="353"/>
            <ac:spMk id="11" creationId="{7CECEE42-4888-4B5C-84A3-50F9D76CD33F}"/>
          </ac:spMkLst>
        </pc:spChg>
        <pc:spChg chg="mod topLvl">
          <ac:chgData name="Li Qianxiao" userId="64a5c823-0c12-42a3-894d-a19ad3bb3348" providerId="ADAL" clId="{60F448F5-04F3-4187-9D2A-8B059ECB6929}" dt="2019-09-06T10:12:22.722" v="12233"/>
          <ac:spMkLst>
            <pc:docMk/>
            <pc:sldMk cId="2954042832" sldId="353"/>
            <ac:spMk id="12" creationId="{E1DF8824-9EF2-4AF4-872C-4890163E195A}"/>
          </ac:spMkLst>
        </pc:spChg>
        <pc:spChg chg="mod topLvl">
          <ac:chgData name="Li Qianxiao" userId="64a5c823-0c12-42a3-894d-a19ad3bb3348" providerId="ADAL" clId="{60F448F5-04F3-4187-9D2A-8B059ECB6929}" dt="2019-09-02T15:54:54.798" v="2663" actId="164"/>
          <ac:spMkLst>
            <pc:docMk/>
            <pc:sldMk cId="2954042832" sldId="353"/>
            <ac:spMk id="15" creationId="{93D43FD1-EA59-4130-A917-E11E5C21C65F}"/>
          </ac:spMkLst>
        </pc:spChg>
        <pc:spChg chg="del mod topLvl">
          <ac:chgData name="Li Qianxiao" userId="64a5c823-0c12-42a3-894d-a19ad3bb3348" providerId="ADAL" clId="{60F448F5-04F3-4187-9D2A-8B059ECB6929}" dt="2019-09-02T15:54:52.488" v="2662" actId="478"/>
          <ac:spMkLst>
            <pc:docMk/>
            <pc:sldMk cId="2954042832" sldId="353"/>
            <ac:spMk id="16" creationId="{E70F8267-1006-498A-9486-0B0933C8D867}"/>
          </ac:spMkLst>
        </pc:spChg>
        <pc:spChg chg="del mod topLvl">
          <ac:chgData name="Li Qianxiao" userId="64a5c823-0c12-42a3-894d-a19ad3bb3348" providerId="ADAL" clId="{60F448F5-04F3-4187-9D2A-8B059ECB6929}" dt="2019-09-02T15:54:52.488" v="2662" actId="478"/>
          <ac:spMkLst>
            <pc:docMk/>
            <pc:sldMk cId="2954042832" sldId="353"/>
            <ac:spMk id="17" creationId="{E08EE004-CA1F-4C9B-B02D-596F793E918E}"/>
          </ac:spMkLst>
        </pc:spChg>
        <pc:spChg chg="del mod topLvl">
          <ac:chgData name="Li Qianxiao" userId="64a5c823-0c12-42a3-894d-a19ad3bb3348" providerId="ADAL" clId="{60F448F5-04F3-4187-9D2A-8B059ECB6929}" dt="2019-09-02T15:54:52.488" v="2662" actId="478"/>
          <ac:spMkLst>
            <pc:docMk/>
            <pc:sldMk cId="2954042832" sldId="353"/>
            <ac:spMk id="22" creationId="{1A7D890D-788E-40FC-AD94-FB9CA44A04A3}"/>
          </ac:spMkLst>
        </pc:spChg>
        <pc:spChg chg="del mod topLvl">
          <ac:chgData name="Li Qianxiao" userId="64a5c823-0c12-42a3-894d-a19ad3bb3348" providerId="ADAL" clId="{60F448F5-04F3-4187-9D2A-8B059ECB6929}" dt="2019-09-02T15:54:52.488" v="2662" actId="478"/>
          <ac:spMkLst>
            <pc:docMk/>
            <pc:sldMk cId="2954042832" sldId="353"/>
            <ac:spMk id="23" creationId="{723D5C26-8E0E-4859-8A2A-BF3F782363E6}"/>
          </ac:spMkLst>
        </pc:spChg>
        <pc:spChg chg="del mod topLvl">
          <ac:chgData name="Li Qianxiao" userId="64a5c823-0c12-42a3-894d-a19ad3bb3348" providerId="ADAL" clId="{60F448F5-04F3-4187-9D2A-8B059ECB6929}" dt="2019-09-02T15:54:52.488" v="2662" actId="478"/>
          <ac:spMkLst>
            <pc:docMk/>
            <pc:sldMk cId="2954042832" sldId="353"/>
            <ac:spMk id="24" creationId="{30F5D9A4-3B61-47DD-AA72-FB8729F8693B}"/>
          </ac:spMkLst>
        </pc:spChg>
        <pc:spChg chg="del mod topLvl">
          <ac:chgData name="Li Qianxiao" userId="64a5c823-0c12-42a3-894d-a19ad3bb3348" providerId="ADAL" clId="{60F448F5-04F3-4187-9D2A-8B059ECB6929}" dt="2019-09-02T15:54:52.488" v="2662" actId="478"/>
          <ac:spMkLst>
            <pc:docMk/>
            <pc:sldMk cId="2954042832" sldId="353"/>
            <ac:spMk id="25" creationId="{2468D964-CF93-423D-9B3F-F1670356578D}"/>
          </ac:spMkLst>
        </pc:spChg>
        <pc:spChg chg="add del mod">
          <ac:chgData name="Li Qianxiao" userId="64a5c823-0c12-42a3-894d-a19ad3bb3348" providerId="ADAL" clId="{60F448F5-04F3-4187-9D2A-8B059ECB6929}" dt="2019-09-02T15:54:07.407" v="2645" actId="478"/>
          <ac:spMkLst>
            <pc:docMk/>
            <pc:sldMk cId="2954042832" sldId="353"/>
            <ac:spMk id="26" creationId="{052C24E4-1F84-46AB-9085-9611814A2DE8}"/>
          </ac:spMkLst>
        </pc:spChg>
        <pc:spChg chg="add mod">
          <ac:chgData name="Li Qianxiao" userId="64a5c823-0c12-42a3-894d-a19ad3bb3348" providerId="ADAL" clId="{60F448F5-04F3-4187-9D2A-8B059ECB6929}" dt="2019-09-02T15:54:54.798" v="2663" actId="164"/>
          <ac:spMkLst>
            <pc:docMk/>
            <pc:sldMk cId="2954042832" sldId="353"/>
            <ac:spMk id="27" creationId="{BCE41620-9CCF-496D-BC31-A767EA11FD15}"/>
          </ac:spMkLst>
        </pc:spChg>
        <pc:spChg chg="add mod">
          <ac:chgData name="Li Qianxiao" userId="64a5c823-0c12-42a3-894d-a19ad3bb3348" providerId="ADAL" clId="{60F448F5-04F3-4187-9D2A-8B059ECB6929}" dt="2019-09-06T09:15:36.913" v="11876" actId="164"/>
          <ac:spMkLst>
            <pc:docMk/>
            <pc:sldMk cId="2954042832" sldId="353"/>
            <ac:spMk id="30" creationId="{8F62BFA1-CB60-4079-9673-63739F8C491F}"/>
          </ac:spMkLst>
        </pc:spChg>
        <pc:spChg chg="add mod">
          <ac:chgData name="Li Qianxiao" userId="64a5c823-0c12-42a3-894d-a19ad3bb3348" providerId="ADAL" clId="{60F448F5-04F3-4187-9D2A-8B059ECB6929}" dt="2019-09-06T09:15:36.913" v="11876" actId="164"/>
          <ac:spMkLst>
            <pc:docMk/>
            <pc:sldMk cId="2954042832" sldId="353"/>
            <ac:spMk id="33" creationId="{252427EE-290E-44D4-B5B6-A0CCDFB1F08A}"/>
          </ac:spMkLst>
        </pc:spChg>
        <pc:spChg chg="add mod">
          <ac:chgData name="Li Qianxiao" userId="64a5c823-0c12-42a3-894d-a19ad3bb3348" providerId="ADAL" clId="{60F448F5-04F3-4187-9D2A-8B059ECB6929}" dt="2019-09-06T09:15:36.913" v="11876" actId="164"/>
          <ac:spMkLst>
            <pc:docMk/>
            <pc:sldMk cId="2954042832" sldId="353"/>
            <ac:spMk id="34" creationId="{C3D0A65C-4F92-4D5B-9F2E-BC2C5FD7ABCC}"/>
          </ac:spMkLst>
        </pc:spChg>
        <pc:grpChg chg="add mod">
          <ac:chgData name="Li Qianxiao" userId="64a5c823-0c12-42a3-894d-a19ad3bb3348" providerId="ADAL" clId="{60F448F5-04F3-4187-9D2A-8B059ECB6929}" dt="2019-09-06T09:16:50.893" v="11887" actId="12788"/>
          <ac:grpSpMkLst>
            <pc:docMk/>
            <pc:sldMk cId="2954042832" sldId="353"/>
            <ac:grpSpMk id="2" creationId="{00B87006-857D-4FAE-AAEB-AAB0C876BEB5}"/>
          </ac:grpSpMkLst>
        </pc:grpChg>
        <pc:grpChg chg="add del mod">
          <ac:chgData name="Li Qianxiao" userId="64a5c823-0c12-42a3-894d-a19ad3bb3348" providerId="ADAL" clId="{60F448F5-04F3-4187-9D2A-8B059ECB6929}" dt="2019-09-02T15:52:18.581" v="2602" actId="478"/>
          <ac:grpSpMkLst>
            <pc:docMk/>
            <pc:sldMk cId="2954042832" sldId="353"/>
            <ac:grpSpMk id="5" creationId="{71F055F2-7C47-4852-8FB7-BA06D0EEB415}"/>
          </ac:grpSpMkLst>
        </pc:grpChg>
        <pc:grpChg chg="add mod">
          <ac:chgData name="Li Qianxiao" userId="64a5c823-0c12-42a3-894d-a19ad3bb3348" providerId="ADAL" clId="{60F448F5-04F3-4187-9D2A-8B059ECB6929}" dt="2019-09-06T09:16:52.617" v="11888" actId="12789"/>
          <ac:grpSpMkLst>
            <pc:docMk/>
            <pc:sldMk cId="2954042832" sldId="353"/>
            <ac:grpSpMk id="5" creationId="{E6945189-D52D-4B83-8212-AB2D204C9E00}"/>
          </ac:grpSpMkLst>
        </pc:grpChg>
        <pc:grpChg chg="del mod">
          <ac:chgData name="Li Qianxiao" userId="64a5c823-0c12-42a3-894d-a19ad3bb3348" providerId="ADAL" clId="{60F448F5-04F3-4187-9D2A-8B059ECB6929}" dt="2019-09-02T15:52:16.059" v="2601" actId="478"/>
          <ac:grpSpMkLst>
            <pc:docMk/>
            <pc:sldMk cId="2954042832" sldId="353"/>
            <ac:grpSpMk id="7" creationId="{1C5CCE47-3425-48F1-9E80-C05A41C24C82}"/>
          </ac:grpSpMkLst>
        </pc:grpChg>
        <pc:grpChg chg="del mod topLvl">
          <ac:chgData name="Li Qianxiao" userId="64a5c823-0c12-42a3-894d-a19ad3bb3348" providerId="ADAL" clId="{60F448F5-04F3-4187-9D2A-8B059ECB6929}" dt="2019-09-02T15:54:47.270" v="2661" actId="165"/>
          <ac:grpSpMkLst>
            <pc:docMk/>
            <pc:sldMk cId="2954042832" sldId="353"/>
            <ac:grpSpMk id="9" creationId="{16EC674E-BA26-44EC-B7DC-50DBE5EF9FA4}"/>
          </ac:grpSpMkLst>
        </pc:grpChg>
        <pc:grpChg chg="add mod">
          <ac:chgData name="Li Qianxiao" userId="64a5c823-0c12-42a3-894d-a19ad3bb3348" providerId="ADAL" clId="{60F448F5-04F3-4187-9D2A-8B059ECB6929}" dt="2019-09-06T09:16:52.617" v="11888" actId="12789"/>
          <ac:grpSpMkLst>
            <pc:docMk/>
            <pc:sldMk cId="2954042832" sldId="353"/>
            <ac:grpSpMk id="28" creationId="{242CA7A1-3318-4D0C-8829-0C4F3293D8F2}"/>
          </ac:grpSpMkLst>
        </pc:grpChg>
        <pc:picChg chg="add mod modCrop">
          <ac:chgData name="Li Qianxiao" userId="64a5c823-0c12-42a3-894d-a19ad3bb3348" providerId="ADAL" clId="{60F448F5-04F3-4187-9D2A-8B059ECB6929}" dt="2019-09-06T09:16:32.802" v="11884" actId="732"/>
          <ac:picMkLst>
            <pc:docMk/>
            <pc:sldMk cId="2954042832" sldId="353"/>
            <ac:picMk id="29" creationId="{EAD4FFE2-C8BA-44F5-88C8-03D868F64E53}"/>
          </ac:picMkLst>
        </pc:picChg>
        <pc:cxnChg chg="del">
          <ac:chgData name="Li Qianxiao" userId="64a5c823-0c12-42a3-894d-a19ad3bb3348" providerId="ADAL" clId="{60F448F5-04F3-4187-9D2A-8B059ECB6929}" dt="2019-09-02T15:52:16.059" v="2601" actId="478"/>
          <ac:cxnSpMkLst>
            <pc:docMk/>
            <pc:sldMk cId="2954042832" sldId="353"/>
            <ac:cxnSpMk id="8" creationId="{DC61B068-0919-4C6C-8F29-48E7B6E62139}"/>
          </ac:cxnSpMkLst>
        </pc:cxnChg>
        <pc:cxnChg chg="mod topLvl">
          <ac:chgData name="Li Qianxiao" userId="64a5c823-0c12-42a3-894d-a19ad3bb3348" providerId="ADAL" clId="{60F448F5-04F3-4187-9D2A-8B059ECB6929}" dt="2019-09-02T15:54:54.798" v="2663" actId="164"/>
          <ac:cxnSpMkLst>
            <pc:docMk/>
            <pc:sldMk cId="2954042832" sldId="353"/>
            <ac:cxnSpMk id="13" creationId="{84CD41EB-E7C0-4853-8BDA-E6F3FB53BEA3}"/>
          </ac:cxnSpMkLst>
        </pc:cxnChg>
        <pc:cxnChg chg="mod topLvl">
          <ac:chgData name="Li Qianxiao" userId="64a5c823-0c12-42a3-894d-a19ad3bb3348" providerId="ADAL" clId="{60F448F5-04F3-4187-9D2A-8B059ECB6929}" dt="2019-09-02T15:54:54.798" v="2663" actId="164"/>
          <ac:cxnSpMkLst>
            <pc:docMk/>
            <pc:sldMk cId="2954042832" sldId="353"/>
            <ac:cxnSpMk id="14" creationId="{247A317D-9508-4497-BE25-7296AFE092BC}"/>
          </ac:cxnSpMkLst>
        </pc:cxnChg>
        <pc:cxnChg chg="del mod topLvl">
          <ac:chgData name="Li Qianxiao" userId="64a5c823-0c12-42a3-894d-a19ad3bb3348" providerId="ADAL" clId="{60F448F5-04F3-4187-9D2A-8B059ECB6929}" dt="2019-09-02T15:54:52.488" v="2662" actId="478"/>
          <ac:cxnSpMkLst>
            <pc:docMk/>
            <pc:sldMk cId="2954042832" sldId="353"/>
            <ac:cxnSpMk id="18" creationId="{8B3CCDE6-131F-4153-9545-96F2084D57AF}"/>
          </ac:cxnSpMkLst>
        </pc:cxnChg>
        <pc:cxnChg chg="del mod topLvl">
          <ac:chgData name="Li Qianxiao" userId="64a5c823-0c12-42a3-894d-a19ad3bb3348" providerId="ADAL" clId="{60F448F5-04F3-4187-9D2A-8B059ECB6929}" dt="2019-09-02T15:54:52.488" v="2662" actId="478"/>
          <ac:cxnSpMkLst>
            <pc:docMk/>
            <pc:sldMk cId="2954042832" sldId="353"/>
            <ac:cxnSpMk id="19" creationId="{98A843FB-EC0B-4F8C-B1BC-D4A3C2C992A7}"/>
          </ac:cxnSpMkLst>
        </pc:cxnChg>
        <pc:cxnChg chg="del mod topLvl">
          <ac:chgData name="Li Qianxiao" userId="64a5c823-0c12-42a3-894d-a19ad3bb3348" providerId="ADAL" clId="{60F448F5-04F3-4187-9D2A-8B059ECB6929}" dt="2019-09-02T15:54:52.488" v="2662" actId="478"/>
          <ac:cxnSpMkLst>
            <pc:docMk/>
            <pc:sldMk cId="2954042832" sldId="353"/>
            <ac:cxnSpMk id="20" creationId="{5CBA60AF-E6D9-4071-9602-0830FA529582}"/>
          </ac:cxnSpMkLst>
        </pc:cxnChg>
        <pc:cxnChg chg="del mod topLvl">
          <ac:chgData name="Li Qianxiao" userId="64a5c823-0c12-42a3-894d-a19ad3bb3348" providerId="ADAL" clId="{60F448F5-04F3-4187-9D2A-8B059ECB6929}" dt="2019-09-02T15:54:52.488" v="2662" actId="478"/>
          <ac:cxnSpMkLst>
            <pc:docMk/>
            <pc:sldMk cId="2954042832" sldId="353"/>
            <ac:cxnSpMk id="21" creationId="{26B3399A-4E66-4062-A314-C030DC8B3FC6}"/>
          </ac:cxnSpMkLst>
        </pc:cxnChg>
        <pc:cxnChg chg="add mod">
          <ac:chgData name="Li Qianxiao" userId="64a5c823-0c12-42a3-894d-a19ad3bb3348" providerId="ADAL" clId="{60F448F5-04F3-4187-9D2A-8B059ECB6929}" dt="2019-09-06T09:15:36.913" v="11876" actId="164"/>
          <ac:cxnSpMkLst>
            <pc:docMk/>
            <pc:sldMk cId="2954042832" sldId="353"/>
            <ac:cxnSpMk id="32" creationId="{6030C073-4EF1-435D-8FF6-3580F2C0E1F6}"/>
          </ac:cxnSpMkLst>
        </pc:cxnChg>
      </pc:sldChg>
      <pc:sldChg chg="addSp modSp add modAnim">
        <pc:chgData name="Li Qianxiao" userId="64a5c823-0c12-42a3-894d-a19ad3bb3348" providerId="ADAL" clId="{60F448F5-04F3-4187-9D2A-8B059ECB6929}" dt="2019-09-06T09:18:39.373" v="11896"/>
        <pc:sldMkLst>
          <pc:docMk/>
          <pc:sldMk cId="3560806024" sldId="354"/>
        </pc:sldMkLst>
        <pc:spChg chg="add mod">
          <ac:chgData name="Li Qianxiao" userId="64a5c823-0c12-42a3-894d-a19ad3bb3348" providerId="ADAL" clId="{60F448F5-04F3-4187-9D2A-8B059ECB6929}" dt="2019-09-06T09:18:19.793" v="11895" actId="20577"/>
          <ac:spMkLst>
            <pc:docMk/>
            <pc:sldMk cId="3560806024" sldId="354"/>
            <ac:spMk id="3" creationId="{AF501E2F-4FE7-4F35-A7AE-4AF179824E6A}"/>
          </ac:spMkLst>
        </pc:spChg>
        <pc:spChg chg="add mod">
          <ac:chgData name="Li Qianxiao" userId="64a5c823-0c12-42a3-894d-a19ad3bb3348" providerId="ADAL" clId="{60F448F5-04F3-4187-9D2A-8B059ECB6929}" dt="2019-09-02T16:34:02.480" v="5358" actId="403"/>
          <ac:spMkLst>
            <pc:docMk/>
            <pc:sldMk cId="3560806024" sldId="354"/>
            <ac:spMk id="4" creationId="{F9F86260-C020-4459-98DC-5B89BC497518}"/>
          </ac:spMkLst>
        </pc:spChg>
      </pc:sldChg>
      <pc:sldChg chg="addSp modSp add">
        <pc:chgData name="Li Qianxiao" userId="64a5c823-0c12-42a3-894d-a19ad3bb3348" providerId="ADAL" clId="{60F448F5-04F3-4187-9D2A-8B059ECB6929}" dt="2019-09-02T16:11:33.048" v="3697" actId="20577"/>
        <pc:sldMkLst>
          <pc:docMk/>
          <pc:sldMk cId="1597900157" sldId="355"/>
        </pc:sldMkLst>
        <pc:spChg chg="mod">
          <ac:chgData name="Li Qianxiao" userId="64a5c823-0c12-42a3-894d-a19ad3bb3348" providerId="ADAL" clId="{60F448F5-04F3-4187-9D2A-8B059ECB6929}" dt="2019-09-02T16:11:19.770" v="3687" actId="20577"/>
          <ac:spMkLst>
            <pc:docMk/>
            <pc:sldMk cId="1597900157" sldId="355"/>
            <ac:spMk id="5" creationId="{48CD19C6-5CC5-48D8-9CC1-D24BE5A78D0E}"/>
          </ac:spMkLst>
        </pc:spChg>
        <pc:spChg chg="mod">
          <ac:chgData name="Li Qianxiao" userId="64a5c823-0c12-42a3-894d-a19ad3bb3348" providerId="ADAL" clId="{60F448F5-04F3-4187-9D2A-8B059ECB6929}" dt="2019-09-02T16:11:33.048" v="3697" actId="20577"/>
          <ac:spMkLst>
            <pc:docMk/>
            <pc:sldMk cId="1597900157" sldId="355"/>
            <ac:spMk id="6" creationId="{D3E9C816-B1F4-48FD-8153-0B0911996F7D}"/>
          </ac:spMkLst>
        </pc:spChg>
        <pc:spChg chg="mod">
          <ac:chgData name="Li Qianxiao" userId="64a5c823-0c12-42a3-894d-a19ad3bb3348" providerId="ADAL" clId="{60F448F5-04F3-4187-9D2A-8B059ECB6929}" dt="2019-09-02T16:11:28.338" v="3693" actId="20577"/>
          <ac:spMkLst>
            <pc:docMk/>
            <pc:sldMk cId="1597900157" sldId="355"/>
            <ac:spMk id="7" creationId="{42AB0875-D7FE-4C96-8A01-26B105B53AFA}"/>
          </ac:spMkLst>
        </pc:spChg>
        <pc:spChg chg="mod">
          <ac:chgData name="Li Qianxiao" userId="64a5c823-0c12-42a3-894d-a19ad3bb3348" providerId="ADAL" clId="{60F448F5-04F3-4187-9D2A-8B059ECB6929}" dt="2019-09-02T16:11:30.701" v="3695" actId="20577"/>
          <ac:spMkLst>
            <pc:docMk/>
            <pc:sldMk cId="1597900157" sldId="355"/>
            <ac:spMk id="8" creationId="{CE85EE6C-1EB8-4B23-B398-BF5F0347D55E}"/>
          </ac:spMkLst>
        </pc:spChg>
        <pc:spChg chg="mod">
          <ac:chgData name="Li Qianxiao" userId="64a5c823-0c12-42a3-894d-a19ad3bb3348" providerId="ADAL" clId="{60F448F5-04F3-4187-9D2A-8B059ECB6929}" dt="2019-09-02T16:11:25.407" v="3691" actId="20577"/>
          <ac:spMkLst>
            <pc:docMk/>
            <pc:sldMk cId="1597900157" sldId="355"/>
            <ac:spMk id="9" creationId="{C0CE1CB3-6035-449A-9BC2-C4694E009B5A}"/>
          </ac:spMkLst>
        </pc:spChg>
        <pc:spChg chg="mod">
          <ac:chgData name="Li Qianxiao" userId="64a5c823-0c12-42a3-894d-a19ad3bb3348" providerId="ADAL" clId="{60F448F5-04F3-4187-9D2A-8B059ECB6929}" dt="2019-09-02T16:11:22.469" v="3689" actId="20577"/>
          <ac:spMkLst>
            <pc:docMk/>
            <pc:sldMk cId="1597900157" sldId="355"/>
            <ac:spMk id="10" creationId="{C6D963D4-5FEC-47BA-AEE2-B193CB0D7F39}"/>
          </ac:spMkLst>
        </pc:spChg>
        <pc:spChg chg="add mod">
          <ac:chgData name="Li Qianxiao" userId="64a5c823-0c12-42a3-894d-a19ad3bb3348" providerId="ADAL" clId="{60F448F5-04F3-4187-9D2A-8B059ECB6929}" dt="2019-09-02T16:10:24.240" v="3683" actId="1076"/>
          <ac:spMkLst>
            <pc:docMk/>
            <pc:sldMk cId="1597900157" sldId="355"/>
            <ac:spMk id="11" creationId="{391797C2-8274-41CA-884E-E7AB4E4BBBE8}"/>
          </ac:spMkLst>
        </pc:spChg>
        <pc:grpChg chg="add mod">
          <ac:chgData name="Li Qianxiao" userId="64a5c823-0c12-42a3-894d-a19ad3bb3348" providerId="ADAL" clId="{60F448F5-04F3-4187-9D2A-8B059ECB6929}" dt="2019-09-02T16:10:30.727" v="3685" actId="14100"/>
          <ac:grpSpMkLst>
            <pc:docMk/>
            <pc:sldMk cId="1597900157" sldId="355"/>
            <ac:grpSpMk id="3" creationId="{6617A490-9AA4-43D8-817F-64A56370CF1D}"/>
          </ac:grpSpMkLst>
        </pc:grpChg>
      </pc:sldChg>
      <pc:sldChg chg="addSp modSp add modAnim">
        <pc:chgData name="Li Qianxiao" userId="64a5c823-0c12-42a3-894d-a19ad3bb3348" providerId="ADAL" clId="{60F448F5-04F3-4187-9D2A-8B059ECB6929}" dt="2019-09-06T09:20:25.112" v="11900"/>
        <pc:sldMkLst>
          <pc:docMk/>
          <pc:sldMk cId="1250356166" sldId="356"/>
        </pc:sldMkLst>
        <pc:spChg chg="add mod">
          <ac:chgData name="Li Qianxiao" userId="64a5c823-0c12-42a3-894d-a19ad3bb3348" providerId="ADAL" clId="{60F448F5-04F3-4187-9D2A-8B059ECB6929}" dt="2019-09-02T16:14:02.916" v="3753" actId="20577"/>
          <ac:spMkLst>
            <pc:docMk/>
            <pc:sldMk cId="1250356166" sldId="356"/>
            <ac:spMk id="3" creationId="{7DB49C99-8EE7-47AE-A8A3-CC57690B7F65}"/>
          </ac:spMkLst>
        </pc:spChg>
        <pc:spChg chg="add mod">
          <ac:chgData name="Li Qianxiao" userId="64a5c823-0c12-42a3-894d-a19ad3bb3348" providerId="ADAL" clId="{60F448F5-04F3-4187-9D2A-8B059ECB6929}" dt="2019-09-06T09:19:49.780" v="11898" actId="14100"/>
          <ac:spMkLst>
            <pc:docMk/>
            <pc:sldMk cId="1250356166" sldId="356"/>
            <ac:spMk id="4" creationId="{5550139B-12FB-4ABA-977A-0EC0BB8528D7}"/>
          </ac:spMkLst>
        </pc:spChg>
      </pc:sldChg>
      <pc:sldChg chg="addSp modSp add">
        <pc:chgData name="Li Qianxiao" userId="64a5c823-0c12-42a3-894d-a19ad3bb3348" providerId="ADAL" clId="{60F448F5-04F3-4187-9D2A-8B059ECB6929}" dt="2019-09-02T17:35:58.844" v="5969" actId="20577"/>
        <pc:sldMkLst>
          <pc:docMk/>
          <pc:sldMk cId="525625079" sldId="357"/>
        </pc:sldMkLst>
        <pc:spChg chg="add mod">
          <ac:chgData name="Li Qianxiao" userId="64a5c823-0c12-42a3-894d-a19ad3bb3348" providerId="ADAL" clId="{60F448F5-04F3-4187-9D2A-8B059ECB6929}" dt="2019-09-02T17:35:58.844" v="5969" actId="20577"/>
          <ac:spMkLst>
            <pc:docMk/>
            <pc:sldMk cId="525625079" sldId="357"/>
            <ac:spMk id="3" creationId="{ECAC598E-6CC9-4D7D-96B3-C3456C9DEEBC}"/>
          </ac:spMkLst>
        </pc:spChg>
      </pc:sldChg>
      <pc:sldChg chg="addSp modSp add modAnim">
        <pc:chgData name="Li Qianxiao" userId="64a5c823-0c12-42a3-894d-a19ad3bb3348" providerId="ADAL" clId="{60F448F5-04F3-4187-9D2A-8B059ECB6929}" dt="2019-09-06T10:33:59.635" v="12248" actId="20577"/>
        <pc:sldMkLst>
          <pc:docMk/>
          <pc:sldMk cId="36107165" sldId="358"/>
        </pc:sldMkLst>
        <pc:spChg chg="add mod">
          <ac:chgData name="Li Qianxiao" userId="64a5c823-0c12-42a3-894d-a19ad3bb3348" providerId="ADAL" clId="{60F448F5-04F3-4187-9D2A-8B059ECB6929}" dt="2019-09-03T03:15:39.922" v="7259" actId="20577"/>
          <ac:spMkLst>
            <pc:docMk/>
            <pc:sldMk cId="36107165" sldId="358"/>
            <ac:spMk id="3" creationId="{3B05359C-01F1-496C-B043-81167925F303}"/>
          </ac:spMkLst>
        </pc:spChg>
        <pc:spChg chg="add mod">
          <ac:chgData name="Li Qianxiao" userId="64a5c823-0c12-42a3-894d-a19ad3bb3348" providerId="ADAL" clId="{60F448F5-04F3-4187-9D2A-8B059ECB6929}" dt="2019-09-06T10:33:59.635" v="12248" actId="20577"/>
          <ac:spMkLst>
            <pc:docMk/>
            <pc:sldMk cId="36107165" sldId="358"/>
            <ac:spMk id="4" creationId="{9776B27A-3411-49C5-BD48-39B5BD05C7B2}"/>
          </ac:spMkLst>
        </pc:spChg>
      </pc:sldChg>
      <pc:sldChg chg="addSp delSp modSp add modAnim">
        <pc:chgData name="Li Qianxiao" userId="64a5c823-0c12-42a3-894d-a19ad3bb3348" providerId="ADAL" clId="{60F448F5-04F3-4187-9D2A-8B059ECB6929}" dt="2019-09-06T09:29:29.231" v="12019" actId="1036"/>
        <pc:sldMkLst>
          <pc:docMk/>
          <pc:sldMk cId="1446038653" sldId="359"/>
        </pc:sldMkLst>
        <pc:spChg chg="del">
          <ac:chgData name="Li Qianxiao" userId="64a5c823-0c12-42a3-894d-a19ad3bb3348" providerId="ADAL" clId="{60F448F5-04F3-4187-9D2A-8B059ECB6929}" dt="2019-09-02T16:19:37.565" v="4234" actId="478"/>
          <ac:spMkLst>
            <pc:docMk/>
            <pc:sldMk cId="1446038653" sldId="359"/>
            <ac:spMk id="2" creationId="{6A3FEC2E-8838-4725-9699-67BBC323C09C}"/>
          </ac:spMkLst>
        </pc:spChg>
        <pc:spChg chg="mod">
          <ac:chgData name="Li Qianxiao" userId="64a5c823-0c12-42a3-894d-a19ad3bb3348" providerId="ADAL" clId="{60F448F5-04F3-4187-9D2A-8B059ECB6929}" dt="2019-09-06T09:28:40.760" v="11996" actId="14100"/>
          <ac:spMkLst>
            <pc:docMk/>
            <pc:sldMk cId="1446038653" sldId="359"/>
            <ac:spMk id="3" creationId="{337BA191-1B35-4403-8CBF-B9E3C17DA21A}"/>
          </ac:spMkLst>
        </pc:spChg>
        <pc:spChg chg="add mod">
          <ac:chgData name="Li Qianxiao" userId="64a5c823-0c12-42a3-894d-a19ad3bb3348" providerId="ADAL" clId="{60F448F5-04F3-4187-9D2A-8B059ECB6929}" dt="2019-09-06T09:29:17.749" v="12001" actId="1076"/>
          <ac:spMkLst>
            <pc:docMk/>
            <pc:sldMk cId="1446038653" sldId="359"/>
            <ac:spMk id="11" creationId="{358F1789-8024-434D-B556-E61E5CDE175F}"/>
          </ac:spMkLst>
        </pc:spChg>
        <pc:spChg chg="add mod">
          <ac:chgData name="Li Qianxiao" userId="64a5c823-0c12-42a3-894d-a19ad3bb3348" providerId="ADAL" clId="{60F448F5-04F3-4187-9D2A-8B059ECB6929}" dt="2019-09-06T09:28:28.599" v="11995" actId="1035"/>
          <ac:spMkLst>
            <pc:docMk/>
            <pc:sldMk cId="1446038653" sldId="359"/>
            <ac:spMk id="14" creationId="{31CEAC8B-C5B9-40B6-9CA0-C1697D00B90C}"/>
          </ac:spMkLst>
        </pc:spChg>
        <pc:picChg chg="add mod">
          <ac:chgData name="Li Qianxiao" userId="64a5c823-0c12-42a3-894d-a19ad3bb3348" providerId="ADAL" clId="{60F448F5-04F3-4187-9D2A-8B059ECB6929}" dt="2019-09-06T09:29:29.231" v="12019" actId="1036"/>
          <ac:picMkLst>
            <pc:docMk/>
            <pc:sldMk cId="1446038653" sldId="359"/>
            <ac:picMk id="13" creationId="{D8A4D926-3B27-49C6-9E73-C2260A5EE26E}"/>
          </ac:picMkLst>
        </pc:picChg>
        <pc:inkChg chg="add del">
          <ac:chgData name="Li Qianxiao" userId="64a5c823-0c12-42a3-894d-a19ad3bb3348" providerId="ADAL" clId="{60F448F5-04F3-4187-9D2A-8B059ECB6929}" dt="2019-09-06T09:20:49.491" v="11907"/>
          <ac:inkMkLst>
            <pc:docMk/>
            <pc:sldMk cId="1446038653" sldId="359"/>
            <ac:inkMk id="2" creationId="{A89C25FC-D9D7-40DD-A8E0-041186F9E891}"/>
          </ac:inkMkLst>
        </pc:inkChg>
        <pc:inkChg chg="add del">
          <ac:chgData name="Li Qianxiao" userId="64a5c823-0c12-42a3-894d-a19ad3bb3348" providerId="ADAL" clId="{60F448F5-04F3-4187-9D2A-8B059ECB6929}" dt="2019-09-06T09:20:49.491" v="11907"/>
          <ac:inkMkLst>
            <pc:docMk/>
            <pc:sldMk cId="1446038653" sldId="359"/>
            <ac:inkMk id="5" creationId="{F0732D3F-5263-468A-88E2-05F3210800E8}"/>
          </ac:inkMkLst>
        </pc:inkChg>
        <pc:inkChg chg="add del">
          <ac:chgData name="Li Qianxiao" userId="64a5c823-0c12-42a3-894d-a19ad3bb3348" providerId="ADAL" clId="{60F448F5-04F3-4187-9D2A-8B059ECB6929}" dt="2019-09-06T09:20:49.491" v="11907"/>
          <ac:inkMkLst>
            <pc:docMk/>
            <pc:sldMk cId="1446038653" sldId="359"/>
            <ac:inkMk id="6" creationId="{541EB179-590C-47A9-A5E8-BC335BC4F219}"/>
          </ac:inkMkLst>
        </pc:inkChg>
        <pc:inkChg chg="add del">
          <ac:chgData name="Li Qianxiao" userId="64a5c823-0c12-42a3-894d-a19ad3bb3348" providerId="ADAL" clId="{60F448F5-04F3-4187-9D2A-8B059ECB6929}" dt="2019-09-06T09:20:49.491" v="11907"/>
          <ac:inkMkLst>
            <pc:docMk/>
            <pc:sldMk cId="1446038653" sldId="359"/>
            <ac:inkMk id="7" creationId="{62403A15-9387-4238-8E45-B4FBE2796E0E}"/>
          </ac:inkMkLst>
        </pc:inkChg>
        <pc:inkChg chg="add del">
          <ac:chgData name="Li Qianxiao" userId="64a5c823-0c12-42a3-894d-a19ad3bb3348" providerId="ADAL" clId="{60F448F5-04F3-4187-9D2A-8B059ECB6929}" dt="2019-09-06T09:20:49.491" v="11907"/>
          <ac:inkMkLst>
            <pc:docMk/>
            <pc:sldMk cId="1446038653" sldId="359"/>
            <ac:inkMk id="8" creationId="{BF3C3903-8ACE-4A23-B0D9-8C2B5F7BDD70}"/>
          </ac:inkMkLst>
        </pc:inkChg>
        <pc:inkChg chg="add del">
          <ac:chgData name="Li Qianxiao" userId="64a5c823-0c12-42a3-894d-a19ad3bb3348" providerId="ADAL" clId="{60F448F5-04F3-4187-9D2A-8B059ECB6929}" dt="2019-09-06T09:20:49.491" v="11907"/>
          <ac:inkMkLst>
            <pc:docMk/>
            <pc:sldMk cId="1446038653" sldId="359"/>
            <ac:inkMk id="9" creationId="{CA435134-3E01-43CC-B240-48DBEB324DE3}"/>
          </ac:inkMkLst>
        </pc:inkChg>
        <pc:inkChg chg="add del">
          <ac:chgData name="Li Qianxiao" userId="64a5c823-0c12-42a3-894d-a19ad3bb3348" providerId="ADAL" clId="{60F448F5-04F3-4187-9D2A-8B059ECB6929}" dt="2019-09-06T09:20:50.672" v="11908"/>
          <ac:inkMkLst>
            <pc:docMk/>
            <pc:sldMk cId="1446038653" sldId="359"/>
            <ac:inkMk id="10" creationId="{629E9CE8-F24A-48FF-B6B8-8D456E46A23C}"/>
          </ac:inkMkLst>
        </pc:inkChg>
      </pc:sldChg>
      <pc:sldChg chg="modSp add">
        <pc:chgData name="Li Qianxiao" userId="64a5c823-0c12-42a3-894d-a19ad3bb3348" providerId="ADAL" clId="{60F448F5-04F3-4187-9D2A-8B059ECB6929}" dt="2019-09-06T10:17:19.977" v="12234" actId="20577"/>
        <pc:sldMkLst>
          <pc:docMk/>
          <pc:sldMk cId="3501168553" sldId="360"/>
        </pc:sldMkLst>
        <pc:spChg chg="mod">
          <ac:chgData name="Li Qianxiao" userId="64a5c823-0c12-42a3-894d-a19ad3bb3348" providerId="ADAL" clId="{60F448F5-04F3-4187-9D2A-8B059ECB6929}" dt="2019-09-02T16:33:43.825" v="5355" actId="20577"/>
          <ac:spMkLst>
            <pc:docMk/>
            <pc:sldMk cId="3501168553" sldId="360"/>
            <ac:spMk id="2" creationId="{2AE8D543-D168-44AF-863B-2774809B292D}"/>
          </ac:spMkLst>
        </pc:spChg>
        <pc:spChg chg="mod">
          <ac:chgData name="Li Qianxiao" userId="64a5c823-0c12-42a3-894d-a19ad3bb3348" providerId="ADAL" clId="{60F448F5-04F3-4187-9D2A-8B059ECB6929}" dt="2019-09-06T10:17:19.977" v="12234" actId="20577"/>
          <ac:spMkLst>
            <pc:docMk/>
            <pc:sldMk cId="3501168553" sldId="360"/>
            <ac:spMk id="3" creationId="{776E756B-7D87-433F-BF99-D2E86F595FAB}"/>
          </ac:spMkLst>
        </pc:spChg>
      </pc:sldChg>
      <pc:sldChg chg="modSp add modAnim">
        <pc:chgData name="Li Qianxiao" userId="64a5c823-0c12-42a3-894d-a19ad3bb3348" providerId="ADAL" clId="{60F448F5-04F3-4187-9D2A-8B059ECB6929}" dt="2019-09-06T09:30:42.061" v="12023"/>
        <pc:sldMkLst>
          <pc:docMk/>
          <pc:sldMk cId="33262954" sldId="361"/>
        </pc:sldMkLst>
        <pc:spChg chg="mod">
          <ac:chgData name="Li Qianxiao" userId="64a5c823-0c12-42a3-894d-a19ad3bb3348" providerId="ADAL" clId="{60F448F5-04F3-4187-9D2A-8B059ECB6929}" dt="2019-09-02T16:24:24.921" v="4656" actId="20577"/>
          <ac:spMkLst>
            <pc:docMk/>
            <pc:sldMk cId="33262954" sldId="361"/>
            <ac:spMk id="2" creationId="{D91305C6-8686-4A99-B9F5-48C6DA39FA25}"/>
          </ac:spMkLst>
        </pc:spChg>
        <pc:spChg chg="mod">
          <ac:chgData name="Li Qianxiao" userId="64a5c823-0c12-42a3-894d-a19ad3bb3348" providerId="ADAL" clId="{60F448F5-04F3-4187-9D2A-8B059ECB6929}" dt="2019-09-02T16:30:02.128" v="5287" actId="113"/>
          <ac:spMkLst>
            <pc:docMk/>
            <pc:sldMk cId="33262954" sldId="361"/>
            <ac:spMk id="3" creationId="{769238C3-AE9A-4D6B-A13D-0C0140D3C1D1}"/>
          </ac:spMkLst>
        </pc:spChg>
      </pc:sldChg>
      <pc:sldChg chg="addSp delSp modSp add mod setBg">
        <pc:chgData name="Li Qianxiao" userId="64a5c823-0c12-42a3-894d-a19ad3bb3348" providerId="ADAL" clId="{60F448F5-04F3-4187-9D2A-8B059ECB6929}" dt="2019-09-02T16:31:36.455" v="5322" actId="26606"/>
        <pc:sldMkLst>
          <pc:docMk/>
          <pc:sldMk cId="998256451" sldId="362"/>
        </pc:sldMkLst>
        <pc:spChg chg="mod">
          <ac:chgData name="Li Qianxiao" userId="64a5c823-0c12-42a3-894d-a19ad3bb3348" providerId="ADAL" clId="{60F448F5-04F3-4187-9D2A-8B059ECB6929}" dt="2019-09-02T16:31:36.455" v="5322" actId="26606"/>
          <ac:spMkLst>
            <pc:docMk/>
            <pc:sldMk cId="998256451" sldId="362"/>
            <ac:spMk id="2" creationId="{B9D43E26-2040-47B7-B843-E1270FE9DCF7}"/>
          </ac:spMkLst>
        </pc:spChg>
        <pc:spChg chg="del">
          <ac:chgData name="Li Qianxiao" userId="64a5c823-0c12-42a3-894d-a19ad3bb3348" providerId="ADAL" clId="{60F448F5-04F3-4187-9D2A-8B059ECB6929}" dt="2019-09-02T16:30:54.623" v="5314"/>
          <ac:spMkLst>
            <pc:docMk/>
            <pc:sldMk cId="998256451" sldId="362"/>
            <ac:spMk id="3" creationId="{DF8AF639-B3EB-4560-8494-032B21AE8518}"/>
          </ac:spMkLst>
        </pc:spChg>
        <pc:spChg chg="mod">
          <ac:chgData name="Li Qianxiao" userId="64a5c823-0c12-42a3-894d-a19ad3bb3348" providerId="ADAL" clId="{60F448F5-04F3-4187-9D2A-8B059ECB6929}" dt="2019-09-02T16:31:36.455" v="5322" actId="26606"/>
          <ac:spMkLst>
            <pc:docMk/>
            <pc:sldMk cId="998256451" sldId="362"/>
            <ac:spMk id="4" creationId="{6B66043D-A510-4E6B-97C7-BE25284CB469}"/>
          </ac:spMkLst>
        </pc:spChg>
        <pc:spChg chg="add del">
          <ac:chgData name="Li Qianxiao" userId="64a5c823-0c12-42a3-894d-a19ad3bb3348" providerId="ADAL" clId="{60F448F5-04F3-4187-9D2A-8B059ECB6929}" dt="2019-09-02T16:31:36.455" v="5322" actId="26606"/>
          <ac:spMkLst>
            <pc:docMk/>
            <pc:sldMk cId="998256451" sldId="362"/>
            <ac:spMk id="10" creationId="{A4AC5506-6312-4701-8D3C-40187889A947}"/>
          </ac:spMkLst>
        </pc:spChg>
        <pc:picChg chg="add mod">
          <ac:chgData name="Li Qianxiao" userId="64a5c823-0c12-42a3-894d-a19ad3bb3348" providerId="ADAL" clId="{60F448F5-04F3-4187-9D2A-8B059ECB6929}" dt="2019-09-02T16:31:36.455" v="5322" actId="26606"/>
          <ac:picMkLst>
            <pc:docMk/>
            <pc:sldMk cId="998256451" sldId="362"/>
            <ac:picMk id="5" creationId="{18F066DF-2B98-4933-B718-73A1F258AF05}"/>
          </ac:picMkLst>
        </pc:picChg>
      </pc:sldChg>
      <pc:sldChg chg="modSp add modAnim">
        <pc:chgData name="Li Qianxiao" userId="64a5c823-0c12-42a3-894d-a19ad3bb3348" providerId="ADAL" clId="{60F448F5-04F3-4187-9D2A-8B059ECB6929}" dt="2019-09-06T09:32:13.082" v="12031"/>
        <pc:sldMkLst>
          <pc:docMk/>
          <pc:sldMk cId="3471897245" sldId="363"/>
        </pc:sldMkLst>
        <pc:spChg chg="mod">
          <ac:chgData name="Li Qianxiao" userId="64a5c823-0c12-42a3-894d-a19ad3bb3348" providerId="ADAL" clId="{60F448F5-04F3-4187-9D2A-8B059ECB6929}" dt="2019-09-02T17:34:21.212" v="5922" actId="20577"/>
          <ac:spMkLst>
            <pc:docMk/>
            <pc:sldMk cId="3471897245" sldId="363"/>
            <ac:spMk id="2" creationId="{588047E7-07D4-4ECD-96C2-CDE7213AB89F}"/>
          </ac:spMkLst>
        </pc:spChg>
        <pc:spChg chg="mod">
          <ac:chgData name="Li Qianxiao" userId="64a5c823-0c12-42a3-894d-a19ad3bb3348" providerId="ADAL" clId="{60F448F5-04F3-4187-9D2A-8B059ECB6929}" dt="2019-09-06T09:32:03.375" v="12029" actId="20577"/>
          <ac:spMkLst>
            <pc:docMk/>
            <pc:sldMk cId="3471897245" sldId="363"/>
            <ac:spMk id="3" creationId="{914D4D57-DFCD-4B96-BE85-E08BD6DAC76C}"/>
          </ac:spMkLst>
        </pc:spChg>
      </pc:sldChg>
      <pc:sldChg chg="addSp modSp add ord">
        <pc:chgData name="Li Qianxiao" userId="64a5c823-0c12-42a3-894d-a19ad3bb3348" providerId="ADAL" clId="{60F448F5-04F3-4187-9D2A-8B059ECB6929}" dt="2019-09-06T09:32:29.653" v="12032"/>
        <pc:sldMkLst>
          <pc:docMk/>
          <pc:sldMk cId="3311278153" sldId="364"/>
        </pc:sldMkLst>
        <pc:spChg chg="add mod">
          <ac:chgData name="Li Qianxiao" userId="64a5c823-0c12-42a3-894d-a19ad3bb3348" providerId="ADAL" clId="{60F448F5-04F3-4187-9D2A-8B059ECB6929}" dt="2019-09-02T17:45:07.715" v="5983" actId="20577"/>
          <ac:spMkLst>
            <pc:docMk/>
            <pc:sldMk cId="3311278153" sldId="364"/>
            <ac:spMk id="3" creationId="{C08C91B4-EDB4-4F8B-8143-707C2D57171A}"/>
          </ac:spMkLst>
        </pc:spChg>
        <pc:spChg chg="add mod">
          <ac:chgData name="Li Qianxiao" userId="64a5c823-0c12-42a3-894d-a19ad3bb3348" providerId="ADAL" clId="{60F448F5-04F3-4187-9D2A-8B059ECB6929}" dt="2019-09-02T17:45:55.126" v="6067" actId="14100"/>
          <ac:spMkLst>
            <pc:docMk/>
            <pc:sldMk cId="3311278153" sldId="364"/>
            <ac:spMk id="4" creationId="{41123F08-AD4C-4806-A6DC-718A17EDD6CB}"/>
          </ac:spMkLst>
        </pc:spChg>
        <pc:picChg chg="add mod">
          <ac:chgData name="Li Qianxiao" userId="64a5c823-0c12-42a3-894d-a19ad3bb3348" providerId="ADAL" clId="{60F448F5-04F3-4187-9D2A-8B059ECB6929}" dt="2019-09-02T17:46:16.798" v="6072" actId="1076"/>
          <ac:picMkLst>
            <pc:docMk/>
            <pc:sldMk cId="3311278153" sldId="364"/>
            <ac:picMk id="5" creationId="{BB5C719E-B4D1-48DE-ACBA-D110A6098BDE}"/>
          </ac:picMkLst>
        </pc:picChg>
      </pc:sldChg>
      <pc:sldChg chg="addSp modSp add modAnim">
        <pc:chgData name="Li Qianxiao" userId="64a5c823-0c12-42a3-894d-a19ad3bb3348" providerId="ADAL" clId="{60F448F5-04F3-4187-9D2A-8B059ECB6929}" dt="2019-09-06T10:32:49.365" v="12244" actId="14100"/>
        <pc:sldMkLst>
          <pc:docMk/>
          <pc:sldMk cId="952424513" sldId="365"/>
        </pc:sldMkLst>
        <pc:spChg chg="add mod">
          <ac:chgData name="Li Qianxiao" userId="64a5c823-0c12-42a3-894d-a19ad3bb3348" providerId="ADAL" clId="{60F448F5-04F3-4187-9D2A-8B059ECB6929}" dt="2019-09-02T17:55:51.131" v="6171" actId="20577"/>
          <ac:spMkLst>
            <pc:docMk/>
            <pc:sldMk cId="952424513" sldId="365"/>
            <ac:spMk id="3" creationId="{0CF78FB1-3A86-45EC-B41C-18D884A07C01}"/>
          </ac:spMkLst>
        </pc:spChg>
        <pc:spChg chg="add mod">
          <ac:chgData name="Li Qianxiao" userId="64a5c823-0c12-42a3-894d-a19ad3bb3348" providerId="ADAL" clId="{60F448F5-04F3-4187-9D2A-8B059ECB6929}" dt="2019-09-06T10:32:49.365" v="12244" actId="14100"/>
          <ac:spMkLst>
            <pc:docMk/>
            <pc:sldMk cId="952424513" sldId="365"/>
            <ac:spMk id="4" creationId="{2D8CBC41-27D6-434D-A251-959152A04AAD}"/>
          </ac:spMkLst>
        </pc:spChg>
      </pc:sldChg>
      <pc:sldChg chg="addSp modSp add modAnim">
        <pc:chgData name="Li Qianxiao" userId="64a5c823-0c12-42a3-894d-a19ad3bb3348" providerId="ADAL" clId="{60F448F5-04F3-4187-9D2A-8B059ECB6929}" dt="2019-09-06T09:33:06.885" v="12034"/>
        <pc:sldMkLst>
          <pc:docMk/>
          <pc:sldMk cId="2979994112" sldId="366"/>
        </pc:sldMkLst>
        <pc:spChg chg="add mod">
          <ac:chgData name="Li Qianxiao" userId="64a5c823-0c12-42a3-894d-a19ad3bb3348" providerId="ADAL" clId="{60F448F5-04F3-4187-9D2A-8B059ECB6929}" dt="2019-09-02T18:06:59.836" v="6477" actId="113"/>
          <ac:spMkLst>
            <pc:docMk/>
            <pc:sldMk cId="2979994112" sldId="366"/>
            <ac:spMk id="3" creationId="{F04B162C-E7D7-4CFF-9646-0E45EBACD3CE}"/>
          </ac:spMkLst>
        </pc:spChg>
        <pc:spChg chg="add mod">
          <ac:chgData name="Li Qianxiao" userId="64a5c823-0c12-42a3-894d-a19ad3bb3348" providerId="ADAL" clId="{60F448F5-04F3-4187-9D2A-8B059ECB6929}" dt="2019-09-02T18:18:33.561" v="6918" actId="114"/>
          <ac:spMkLst>
            <pc:docMk/>
            <pc:sldMk cId="2979994112" sldId="366"/>
            <ac:spMk id="4" creationId="{F813FE14-1809-4347-84D1-B043EF198EC8}"/>
          </ac:spMkLst>
        </pc:spChg>
      </pc:sldChg>
      <pc:sldChg chg="addSp modSp add modAnim">
        <pc:chgData name="Li Qianxiao" userId="64a5c823-0c12-42a3-894d-a19ad3bb3348" providerId="ADAL" clId="{60F448F5-04F3-4187-9D2A-8B059ECB6929}" dt="2019-09-06T10:33:29.540" v="12246" actId="20577"/>
        <pc:sldMkLst>
          <pc:docMk/>
          <pc:sldMk cId="2300501518" sldId="367"/>
        </pc:sldMkLst>
        <pc:spChg chg="add mod">
          <ac:chgData name="Li Qianxiao" userId="64a5c823-0c12-42a3-894d-a19ad3bb3348" providerId="ADAL" clId="{60F448F5-04F3-4187-9D2A-8B059ECB6929}" dt="2019-09-03T03:03:59.052" v="6927" actId="20577"/>
          <ac:spMkLst>
            <pc:docMk/>
            <pc:sldMk cId="2300501518" sldId="367"/>
            <ac:spMk id="3" creationId="{B106C9B8-B3A5-4D55-940B-978A38ED9153}"/>
          </ac:spMkLst>
        </pc:spChg>
        <pc:spChg chg="add mod">
          <ac:chgData name="Li Qianxiao" userId="64a5c823-0c12-42a3-894d-a19ad3bb3348" providerId="ADAL" clId="{60F448F5-04F3-4187-9D2A-8B059ECB6929}" dt="2019-09-06T10:33:29.540" v="12246" actId="20577"/>
          <ac:spMkLst>
            <pc:docMk/>
            <pc:sldMk cId="2300501518" sldId="367"/>
            <ac:spMk id="4" creationId="{42C50E4C-1D47-45D7-86C8-643695AEFBEC}"/>
          </ac:spMkLst>
        </pc:spChg>
      </pc:sldChg>
      <pc:sldChg chg="addSp delSp modSp add modAnim">
        <pc:chgData name="Li Qianxiao" userId="64a5c823-0c12-42a3-894d-a19ad3bb3348" providerId="ADAL" clId="{60F448F5-04F3-4187-9D2A-8B059ECB6929}" dt="2019-09-06T10:35:20.500" v="12251"/>
        <pc:sldMkLst>
          <pc:docMk/>
          <pc:sldMk cId="3921146296" sldId="368"/>
        </pc:sldMkLst>
        <pc:spChg chg="add mod">
          <ac:chgData name="Li Qianxiao" userId="64a5c823-0c12-42a3-894d-a19ad3bb3348" providerId="ADAL" clId="{60F448F5-04F3-4187-9D2A-8B059ECB6929}" dt="2019-09-03T03:49:42.259" v="8575" actId="20577"/>
          <ac:spMkLst>
            <pc:docMk/>
            <pc:sldMk cId="3921146296" sldId="368"/>
            <ac:spMk id="3" creationId="{AD09411F-EA0F-48FC-AC36-3655C7C26685}"/>
          </ac:spMkLst>
        </pc:spChg>
        <pc:spChg chg="add del mod">
          <ac:chgData name="Li Qianxiao" userId="64a5c823-0c12-42a3-894d-a19ad3bb3348" providerId="ADAL" clId="{60F448F5-04F3-4187-9D2A-8B059ECB6929}" dt="2019-09-03T03:42:40.672" v="8436" actId="478"/>
          <ac:spMkLst>
            <pc:docMk/>
            <pc:sldMk cId="3921146296" sldId="368"/>
            <ac:spMk id="4" creationId="{6B82520B-B742-422A-8782-2F5BCB05702E}"/>
          </ac:spMkLst>
        </pc:spChg>
        <pc:spChg chg="add mod topLvl">
          <ac:chgData name="Li Qianxiao" userId="64a5c823-0c12-42a3-894d-a19ad3bb3348" providerId="ADAL" clId="{60F448F5-04F3-4187-9D2A-8B059ECB6929}" dt="2019-09-06T09:36:43.411" v="12062" actId="165"/>
          <ac:spMkLst>
            <pc:docMk/>
            <pc:sldMk cId="3921146296" sldId="368"/>
            <ac:spMk id="5" creationId="{3042C1FE-28A9-4291-8619-5BE89B815E77}"/>
          </ac:spMkLst>
        </pc:spChg>
        <pc:spChg chg="add mod topLvl">
          <ac:chgData name="Li Qianxiao" userId="64a5c823-0c12-42a3-894d-a19ad3bb3348" providerId="ADAL" clId="{60F448F5-04F3-4187-9D2A-8B059ECB6929}" dt="2019-09-06T09:36:43.411" v="12062" actId="165"/>
          <ac:spMkLst>
            <pc:docMk/>
            <pc:sldMk cId="3921146296" sldId="368"/>
            <ac:spMk id="6" creationId="{4B2FD87A-79DA-43E7-B9DF-7C2E6C2BB865}"/>
          </ac:spMkLst>
        </pc:spChg>
        <pc:spChg chg="add del mod">
          <ac:chgData name="Li Qianxiao" userId="64a5c823-0c12-42a3-894d-a19ad3bb3348" providerId="ADAL" clId="{60F448F5-04F3-4187-9D2A-8B059ECB6929}" dt="2019-09-03T03:44:28.434" v="8464" actId="11529"/>
          <ac:spMkLst>
            <pc:docMk/>
            <pc:sldMk cId="3921146296" sldId="368"/>
            <ac:spMk id="11" creationId="{E024D7BC-C2B6-4A3B-BA15-5EFA22AAE764}"/>
          </ac:spMkLst>
        </pc:spChg>
        <pc:spChg chg="add mod topLvl">
          <ac:chgData name="Li Qianxiao" userId="64a5c823-0c12-42a3-894d-a19ad3bb3348" providerId="ADAL" clId="{60F448F5-04F3-4187-9D2A-8B059ECB6929}" dt="2019-09-06T09:36:43.411" v="12062" actId="165"/>
          <ac:spMkLst>
            <pc:docMk/>
            <pc:sldMk cId="3921146296" sldId="368"/>
            <ac:spMk id="12" creationId="{438F220F-2FDD-465D-B34F-C1D43E6D05D0}"/>
          </ac:spMkLst>
        </pc:spChg>
        <pc:spChg chg="add mod topLvl">
          <ac:chgData name="Li Qianxiao" userId="64a5c823-0c12-42a3-894d-a19ad3bb3348" providerId="ADAL" clId="{60F448F5-04F3-4187-9D2A-8B059ECB6929}" dt="2019-09-06T09:36:26.940" v="12060" actId="165"/>
          <ac:spMkLst>
            <pc:docMk/>
            <pc:sldMk cId="3921146296" sldId="368"/>
            <ac:spMk id="15" creationId="{4119B37F-343A-4F6D-92CC-D9BF1CA31CAC}"/>
          </ac:spMkLst>
        </pc:spChg>
        <pc:spChg chg="add mod topLvl">
          <ac:chgData name="Li Qianxiao" userId="64a5c823-0c12-42a3-894d-a19ad3bb3348" providerId="ADAL" clId="{60F448F5-04F3-4187-9D2A-8B059ECB6929}" dt="2019-09-06T09:36:26.940" v="12060" actId="165"/>
          <ac:spMkLst>
            <pc:docMk/>
            <pc:sldMk cId="3921146296" sldId="368"/>
            <ac:spMk id="18" creationId="{9911CE3D-F44C-4845-87C7-F51EC9996FEF}"/>
          </ac:spMkLst>
        </pc:spChg>
        <pc:spChg chg="add mod topLvl">
          <ac:chgData name="Li Qianxiao" userId="64a5c823-0c12-42a3-894d-a19ad3bb3348" providerId="ADAL" clId="{60F448F5-04F3-4187-9D2A-8B059ECB6929}" dt="2019-09-06T09:36:26.940" v="12060" actId="165"/>
          <ac:spMkLst>
            <pc:docMk/>
            <pc:sldMk cId="3921146296" sldId="368"/>
            <ac:spMk id="19" creationId="{8E2C5556-F0AD-4085-B9BB-48CE04F234C3}"/>
          </ac:spMkLst>
        </pc:spChg>
        <pc:spChg chg="add mod topLvl">
          <ac:chgData name="Li Qianxiao" userId="64a5c823-0c12-42a3-894d-a19ad3bb3348" providerId="ADAL" clId="{60F448F5-04F3-4187-9D2A-8B059ECB6929}" dt="2019-09-06T09:36:26.940" v="12060" actId="165"/>
          <ac:spMkLst>
            <pc:docMk/>
            <pc:sldMk cId="3921146296" sldId="368"/>
            <ac:spMk id="24" creationId="{4E303636-CC1B-4048-B08C-269819F4CD6E}"/>
          </ac:spMkLst>
        </pc:spChg>
        <pc:spChg chg="add mod">
          <ac:chgData name="Li Qianxiao" userId="64a5c823-0c12-42a3-894d-a19ad3bb3348" providerId="ADAL" clId="{60F448F5-04F3-4187-9D2A-8B059ECB6929}" dt="2019-09-03T03:53:02.354" v="8644" actId="164"/>
          <ac:spMkLst>
            <pc:docMk/>
            <pc:sldMk cId="3921146296" sldId="368"/>
            <ac:spMk id="28" creationId="{CAA176AC-E3AB-4805-B7F2-E666A9C6EC24}"/>
          </ac:spMkLst>
        </pc:spChg>
        <pc:grpChg chg="add del mod topLvl">
          <ac:chgData name="Li Qianxiao" userId="64a5c823-0c12-42a3-894d-a19ad3bb3348" providerId="ADAL" clId="{60F448F5-04F3-4187-9D2A-8B059ECB6929}" dt="2019-09-06T09:36:43.411" v="12062" actId="165"/>
          <ac:grpSpMkLst>
            <pc:docMk/>
            <pc:sldMk cId="3921146296" sldId="368"/>
            <ac:grpSpMk id="13" creationId="{7ABB10B1-E04F-45D2-AF50-E620B8ECBCB2}"/>
          </ac:grpSpMkLst>
        </pc:grpChg>
        <pc:grpChg chg="add del mod">
          <ac:chgData name="Li Qianxiao" userId="64a5c823-0c12-42a3-894d-a19ad3bb3348" providerId="ADAL" clId="{60F448F5-04F3-4187-9D2A-8B059ECB6929}" dt="2019-09-06T09:36:26.940" v="12060" actId="165"/>
          <ac:grpSpMkLst>
            <pc:docMk/>
            <pc:sldMk cId="3921146296" sldId="368"/>
            <ac:grpSpMk id="25" creationId="{ED0D20F8-2CA3-4C2B-A135-4D1742744315}"/>
          </ac:grpSpMkLst>
        </pc:grpChg>
        <pc:grpChg chg="add mod">
          <ac:chgData name="Li Qianxiao" userId="64a5c823-0c12-42a3-894d-a19ad3bb3348" providerId="ADAL" clId="{60F448F5-04F3-4187-9D2A-8B059ECB6929}" dt="2019-09-06T09:36:15.179" v="12058" actId="1076"/>
          <ac:grpSpMkLst>
            <pc:docMk/>
            <pc:sldMk cId="3921146296" sldId="368"/>
            <ac:grpSpMk id="29" creationId="{EFB32880-1740-4E7C-A92D-566B481B3FF3}"/>
          </ac:grpSpMkLst>
        </pc:grpChg>
        <pc:cxnChg chg="add mod topLvl">
          <ac:chgData name="Li Qianxiao" userId="64a5c823-0c12-42a3-894d-a19ad3bb3348" providerId="ADAL" clId="{60F448F5-04F3-4187-9D2A-8B059ECB6929}" dt="2019-09-06T09:36:43.411" v="12062" actId="165"/>
          <ac:cxnSpMkLst>
            <pc:docMk/>
            <pc:sldMk cId="3921146296" sldId="368"/>
            <ac:cxnSpMk id="8" creationId="{53636B11-B74E-470F-A1EE-4BFE280FE232}"/>
          </ac:cxnSpMkLst>
        </pc:cxnChg>
        <pc:cxnChg chg="add mod topLvl">
          <ac:chgData name="Li Qianxiao" userId="64a5c823-0c12-42a3-894d-a19ad3bb3348" providerId="ADAL" clId="{60F448F5-04F3-4187-9D2A-8B059ECB6929}" dt="2019-09-06T09:36:26.940" v="12060" actId="165"/>
          <ac:cxnSpMkLst>
            <pc:docMk/>
            <pc:sldMk cId="3921146296" sldId="368"/>
            <ac:cxnSpMk id="17" creationId="{A20172F8-1CDC-4049-A381-F730623DF676}"/>
          </ac:cxnSpMkLst>
        </pc:cxnChg>
        <pc:cxnChg chg="add mod topLvl">
          <ac:chgData name="Li Qianxiao" userId="64a5c823-0c12-42a3-894d-a19ad3bb3348" providerId="ADAL" clId="{60F448F5-04F3-4187-9D2A-8B059ECB6929}" dt="2019-09-06T09:36:26.940" v="12060" actId="165"/>
          <ac:cxnSpMkLst>
            <pc:docMk/>
            <pc:sldMk cId="3921146296" sldId="368"/>
            <ac:cxnSpMk id="20" creationId="{C91EF47A-5784-4C83-A7D0-34D2DBC05BCC}"/>
          </ac:cxnSpMkLst>
        </pc:cxnChg>
        <pc:cxnChg chg="add mod">
          <ac:chgData name="Li Qianxiao" userId="64a5c823-0c12-42a3-894d-a19ad3bb3348" providerId="ADAL" clId="{60F448F5-04F3-4187-9D2A-8B059ECB6929}" dt="2019-09-03T03:53:02.354" v="8644" actId="164"/>
          <ac:cxnSpMkLst>
            <pc:docMk/>
            <pc:sldMk cId="3921146296" sldId="368"/>
            <ac:cxnSpMk id="26" creationId="{9412E1AD-5605-49B7-996D-BA1C8E2893CE}"/>
          </ac:cxnSpMkLst>
        </pc:cxnChg>
      </pc:sldChg>
      <pc:sldChg chg="addSp modSp add modAnim">
        <pc:chgData name="Li Qianxiao" userId="64a5c823-0c12-42a3-894d-a19ad3bb3348" providerId="ADAL" clId="{60F448F5-04F3-4187-9D2A-8B059ECB6929}" dt="2019-09-06T09:37:24.896" v="12096"/>
        <pc:sldMkLst>
          <pc:docMk/>
          <pc:sldMk cId="2808396951" sldId="372"/>
        </pc:sldMkLst>
        <pc:spChg chg="add mod">
          <ac:chgData name="Li Qianxiao" userId="64a5c823-0c12-42a3-894d-a19ad3bb3348" providerId="ADAL" clId="{60F448F5-04F3-4187-9D2A-8B059ECB6929}" dt="2019-09-03T03:53:23.155" v="8653" actId="20577"/>
          <ac:spMkLst>
            <pc:docMk/>
            <pc:sldMk cId="2808396951" sldId="372"/>
            <ac:spMk id="3" creationId="{BBC835A1-FAE7-4388-8B3A-5221970999BC}"/>
          </ac:spMkLst>
        </pc:spChg>
        <pc:spChg chg="add mod">
          <ac:chgData name="Li Qianxiao" userId="64a5c823-0c12-42a3-894d-a19ad3bb3348" providerId="ADAL" clId="{60F448F5-04F3-4187-9D2A-8B059ECB6929}" dt="2019-09-06T09:37:15.561" v="12095" actId="20577"/>
          <ac:spMkLst>
            <pc:docMk/>
            <pc:sldMk cId="2808396951" sldId="372"/>
            <ac:spMk id="4" creationId="{B0C7DDF7-ED71-4A7D-9806-00CBF40531D8}"/>
          </ac:spMkLst>
        </pc:spChg>
      </pc:sldChg>
      <pc:sldChg chg="addSp delSp modSp add">
        <pc:chgData name="Li Qianxiao" userId="64a5c823-0c12-42a3-894d-a19ad3bb3348" providerId="ADAL" clId="{60F448F5-04F3-4187-9D2A-8B059ECB6929}" dt="2019-09-03T04:08:51.896" v="9112" actId="1076"/>
        <pc:sldMkLst>
          <pc:docMk/>
          <pc:sldMk cId="442776380" sldId="373"/>
        </pc:sldMkLst>
        <pc:picChg chg="add del mod">
          <ac:chgData name="Li Qianxiao" userId="64a5c823-0c12-42a3-894d-a19ad3bb3348" providerId="ADAL" clId="{60F448F5-04F3-4187-9D2A-8B059ECB6929}" dt="2019-09-03T04:02:22.253" v="9106" actId="478"/>
          <ac:picMkLst>
            <pc:docMk/>
            <pc:sldMk cId="442776380" sldId="373"/>
            <ac:picMk id="3" creationId="{1B567844-086B-48AD-AEBB-591B6C902740}"/>
          </ac:picMkLst>
        </pc:picChg>
        <pc:picChg chg="add mod">
          <ac:chgData name="Li Qianxiao" userId="64a5c823-0c12-42a3-894d-a19ad3bb3348" providerId="ADAL" clId="{60F448F5-04F3-4187-9D2A-8B059ECB6929}" dt="2019-09-03T04:08:51.896" v="9112" actId="1076"/>
          <ac:picMkLst>
            <pc:docMk/>
            <pc:sldMk cId="442776380" sldId="373"/>
            <ac:picMk id="4" creationId="{D8E061E5-FB17-451B-B4DF-7CD85A529429}"/>
          </ac:picMkLst>
        </pc:picChg>
      </pc:sldChg>
      <pc:sldChg chg="modSp add modAnim">
        <pc:chgData name="Li Qianxiao" userId="64a5c823-0c12-42a3-894d-a19ad3bb3348" providerId="ADAL" clId="{60F448F5-04F3-4187-9D2A-8B059ECB6929}" dt="2019-09-06T10:36:07.335" v="12255"/>
        <pc:sldMkLst>
          <pc:docMk/>
          <pc:sldMk cId="3505357070" sldId="374"/>
        </pc:sldMkLst>
        <pc:spChg chg="mod">
          <ac:chgData name="Li Qianxiao" userId="64a5c823-0c12-42a3-894d-a19ad3bb3348" providerId="ADAL" clId="{60F448F5-04F3-4187-9D2A-8B059ECB6929}" dt="2019-09-03T04:11:36.683" v="9217" actId="20577"/>
          <ac:spMkLst>
            <pc:docMk/>
            <pc:sldMk cId="3505357070" sldId="374"/>
            <ac:spMk id="2" creationId="{52DBE07C-736B-498B-8EF5-66A62E78C340}"/>
          </ac:spMkLst>
        </pc:spChg>
        <pc:spChg chg="mod">
          <ac:chgData name="Li Qianxiao" userId="64a5c823-0c12-42a3-894d-a19ad3bb3348" providerId="ADAL" clId="{60F448F5-04F3-4187-9D2A-8B059ECB6929}" dt="2019-09-03T04:16:41.742" v="9729" actId="20577"/>
          <ac:spMkLst>
            <pc:docMk/>
            <pc:sldMk cId="3505357070" sldId="374"/>
            <ac:spMk id="3" creationId="{1C6C55C7-078B-4507-A3BC-63F5E5B1B00F}"/>
          </ac:spMkLst>
        </pc:spChg>
      </pc:sldChg>
      <pc:sldChg chg="addSp modSp add">
        <pc:chgData name="Li Qianxiao" userId="64a5c823-0c12-42a3-894d-a19ad3bb3348" providerId="ADAL" clId="{60F448F5-04F3-4187-9D2A-8B059ECB6929}" dt="2019-09-03T04:17:43.254" v="9774" actId="20577"/>
        <pc:sldMkLst>
          <pc:docMk/>
          <pc:sldMk cId="3090630297" sldId="375"/>
        </pc:sldMkLst>
        <pc:spChg chg="add mod">
          <ac:chgData name="Li Qianxiao" userId="64a5c823-0c12-42a3-894d-a19ad3bb3348" providerId="ADAL" clId="{60F448F5-04F3-4187-9D2A-8B059ECB6929}" dt="2019-09-03T04:17:43.254" v="9774" actId="20577"/>
          <ac:spMkLst>
            <pc:docMk/>
            <pc:sldMk cId="3090630297" sldId="375"/>
            <ac:spMk id="3" creationId="{122833ED-73EB-4942-85A0-4979B80C1AA8}"/>
          </ac:spMkLst>
        </pc:spChg>
      </pc:sldChg>
      <pc:sldChg chg="addSp delSp modSp add modAnim">
        <pc:chgData name="Li Qianxiao" userId="64a5c823-0c12-42a3-894d-a19ad3bb3348" providerId="ADAL" clId="{60F448F5-04F3-4187-9D2A-8B059ECB6929}" dt="2019-09-06T09:41:14.510" v="12174"/>
        <pc:sldMkLst>
          <pc:docMk/>
          <pc:sldMk cId="3258844373" sldId="376"/>
        </pc:sldMkLst>
        <pc:spChg chg="del">
          <ac:chgData name="Li Qianxiao" userId="64a5c823-0c12-42a3-894d-a19ad3bb3348" providerId="ADAL" clId="{60F448F5-04F3-4187-9D2A-8B059ECB6929}" dt="2019-09-03T04:17:52.344" v="9777"/>
          <ac:spMkLst>
            <pc:docMk/>
            <pc:sldMk cId="3258844373" sldId="376"/>
            <ac:spMk id="2" creationId="{BBA40D05-9380-4FAB-A4A5-B4B6BD074A3B}"/>
          </ac:spMkLst>
        </pc:spChg>
        <pc:spChg chg="add del mod">
          <ac:chgData name="Li Qianxiao" userId="64a5c823-0c12-42a3-894d-a19ad3bb3348" providerId="ADAL" clId="{60F448F5-04F3-4187-9D2A-8B059ECB6929}" dt="2019-09-03T04:18:02.117" v="9782"/>
          <ac:spMkLst>
            <pc:docMk/>
            <pc:sldMk cId="3258844373" sldId="376"/>
            <ac:spMk id="3" creationId="{D3C55C16-9211-4618-9E22-7436C5F0C9CF}"/>
          </ac:spMkLst>
        </pc:spChg>
        <pc:spChg chg="add mod">
          <ac:chgData name="Li Qianxiao" userId="64a5c823-0c12-42a3-894d-a19ad3bb3348" providerId="ADAL" clId="{60F448F5-04F3-4187-9D2A-8B059ECB6929}" dt="2019-09-03T04:18:07.783" v="9808" actId="20577"/>
          <ac:spMkLst>
            <pc:docMk/>
            <pc:sldMk cId="3258844373" sldId="376"/>
            <ac:spMk id="4" creationId="{193D21DF-8AFD-433D-9245-33C59E8F35A2}"/>
          </ac:spMkLst>
        </pc:spChg>
        <pc:spChg chg="add mod">
          <ac:chgData name="Li Qianxiao" userId="64a5c823-0c12-42a3-894d-a19ad3bb3348" providerId="ADAL" clId="{60F448F5-04F3-4187-9D2A-8B059ECB6929}" dt="2019-09-03T04:24:08.326" v="10273" actId="113"/>
          <ac:spMkLst>
            <pc:docMk/>
            <pc:sldMk cId="3258844373" sldId="376"/>
            <ac:spMk id="5" creationId="{0CA9F01A-EDBC-4434-B145-5A07F6A43A33}"/>
          </ac:spMkLst>
        </pc:spChg>
      </pc:sldChg>
      <pc:sldChg chg="addSp delSp modSp add modAnim">
        <pc:chgData name="Li Qianxiao" userId="64a5c823-0c12-42a3-894d-a19ad3bb3348" providerId="ADAL" clId="{60F448F5-04F3-4187-9D2A-8B059ECB6929}" dt="2019-09-06T09:41:49.221" v="12175"/>
        <pc:sldMkLst>
          <pc:docMk/>
          <pc:sldMk cId="1166829141" sldId="377"/>
        </pc:sldMkLst>
        <pc:spChg chg="del">
          <ac:chgData name="Li Qianxiao" userId="64a5c823-0c12-42a3-894d-a19ad3bb3348" providerId="ADAL" clId="{60F448F5-04F3-4187-9D2A-8B059ECB6929}" dt="2019-09-03T04:24:37.782" v="10274" actId="478"/>
          <ac:spMkLst>
            <pc:docMk/>
            <pc:sldMk cId="1166829141" sldId="377"/>
            <ac:spMk id="2" creationId="{CBEA0E96-2F53-4D2B-AB73-93DA3418BD5D}"/>
          </ac:spMkLst>
        </pc:spChg>
        <pc:spChg chg="add mod">
          <ac:chgData name="Li Qianxiao" userId="64a5c823-0c12-42a3-894d-a19ad3bb3348" providerId="ADAL" clId="{60F448F5-04F3-4187-9D2A-8B059ECB6929}" dt="2019-09-03T04:30:42.462" v="10581" actId="14100"/>
          <ac:spMkLst>
            <pc:docMk/>
            <pc:sldMk cId="1166829141" sldId="377"/>
            <ac:spMk id="4" creationId="{33945B0C-77A2-4436-9C8F-9735EB841873}"/>
          </ac:spMkLst>
        </pc:spChg>
        <pc:spChg chg="add 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5" creationId="{14CA479F-B468-4F29-A7A7-B63FCC994E1C}"/>
          </ac:spMkLst>
        </pc:spChg>
        <pc:spChg chg="add 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6" creationId="{19C8B523-C3E4-4B9F-B776-95216C5011B2}"/>
          </ac:spMkLst>
        </pc:spChg>
        <pc:spChg chg="add 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7" creationId="{7615DA47-4F1A-4693-BAA8-2A93A3A5AFDD}"/>
          </ac:spMkLst>
        </pc:spChg>
        <pc:spChg chg="add 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8" creationId="{97ACBECE-2044-4A71-911F-1DD50F2CC9E8}"/>
          </ac:spMkLst>
        </pc:spChg>
        <pc:spChg chg="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11" creationId="{41AF22EE-2B8E-4675-8395-09D1995903ED}"/>
          </ac:spMkLst>
        </pc:spChg>
        <pc:spChg chg="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12" creationId="{B8288307-992F-4AF5-9899-2667964EB06E}"/>
          </ac:spMkLst>
        </pc:spChg>
        <pc:spChg chg="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13" creationId="{F4B369B8-1022-4B38-9278-4A3860A2A806}"/>
          </ac:spMkLst>
        </pc:spChg>
        <pc:spChg chg="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14" creationId="{A0A2150A-E515-4635-8A73-65210B793C17}"/>
          </ac:spMkLst>
        </pc:spChg>
        <pc:spChg chg="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16" creationId="{3E25D6C3-185C-44E9-B08E-6BA84DA137CE}"/>
          </ac:spMkLst>
        </pc:spChg>
        <pc:spChg chg="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17" creationId="{F5A7BFE1-D3A9-44C6-A797-2700E4292470}"/>
          </ac:spMkLst>
        </pc:spChg>
        <pc:spChg chg="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18" creationId="{6497EF52-F90F-4152-9204-7AAC9A058615}"/>
          </ac:spMkLst>
        </pc:spChg>
        <pc:spChg chg="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19" creationId="{CB96D2FF-5E68-49E8-9781-CCB92C05F697}"/>
          </ac:spMkLst>
        </pc:spChg>
        <pc:spChg chg="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21" creationId="{12EF4B44-5863-4DF0-9227-6086603E84A6}"/>
          </ac:spMkLst>
        </pc:spChg>
        <pc:spChg chg="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22" creationId="{D8F7A634-3DE7-48EB-96F8-417E059FBA7F}"/>
          </ac:spMkLst>
        </pc:spChg>
        <pc:spChg chg="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23" creationId="{71C6F437-F91E-4B42-8D60-9F452C0F4B7F}"/>
          </ac:spMkLst>
        </pc:spChg>
        <pc:spChg chg="mod topLvl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24" creationId="{2043208D-4EEA-4745-94AF-9D375583E24B}"/>
          </ac:spMkLst>
        </pc:spChg>
        <pc:spChg chg="add mod">
          <ac:chgData name="Li Qianxiao" userId="64a5c823-0c12-42a3-894d-a19ad3bb3348" providerId="ADAL" clId="{60F448F5-04F3-4187-9D2A-8B059ECB6929}" dt="2019-09-03T04:39:57.170" v="10762" actId="12788"/>
          <ac:spMkLst>
            <pc:docMk/>
            <pc:sldMk cId="1166829141" sldId="377"/>
            <ac:spMk id="25" creationId="{FD4104C7-CF1B-455F-A59C-0897771E98D3}"/>
          </ac:spMkLst>
        </pc:spChg>
        <pc:spChg chg="add mod">
          <ac:chgData name="Li Qianxiao" userId="64a5c823-0c12-42a3-894d-a19ad3bb3348" providerId="ADAL" clId="{60F448F5-04F3-4187-9D2A-8B059ECB6929}" dt="2019-09-03T04:36:37.033" v="10719" actId="164"/>
          <ac:spMkLst>
            <pc:docMk/>
            <pc:sldMk cId="1166829141" sldId="377"/>
            <ac:spMk id="26" creationId="{044B315E-B285-4CC3-BFD0-FF5060131553}"/>
          </ac:spMkLst>
        </pc:spChg>
        <pc:spChg chg="add mod">
          <ac:chgData name="Li Qianxiao" userId="64a5c823-0c12-42a3-894d-a19ad3bb3348" providerId="ADAL" clId="{60F448F5-04F3-4187-9D2A-8B059ECB6929}" dt="2019-09-03T04:36:37.033" v="10719" actId="164"/>
          <ac:spMkLst>
            <pc:docMk/>
            <pc:sldMk cId="1166829141" sldId="377"/>
            <ac:spMk id="27" creationId="{9710DEE7-A6F9-468E-AAF2-07015CC5E65C}"/>
          </ac:spMkLst>
        </pc:spChg>
        <pc:spChg chg="mod">
          <ac:chgData name="Li Qianxiao" userId="64a5c823-0c12-42a3-894d-a19ad3bb3348" providerId="ADAL" clId="{60F448F5-04F3-4187-9D2A-8B059ECB6929}" dt="2019-09-03T04:36:49.465" v="10724" actId="1076"/>
          <ac:spMkLst>
            <pc:docMk/>
            <pc:sldMk cId="1166829141" sldId="377"/>
            <ac:spMk id="37" creationId="{6DA4A7FB-ABC9-4936-8AD3-F04FDEAC9CB2}"/>
          </ac:spMkLst>
        </pc:spChg>
        <pc:spChg chg="add mod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38" creationId="{992199AD-9FAF-438B-8E9A-C7652C928514}"/>
          </ac:spMkLst>
        </pc:spChg>
        <pc:spChg chg="add mod">
          <ac:chgData name="Li Qianxiao" userId="64a5c823-0c12-42a3-894d-a19ad3bb3348" providerId="ADAL" clId="{60F448F5-04F3-4187-9D2A-8B059ECB6929}" dt="2019-09-03T04:39:43.268" v="10760" actId="164"/>
          <ac:spMkLst>
            <pc:docMk/>
            <pc:sldMk cId="1166829141" sldId="377"/>
            <ac:spMk id="39" creationId="{ADB96A43-9822-49C2-A37B-DC896E017863}"/>
          </ac:spMkLst>
        </pc:spChg>
        <pc:grpChg chg="add del mod">
          <ac:chgData name="Li Qianxiao" userId="64a5c823-0c12-42a3-894d-a19ad3bb3348" providerId="ADAL" clId="{60F448F5-04F3-4187-9D2A-8B059ECB6929}" dt="2019-09-03T04:34:21.220" v="10677" actId="165"/>
          <ac:grpSpMkLst>
            <pc:docMk/>
            <pc:sldMk cId="1166829141" sldId="377"/>
            <ac:grpSpMk id="9" creationId="{6B46143C-D174-4C28-BAD9-5F5F87965C72}"/>
          </ac:grpSpMkLst>
        </pc:grpChg>
        <pc:grpChg chg="add del mod">
          <ac:chgData name="Li Qianxiao" userId="64a5c823-0c12-42a3-894d-a19ad3bb3348" providerId="ADAL" clId="{60F448F5-04F3-4187-9D2A-8B059ECB6929}" dt="2019-09-03T04:34:21.220" v="10677" actId="165"/>
          <ac:grpSpMkLst>
            <pc:docMk/>
            <pc:sldMk cId="1166829141" sldId="377"/>
            <ac:grpSpMk id="10" creationId="{5186DBB2-9329-49A4-822E-33CBF8D77CD3}"/>
          </ac:grpSpMkLst>
        </pc:grpChg>
        <pc:grpChg chg="add del mod">
          <ac:chgData name="Li Qianxiao" userId="64a5c823-0c12-42a3-894d-a19ad3bb3348" providerId="ADAL" clId="{60F448F5-04F3-4187-9D2A-8B059ECB6929}" dt="2019-09-03T04:34:21.220" v="10677" actId="165"/>
          <ac:grpSpMkLst>
            <pc:docMk/>
            <pc:sldMk cId="1166829141" sldId="377"/>
            <ac:grpSpMk id="15" creationId="{4EB19534-B1E5-49FA-BF79-B18487C8AA8A}"/>
          </ac:grpSpMkLst>
        </pc:grpChg>
        <pc:grpChg chg="add del mod">
          <ac:chgData name="Li Qianxiao" userId="64a5c823-0c12-42a3-894d-a19ad3bb3348" providerId="ADAL" clId="{60F448F5-04F3-4187-9D2A-8B059ECB6929}" dt="2019-09-03T04:34:21.220" v="10677" actId="165"/>
          <ac:grpSpMkLst>
            <pc:docMk/>
            <pc:sldMk cId="1166829141" sldId="377"/>
            <ac:grpSpMk id="20" creationId="{6FFB7282-4114-48A2-A763-A1663BF4226E}"/>
          </ac:grpSpMkLst>
        </pc:grpChg>
        <pc:grpChg chg="add mod">
          <ac:chgData name="Li Qianxiao" userId="64a5c823-0c12-42a3-894d-a19ad3bb3348" providerId="ADAL" clId="{60F448F5-04F3-4187-9D2A-8B059ECB6929}" dt="2019-09-03T04:39:53.812" v="10761" actId="12788"/>
          <ac:grpSpMkLst>
            <pc:docMk/>
            <pc:sldMk cId="1166829141" sldId="377"/>
            <ac:grpSpMk id="28" creationId="{C374206B-15DE-4EA7-B9A4-0C0227B4A3BA}"/>
          </ac:grpSpMkLst>
        </pc:grpChg>
        <pc:grpChg chg="add mod">
          <ac:chgData name="Li Qianxiao" userId="64a5c823-0c12-42a3-894d-a19ad3bb3348" providerId="ADAL" clId="{60F448F5-04F3-4187-9D2A-8B059ECB6929}" dt="2019-09-03T04:39:53.812" v="10761" actId="12788"/>
          <ac:grpSpMkLst>
            <pc:docMk/>
            <pc:sldMk cId="1166829141" sldId="377"/>
            <ac:grpSpMk id="29" creationId="{0F225759-BC70-4558-B7F7-B9AA73D21D1A}"/>
          </ac:grpSpMkLst>
        </pc:grpChg>
        <pc:grpChg chg="add mod">
          <ac:chgData name="Li Qianxiao" userId="64a5c823-0c12-42a3-894d-a19ad3bb3348" providerId="ADAL" clId="{60F448F5-04F3-4187-9D2A-8B059ECB6929}" dt="2019-09-03T04:39:53.812" v="10761" actId="12788"/>
          <ac:grpSpMkLst>
            <pc:docMk/>
            <pc:sldMk cId="1166829141" sldId="377"/>
            <ac:grpSpMk id="32" creationId="{33668084-4AA1-4E8F-AB85-166A678B0BD8}"/>
          </ac:grpSpMkLst>
        </pc:grpChg>
        <pc:grpChg chg="add mod">
          <ac:chgData name="Li Qianxiao" userId="64a5c823-0c12-42a3-894d-a19ad3bb3348" providerId="ADAL" clId="{60F448F5-04F3-4187-9D2A-8B059ECB6929}" dt="2019-09-03T04:39:53.812" v="10761" actId="12788"/>
          <ac:grpSpMkLst>
            <pc:docMk/>
            <pc:sldMk cId="1166829141" sldId="377"/>
            <ac:grpSpMk id="35" creationId="{F1A29B4A-86C4-4416-BE33-72E2A3C6FBF8}"/>
          </ac:grpSpMkLst>
        </pc:grpChg>
        <pc:grpChg chg="add mod">
          <ac:chgData name="Li Qianxiao" userId="64a5c823-0c12-42a3-894d-a19ad3bb3348" providerId="ADAL" clId="{60F448F5-04F3-4187-9D2A-8B059ECB6929}" dt="2019-09-03T04:39:57.170" v="10762" actId="12788"/>
          <ac:grpSpMkLst>
            <pc:docMk/>
            <pc:sldMk cId="1166829141" sldId="377"/>
            <ac:grpSpMk id="40" creationId="{83696FBB-89A7-4FF7-9344-2A2E472D42C4}"/>
          </ac:grpSpMkLst>
        </pc:grpChg>
      </pc:sldChg>
      <pc:sldChg chg="addSp modSp add">
        <pc:chgData name="Li Qianxiao" userId="64a5c823-0c12-42a3-894d-a19ad3bb3348" providerId="ADAL" clId="{60F448F5-04F3-4187-9D2A-8B059ECB6929}" dt="2019-09-03T04:41:37.810" v="11008" actId="20577"/>
        <pc:sldMkLst>
          <pc:docMk/>
          <pc:sldMk cId="244521170" sldId="379"/>
        </pc:sldMkLst>
        <pc:spChg chg="mod">
          <ac:chgData name="Li Qianxiao" userId="64a5c823-0c12-42a3-894d-a19ad3bb3348" providerId="ADAL" clId="{60F448F5-04F3-4187-9D2A-8B059ECB6929}" dt="2019-09-03T04:40:14.857" v="10770" actId="20577"/>
          <ac:spMkLst>
            <pc:docMk/>
            <pc:sldMk cId="244521170" sldId="379"/>
            <ac:spMk id="2" creationId="{78461B50-DE68-42CF-BE6A-1E0D143C3097}"/>
          </ac:spMkLst>
        </pc:spChg>
        <pc:spChg chg="add mod">
          <ac:chgData name="Li Qianxiao" userId="64a5c823-0c12-42a3-894d-a19ad3bb3348" providerId="ADAL" clId="{60F448F5-04F3-4187-9D2A-8B059ECB6929}" dt="2019-09-03T04:41:37.810" v="11008" actId="20577"/>
          <ac:spMkLst>
            <pc:docMk/>
            <pc:sldMk cId="244521170" sldId="379"/>
            <ac:spMk id="4" creationId="{24852852-65A7-43B6-8A77-A72ABF1EB067}"/>
          </ac:spMkLst>
        </pc:spChg>
      </pc:sldChg>
      <pc:sldChg chg="addSp modSp add">
        <pc:chgData name="Li Qianxiao" userId="64a5c823-0c12-42a3-894d-a19ad3bb3348" providerId="ADAL" clId="{60F448F5-04F3-4187-9D2A-8B059ECB6929}" dt="2019-09-06T09:42:33.408" v="12231" actId="20577"/>
        <pc:sldMkLst>
          <pc:docMk/>
          <pc:sldMk cId="1299508482" sldId="380"/>
        </pc:sldMkLst>
        <pc:spChg chg="mod">
          <ac:chgData name="Li Qianxiao" userId="64a5c823-0c12-42a3-894d-a19ad3bb3348" providerId="ADAL" clId="{60F448F5-04F3-4187-9D2A-8B059ECB6929}" dt="2019-09-03T04:43:25.172" v="11077" actId="20577"/>
          <ac:spMkLst>
            <pc:docMk/>
            <pc:sldMk cId="1299508482" sldId="380"/>
            <ac:spMk id="2" creationId="{F92A2827-BF16-4F70-9085-F6BC2E536932}"/>
          </ac:spMkLst>
        </pc:spChg>
        <pc:spChg chg="add mod">
          <ac:chgData name="Li Qianxiao" userId="64a5c823-0c12-42a3-894d-a19ad3bb3348" providerId="ADAL" clId="{60F448F5-04F3-4187-9D2A-8B059ECB6929}" dt="2019-09-06T09:42:33.408" v="12231" actId="20577"/>
          <ac:spMkLst>
            <pc:docMk/>
            <pc:sldMk cId="1299508482" sldId="380"/>
            <ac:spMk id="4" creationId="{4F4E2FD2-A49B-461E-9E1A-FCDDC1D3E07D}"/>
          </ac:spMkLst>
        </pc:spChg>
      </pc:sldChg>
      <pc:sldChg chg="addSp delSp modSp add modAnim">
        <pc:chgData name="Li Qianxiao" userId="64a5c823-0c12-42a3-894d-a19ad3bb3348" providerId="ADAL" clId="{60F448F5-04F3-4187-9D2A-8B059ECB6929}" dt="2019-09-06T09:09:11.828" v="11869" actId="20577"/>
        <pc:sldMkLst>
          <pc:docMk/>
          <pc:sldMk cId="3519401163" sldId="381"/>
        </pc:sldMkLst>
        <pc:spChg chg="del">
          <ac:chgData name="Li Qianxiao" userId="64a5c823-0c12-42a3-894d-a19ad3bb3348" providerId="ADAL" clId="{60F448F5-04F3-4187-9D2A-8B059ECB6929}" dt="2019-09-06T08:53:15.170" v="11340"/>
          <ac:spMkLst>
            <pc:docMk/>
            <pc:sldMk cId="3519401163" sldId="381"/>
            <ac:spMk id="2" creationId="{CF755B0B-3235-42DC-A49B-EFC88775A250}"/>
          </ac:spMkLst>
        </pc:spChg>
        <pc:spChg chg="add del mod">
          <ac:chgData name="Li Qianxiao" userId="64a5c823-0c12-42a3-894d-a19ad3bb3348" providerId="ADAL" clId="{60F448F5-04F3-4187-9D2A-8B059ECB6929}" dt="2019-09-06T08:53:33.451" v="11363" actId="478"/>
          <ac:spMkLst>
            <pc:docMk/>
            <pc:sldMk cId="3519401163" sldId="381"/>
            <ac:spMk id="3" creationId="{5EF13C59-22E4-49C1-A3DC-4B3D5C3B3DD5}"/>
          </ac:spMkLst>
        </pc:spChg>
        <pc:spChg chg="add del mod">
          <ac:chgData name="Li Qianxiao" userId="64a5c823-0c12-42a3-894d-a19ad3bb3348" providerId="ADAL" clId="{60F448F5-04F3-4187-9D2A-8B059ECB6929}" dt="2019-09-06T08:53:36.509" v="11364" actId="478"/>
          <ac:spMkLst>
            <pc:docMk/>
            <pc:sldMk cId="3519401163" sldId="381"/>
            <ac:spMk id="4" creationId="{A1C953E9-A50C-4A98-9AD5-78F3C74D07C3}"/>
          </ac:spMkLst>
        </pc:spChg>
        <pc:spChg chg="add del mod">
          <ac:chgData name="Li Qianxiao" userId="64a5c823-0c12-42a3-894d-a19ad3bb3348" providerId="ADAL" clId="{60F448F5-04F3-4187-9D2A-8B059ECB6929}" dt="2019-09-06T08:53:36.509" v="11364" actId="478"/>
          <ac:spMkLst>
            <pc:docMk/>
            <pc:sldMk cId="3519401163" sldId="381"/>
            <ac:spMk id="5" creationId="{4ABEC183-ABD2-4131-967B-718B8E4F813B}"/>
          </ac:spMkLst>
        </pc:spChg>
        <pc:spChg chg="del topLvl">
          <ac:chgData name="Li Qianxiao" userId="64a5c823-0c12-42a3-894d-a19ad3bb3348" providerId="ADAL" clId="{60F448F5-04F3-4187-9D2A-8B059ECB6929}" dt="2019-09-06T08:53:58.082" v="11367" actId="478"/>
          <ac:spMkLst>
            <pc:docMk/>
            <pc:sldMk cId="3519401163" sldId="381"/>
            <ac:spMk id="7" creationId="{37B38A2A-CC09-4848-AEF9-5BE951588473}"/>
          </ac:spMkLst>
        </pc:spChg>
        <pc:spChg chg="mod topLvl">
          <ac:chgData name="Li Qianxiao" userId="64a5c823-0c12-42a3-894d-a19ad3bb3348" providerId="ADAL" clId="{60F448F5-04F3-4187-9D2A-8B059ECB6929}" dt="2019-09-06T09:05:19.932" v="11821" actId="165"/>
          <ac:spMkLst>
            <pc:docMk/>
            <pc:sldMk cId="3519401163" sldId="381"/>
            <ac:spMk id="11" creationId="{A0D51A08-C888-4773-8D45-C7EDE270AA5A}"/>
          </ac:spMkLst>
        </pc:spChg>
        <pc:spChg chg="mod topLvl">
          <ac:chgData name="Li Qianxiao" userId="64a5c823-0c12-42a3-894d-a19ad3bb3348" providerId="ADAL" clId="{60F448F5-04F3-4187-9D2A-8B059ECB6929}" dt="2019-09-06T09:05:19.932" v="11821" actId="165"/>
          <ac:spMkLst>
            <pc:docMk/>
            <pc:sldMk cId="3519401163" sldId="381"/>
            <ac:spMk id="12" creationId="{D752FA18-048E-49CC-BA19-98628EAE8ACD}"/>
          </ac:spMkLst>
        </pc:spChg>
        <pc:spChg chg="mod topLvl">
          <ac:chgData name="Li Qianxiao" userId="64a5c823-0c12-42a3-894d-a19ad3bb3348" providerId="ADAL" clId="{60F448F5-04F3-4187-9D2A-8B059ECB6929}" dt="2019-09-06T09:05:19.932" v="11821" actId="165"/>
          <ac:spMkLst>
            <pc:docMk/>
            <pc:sldMk cId="3519401163" sldId="381"/>
            <ac:spMk id="13" creationId="{681DD737-28C7-44A3-BF5D-841A307261EF}"/>
          </ac:spMkLst>
        </pc:spChg>
        <pc:spChg chg="mod topLvl">
          <ac:chgData name="Li Qianxiao" userId="64a5c823-0c12-42a3-894d-a19ad3bb3348" providerId="ADAL" clId="{60F448F5-04F3-4187-9D2A-8B059ECB6929}" dt="2019-09-06T09:05:19.932" v="11821" actId="165"/>
          <ac:spMkLst>
            <pc:docMk/>
            <pc:sldMk cId="3519401163" sldId="381"/>
            <ac:spMk id="16" creationId="{DF9C8827-7328-4710-A153-BF048971CB10}"/>
          </ac:spMkLst>
        </pc:spChg>
        <pc:spChg chg="mod topLvl">
          <ac:chgData name="Li Qianxiao" userId="64a5c823-0c12-42a3-894d-a19ad3bb3348" providerId="ADAL" clId="{60F448F5-04F3-4187-9D2A-8B059ECB6929}" dt="2019-09-06T09:05:19.932" v="11821" actId="165"/>
          <ac:spMkLst>
            <pc:docMk/>
            <pc:sldMk cId="3519401163" sldId="381"/>
            <ac:spMk id="17" creationId="{E7C5EAA7-D270-4D43-B31B-0F9E42D31467}"/>
          </ac:spMkLst>
        </pc:spChg>
        <pc:spChg chg="mod topLvl">
          <ac:chgData name="Li Qianxiao" userId="64a5c823-0c12-42a3-894d-a19ad3bb3348" providerId="ADAL" clId="{60F448F5-04F3-4187-9D2A-8B059ECB6929}" dt="2019-09-06T09:08:38.279" v="11839"/>
          <ac:spMkLst>
            <pc:docMk/>
            <pc:sldMk cId="3519401163" sldId="381"/>
            <ac:spMk id="18" creationId="{C6639FE2-CBA3-4C20-982D-60D5458AE0D9}"/>
          </ac:spMkLst>
        </pc:spChg>
        <pc:spChg chg="mod topLvl">
          <ac:chgData name="Li Qianxiao" userId="64a5c823-0c12-42a3-894d-a19ad3bb3348" providerId="ADAL" clId="{60F448F5-04F3-4187-9D2A-8B059ECB6929}" dt="2019-09-06T09:08:44.589" v="11843"/>
          <ac:spMkLst>
            <pc:docMk/>
            <pc:sldMk cId="3519401163" sldId="381"/>
            <ac:spMk id="23" creationId="{49DD483F-C500-4EF2-A165-91A54DB63231}"/>
          </ac:spMkLst>
        </pc:spChg>
        <pc:spChg chg="mod topLvl">
          <ac:chgData name="Li Qianxiao" userId="64a5c823-0c12-42a3-894d-a19ad3bb3348" providerId="ADAL" clId="{60F448F5-04F3-4187-9D2A-8B059ECB6929}" dt="2019-09-06T09:08:41.099" v="11841"/>
          <ac:spMkLst>
            <pc:docMk/>
            <pc:sldMk cId="3519401163" sldId="381"/>
            <ac:spMk id="24" creationId="{2852CAF2-A92B-4040-8A15-F8CACC6494B7}"/>
          </ac:spMkLst>
        </pc:spChg>
        <pc:spChg chg="mod topLvl">
          <ac:chgData name="Li Qianxiao" userId="64a5c823-0c12-42a3-894d-a19ad3bb3348" providerId="ADAL" clId="{60F448F5-04F3-4187-9D2A-8B059ECB6929}" dt="2019-09-06T09:05:19.932" v="11821" actId="165"/>
          <ac:spMkLst>
            <pc:docMk/>
            <pc:sldMk cId="3519401163" sldId="381"/>
            <ac:spMk id="25" creationId="{0A734CE2-B50D-4CD5-B9C0-955CBCD8F4C4}"/>
          </ac:spMkLst>
        </pc:spChg>
        <pc:spChg chg="mod topLvl">
          <ac:chgData name="Li Qianxiao" userId="64a5c823-0c12-42a3-894d-a19ad3bb3348" providerId="ADAL" clId="{60F448F5-04F3-4187-9D2A-8B059ECB6929}" dt="2019-09-06T09:05:19.932" v="11821" actId="165"/>
          <ac:spMkLst>
            <pc:docMk/>
            <pc:sldMk cId="3519401163" sldId="381"/>
            <ac:spMk id="26" creationId="{A5FD8AD0-5DCF-4D06-97E9-10FA27843BEA}"/>
          </ac:spMkLst>
        </pc:spChg>
        <pc:spChg chg="add mod">
          <ac:chgData name="Li Qianxiao" userId="64a5c823-0c12-42a3-894d-a19ad3bb3348" providerId="ADAL" clId="{60F448F5-04F3-4187-9D2A-8B059ECB6929}" dt="2019-09-06T09:05:33.240" v="11824" actId="1076"/>
          <ac:spMkLst>
            <pc:docMk/>
            <pc:sldMk cId="3519401163" sldId="381"/>
            <ac:spMk id="27" creationId="{C95F2209-5BDC-4D06-B8E0-922D635267CC}"/>
          </ac:spMkLst>
        </pc:spChg>
        <pc:spChg chg="add mod topLvl">
          <ac:chgData name="Li Qianxiao" userId="64a5c823-0c12-42a3-894d-a19ad3bb3348" providerId="ADAL" clId="{60F448F5-04F3-4187-9D2A-8B059ECB6929}" dt="2019-09-06T09:05:19.932" v="11821" actId="165"/>
          <ac:spMkLst>
            <pc:docMk/>
            <pc:sldMk cId="3519401163" sldId="381"/>
            <ac:spMk id="28" creationId="{B7A065F7-EE5C-4EDE-8ABD-6E31DFD83DAF}"/>
          </ac:spMkLst>
        </pc:spChg>
        <pc:spChg chg="add mod topLvl">
          <ac:chgData name="Li Qianxiao" userId="64a5c823-0c12-42a3-894d-a19ad3bb3348" providerId="ADAL" clId="{60F448F5-04F3-4187-9D2A-8B059ECB6929}" dt="2019-09-06T09:09:11.828" v="11869" actId="20577"/>
          <ac:spMkLst>
            <pc:docMk/>
            <pc:sldMk cId="3519401163" sldId="381"/>
            <ac:spMk id="30" creationId="{93679881-0A41-4322-898B-BE37047F4E80}"/>
          </ac:spMkLst>
        </pc:spChg>
        <pc:spChg chg="add mod topLvl">
          <ac:chgData name="Li Qianxiao" userId="64a5c823-0c12-42a3-894d-a19ad3bb3348" providerId="ADAL" clId="{60F448F5-04F3-4187-9D2A-8B059ECB6929}" dt="2019-09-06T09:05:18.841" v="11820" actId="165"/>
          <ac:spMkLst>
            <pc:docMk/>
            <pc:sldMk cId="3519401163" sldId="381"/>
            <ac:spMk id="31" creationId="{7528C0A8-E7A2-45C1-8FE9-79BE117E6FDE}"/>
          </ac:spMkLst>
        </pc:spChg>
        <pc:grpChg chg="add del mod">
          <ac:chgData name="Li Qianxiao" userId="64a5c823-0c12-42a3-894d-a19ad3bb3348" providerId="ADAL" clId="{60F448F5-04F3-4187-9D2A-8B059ECB6929}" dt="2019-09-06T08:53:58.082" v="11367" actId="478"/>
          <ac:grpSpMkLst>
            <pc:docMk/>
            <pc:sldMk cId="3519401163" sldId="381"/>
            <ac:grpSpMk id="6" creationId="{687FC075-2157-4EA5-B279-F738E7D7AD7F}"/>
          </ac:grpSpMkLst>
        </pc:grpChg>
        <pc:grpChg chg="del mod">
          <ac:chgData name="Li Qianxiao" userId="64a5c823-0c12-42a3-894d-a19ad3bb3348" providerId="ADAL" clId="{60F448F5-04F3-4187-9D2A-8B059ECB6929}" dt="2019-09-06T08:53:56.160" v="11366" actId="478"/>
          <ac:grpSpMkLst>
            <pc:docMk/>
            <pc:sldMk cId="3519401163" sldId="381"/>
            <ac:grpSpMk id="8" creationId="{D3DDFCA8-92C2-46B1-A2E8-28D942AE64BB}"/>
          </ac:grpSpMkLst>
        </pc:grpChg>
        <pc:grpChg chg="del mod topLvl">
          <ac:chgData name="Li Qianxiao" userId="64a5c823-0c12-42a3-894d-a19ad3bb3348" providerId="ADAL" clId="{60F448F5-04F3-4187-9D2A-8B059ECB6929}" dt="2019-09-06T08:55:14.971" v="11449" actId="165"/>
          <ac:grpSpMkLst>
            <pc:docMk/>
            <pc:sldMk cId="3519401163" sldId="381"/>
            <ac:grpSpMk id="10" creationId="{8723D5B8-AB3E-4A09-B67A-F91CF2825946}"/>
          </ac:grpSpMkLst>
        </pc:grpChg>
        <pc:grpChg chg="add del mod topLvl">
          <ac:chgData name="Li Qianxiao" userId="64a5c823-0c12-42a3-894d-a19ad3bb3348" providerId="ADAL" clId="{60F448F5-04F3-4187-9D2A-8B059ECB6929}" dt="2019-09-06T09:05:19.932" v="11821" actId="165"/>
          <ac:grpSpMkLst>
            <pc:docMk/>
            <pc:sldMk cId="3519401163" sldId="381"/>
            <ac:grpSpMk id="29" creationId="{01AA3D47-9B64-49F7-ADE6-DCCF27739D5D}"/>
          </ac:grpSpMkLst>
        </pc:grpChg>
        <pc:grpChg chg="add del mod">
          <ac:chgData name="Li Qianxiao" userId="64a5c823-0c12-42a3-894d-a19ad3bb3348" providerId="ADAL" clId="{60F448F5-04F3-4187-9D2A-8B059ECB6929}" dt="2019-09-06T09:05:18.841" v="11820" actId="165"/>
          <ac:grpSpMkLst>
            <pc:docMk/>
            <pc:sldMk cId="3519401163" sldId="381"/>
            <ac:grpSpMk id="32" creationId="{6ADBBDED-2D88-4E14-AB57-0AD8A17211B4}"/>
          </ac:grpSpMkLst>
        </pc:grpChg>
        <pc:cxnChg chg="del">
          <ac:chgData name="Li Qianxiao" userId="64a5c823-0c12-42a3-894d-a19ad3bb3348" providerId="ADAL" clId="{60F448F5-04F3-4187-9D2A-8B059ECB6929}" dt="2019-09-06T08:53:56.160" v="11366" actId="478"/>
          <ac:cxnSpMkLst>
            <pc:docMk/>
            <pc:sldMk cId="3519401163" sldId="381"/>
            <ac:cxnSpMk id="9" creationId="{FB0C0C79-E68F-42C9-807B-C5A0D4243E9E}"/>
          </ac:cxnSpMkLst>
        </pc:cxnChg>
        <pc:cxnChg chg="mod topLvl">
          <ac:chgData name="Li Qianxiao" userId="64a5c823-0c12-42a3-894d-a19ad3bb3348" providerId="ADAL" clId="{60F448F5-04F3-4187-9D2A-8B059ECB6929}" dt="2019-09-06T09:05:19.932" v="11821" actId="165"/>
          <ac:cxnSpMkLst>
            <pc:docMk/>
            <pc:sldMk cId="3519401163" sldId="381"/>
            <ac:cxnSpMk id="14" creationId="{1C3884C2-2BF6-4F4A-BA01-54336BBD3961}"/>
          </ac:cxnSpMkLst>
        </pc:cxnChg>
        <pc:cxnChg chg="mod topLvl">
          <ac:chgData name="Li Qianxiao" userId="64a5c823-0c12-42a3-894d-a19ad3bb3348" providerId="ADAL" clId="{60F448F5-04F3-4187-9D2A-8B059ECB6929}" dt="2019-09-06T09:05:19.932" v="11821" actId="165"/>
          <ac:cxnSpMkLst>
            <pc:docMk/>
            <pc:sldMk cId="3519401163" sldId="381"/>
            <ac:cxnSpMk id="15" creationId="{816C4AD2-E051-4A00-ABAB-C1FF836A450C}"/>
          </ac:cxnSpMkLst>
        </pc:cxnChg>
        <pc:cxnChg chg="mod topLvl">
          <ac:chgData name="Li Qianxiao" userId="64a5c823-0c12-42a3-894d-a19ad3bb3348" providerId="ADAL" clId="{60F448F5-04F3-4187-9D2A-8B059ECB6929}" dt="2019-09-06T09:05:19.932" v="11821" actId="165"/>
          <ac:cxnSpMkLst>
            <pc:docMk/>
            <pc:sldMk cId="3519401163" sldId="381"/>
            <ac:cxnSpMk id="19" creationId="{E92CD25C-F0B8-458C-904E-69C8D0F65772}"/>
          </ac:cxnSpMkLst>
        </pc:cxnChg>
        <pc:cxnChg chg="mod topLvl">
          <ac:chgData name="Li Qianxiao" userId="64a5c823-0c12-42a3-894d-a19ad3bb3348" providerId="ADAL" clId="{60F448F5-04F3-4187-9D2A-8B059ECB6929}" dt="2019-09-06T09:05:19.932" v="11821" actId="165"/>
          <ac:cxnSpMkLst>
            <pc:docMk/>
            <pc:sldMk cId="3519401163" sldId="381"/>
            <ac:cxnSpMk id="20" creationId="{A32136EA-F1EA-40B2-A23F-442080CAF0C7}"/>
          </ac:cxnSpMkLst>
        </pc:cxnChg>
        <pc:cxnChg chg="mod topLvl">
          <ac:chgData name="Li Qianxiao" userId="64a5c823-0c12-42a3-894d-a19ad3bb3348" providerId="ADAL" clId="{60F448F5-04F3-4187-9D2A-8B059ECB6929}" dt="2019-09-06T09:05:19.932" v="11821" actId="165"/>
          <ac:cxnSpMkLst>
            <pc:docMk/>
            <pc:sldMk cId="3519401163" sldId="381"/>
            <ac:cxnSpMk id="21" creationId="{402D20BE-C815-4D43-B2CC-F2A9DA0351F0}"/>
          </ac:cxnSpMkLst>
        </pc:cxnChg>
        <pc:cxnChg chg="mod topLvl">
          <ac:chgData name="Li Qianxiao" userId="64a5c823-0c12-42a3-894d-a19ad3bb3348" providerId="ADAL" clId="{60F448F5-04F3-4187-9D2A-8B059ECB6929}" dt="2019-09-06T09:05:19.932" v="11821" actId="165"/>
          <ac:cxnSpMkLst>
            <pc:docMk/>
            <pc:sldMk cId="3519401163" sldId="381"/>
            <ac:cxnSpMk id="22" creationId="{6612F25B-5E6B-4DA2-89B5-1AAE472930CB}"/>
          </ac:cxnSpMkLst>
        </pc:cxnChg>
      </pc:sldChg>
      <pc:sldChg chg="addSp modSp add mod setBg setClrOvrMap">
        <pc:chgData name="Li Qianxiao" userId="64a5c823-0c12-42a3-894d-a19ad3bb3348" providerId="ADAL" clId="{60F448F5-04F3-4187-9D2A-8B059ECB6929}" dt="2019-09-06T09:39:11.634" v="12170" actId="120"/>
        <pc:sldMkLst>
          <pc:docMk/>
          <pc:sldMk cId="877342949" sldId="382"/>
        </pc:sldMkLst>
        <pc:spChg chg="mod">
          <ac:chgData name="Li Qianxiao" userId="64a5c823-0c12-42a3-894d-a19ad3bb3348" providerId="ADAL" clId="{60F448F5-04F3-4187-9D2A-8B059ECB6929}" dt="2019-09-06T09:38:41.811" v="12163" actId="26606"/>
          <ac:spMkLst>
            <pc:docMk/>
            <pc:sldMk cId="877342949" sldId="382"/>
            <ac:spMk id="2" creationId="{19867C73-4C73-441F-9417-952D87D925BD}"/>
          </ac:spMkLst>
        </pc:spChg>
        <pc:spChg chg="add mod">
          <ac:chgData name="Li Qianxiao" userId="64a5c823-0c12-42a3-894d-a19ad3bb3348" providerId="ADAL" clId="{60F448F5-04F3-4187-9D2A-8B059ECB6929}" dt="2019-09-06T09:39:11.634" v="12170" actId="120"/>
          <ac:spMkLst>
            <pc:docMk/>
            <pc:sldMk cId="877342949" sldId="382"/>
            <ac:spMk id="3" creationId="{D2BB7108-E490-46C7-A97B-FC685030E333}"/>
          </ac:spMkLst>
        </pc:spChg>
        <pc:spChg chg="add">
          <ac:chgData name="Li Qianxiao" userId="64a5c823-0c12-42a3-894d-a19ad3bb3348" providerId="ADAL" clId="{60F448F5-04F3-4187-9D2A-8B059ECB6929}" dt="2019-09-06T09:38:41.811" v="12163" actId="26606"/>
          <ac:spMkLst>
            <pc:docMk/>
            <pc:sldMk cId="877342949" sldId="382"/>
            <ac:spMk id="8" creationId="{2A8AA5BC-4F7A-4226-8F99-6D824B226A97}"/>
          </ac:spMkLst>
        </pc:spChg>
        <pc:spChg chg="add">
          <ac:chgData name="Li Qianxiao" userId="64a5c823-0c12-42a3-894d-a19ad3bb3348" providerId="ADAL" clId="{60F448F5-04F3-4187-9D2A-8B059ECB6929}" dt="2019-09-06T09:38:41.811" v="12163" actId="26606"/>
          <ac:spMkLst>
            <pc:docMk/>
            <pc:sldMk cId="877342949" sldId="382"/>
            <ac:spMk id="10" creationId="{3E5445C6-DD42-4979-86FF-03730E8C6DB0}"/>
          </ac:spMkLst>
        </pc:spChg>
        <pc:cxnChg chg="add">
          <ac:chgData name="Li Qianxiao" userId="64a5c823-0c12-42a3-894d-a19ad3bb3348" providerId="ADAL" clId="{60F448F5-04F3-4187-9D2A-8B059ECB6929}" dt="2019-09-06T09:38:41.811" v="12163" actId="26606"/>
          <ac:cxnSpMkLst>
            <pc:docMk/>
            <pc:sldMk cId="877342949" sldId="382"/>
            <ac:cxnSpMk id="12" creationId="{45000665-DFC7-417E-8FD7-516A0F15C975}"/>
          </ac:cxnSpMkLst>
        </pc:cxnChg>
      </pc:sldChg>
    </pc:docChg>
  </pc:docChgLst>
  <pc:docChgLst>
    <pc:chgData name="Li Qianxiao" userId="64a5c823-0c12-42a3-894d-a19ad3bb3348" providerId="ADAL" clId="{D2715705-5ECF-4F11-BEEF-DA812AFB6350}"/>
    <pc:docChg chg="modSld">
      <pc:chgData name="Li Qianxiao" userId="64a5c823-0c12-42a3-894d-a19ad3bb3348" providerId="ADAL" clId="{D2715705-5ECF-4F11-BEEF-DA812AFB6350}" dt="2020-08-25T09:50:20.052" v="3" actId="20577"/>
      <pc:docMkLst>
        <pc:docMk/>
      </pc:docMkLst>
      <pc:sldChg chg="modSp mod">
        <pc:chgData name="Li Qianxiao" userId="64a5c823-0c12-42a3-894d-a19ad3bb3348" providerId="ADAL" clId="{D2715705-5ECF-4F11-BEEF-DA812AFB6350}" dt="2020-08-25T09:50:20.052" v="3" actId="20577"/>
        <pc:sldMkLst>
          <pc:docMk/>
          <pc:sldMk cId="1299508482" sldId="380"/>
        </pc:sldMkLst>
        <pc:spChg chg="mod">
          <ac:chgData name="Li Qianxiao" userId="64a5c823-0c12-42a3-894d-a19ad3bb3348" providerId="ADAL" clId="{D2715705-5ECF-4F11-BEEF-DA812AFB6350}" dt="2020-08-25T09:50:20.052" v="3" actId="20577"/>
          <ac:spMkLst>
            <pc:docMk/>
            <pc:sldMk cId="1299508482" sldId="380"/>
            <ac:spMk id="4" creationId="{4F4E2FD2-A49B-461E-9E1A-FCDDC1D3E07D}"/>
          </ac:spMkLst>
        </pc:spChg>
      </pc:sldChg>
    </pc:docChg>
  </pc:docChgLst>
  <pc:docChgLst>
    <pc:chgData name="Li Qianxiao" userId="64a5c823-0c12-42a3-894d-a19ad3bb3348" providerId="ADAL" clId="{651364CB-2641-AA44-A0EF-ACD0B72137F3}"/>
    <pc:docChg chg="custSel modSld">
      <pc:chgData name="Li Qianxiao" userId="64a5c823-0c12-42a3-894d-a19ad3bb3348" providerId="ADAL" clId="{651364CB-2641-AA44-A0EF-ACD0B72137F3}" dt="2020-09-01T13:48:30.019" v="0" actId="7634"/>
      <pc:docMkLst>
        <pc:docMk/>
      </pc:docMkLst>
      <pc:sldChg chg="addSp">
        <pc:chgData name="Li Qianxiao" userId="64a5c823-0c12-42a3-894d-a19ad3bb3348" providerId="ADAL" clId="{651364CB-2641-AA44-A0EF-ACD0B72137F3}" dt="2020-09-01T13:48:30.019" v="0" actId="7634"/>
        <pc:sldMkLst>
          <pc:docMk/>
          <pc:sldMk cId="2846858727" sldId="350"/>
        </pc:sldMkLst>
        <pc:inkChg chg="add">
          <ac:chgData name="Li Qianxiao" userId="64a5c823-0c12-42a3-894d-a19ad3bb3348" providerId="ADAL" clId="{651364CB-2641-AA44-A0EF-ACD0B72137F3}" dt="2020-09-01T13:48:30.019" v="0" actId="7634"/>
          <ac:inkMkLst>
            <pc:docMk/>
            <pc:sldMk cId="2846858727" sldId="350"/>
            <ac:inkMk id="5" creationId="{F1A76915-505A-BD48-81B0-6516D6C35182}"/>
          </ac:inkMkLst>
        </pc:inkChg>
      </pc:sldChg>
      <pc:sldChg chg="addSp">
        <pc:chgData name="Li Qianxiao" userId="64a5c823-0c12-42a3-894d-a19ad3bb3348" providerId="ADAL" clId="{651364CB-2641-AA44-A0EF-ACD0B72137F3}" dt="2020-09-01T13:48:30.019" v="0" actId="7634"/>
        <pc:sldMkLst>
          <pc:docMk/>
          <pc:sldMk cId="3560806024" sldId="354"/>
        </pc:sldMkLst>
        <pc:inkChg chg="add">
          <ac:chgData name="Li Qianxiao" userId="64a5c823-0c12-42a3-894d-a19ad3bb3348" providerId="ADAL" clId="{651364CB-2641-AA44-A0EF-ACD0B72137F3}" dt="2020-09-01T13:48:30.019" v="0" actId="7634"/>
          <ac:inkMkLst>
            <pc:docMk/>
            <pc:sldMk cId="3560806024" sldId="354"/>
            <ac:inkMk id="5" creationId="{66CBCA66-C9C9-CE42-9FB7-6D8EAD4AA21E}"/>
          </ac:inkMkLst>
        </pc:inkChg>
      </pc:sldChg>
      <pc:sldChg chg="addSp">
        <pc:chgData name="Li Qianxiao" userId="64a5c823-0c12-42a3-894d-a19ad3bb3348" providerId="ADAL" clId="{651364CB-2641-AA44-A0EF-ACD0B72137F3}" dt="2020-09-01T13:48:30.019" v="0" actId="7634"/>
        <pc:sldMkLst>
          <pc:docMk/>
          <pc:sldMk cId="1597900157" sldId="355"/>
        </pc:sldMkLst>
        <pc:inkChg chg="add">
          <ac:chgData name="Li Qianxiao" userId="64a5c823-0c12-42a3-894d-a19ad3bb3348" providerId="ADAL" clId="{651364CB-2641-AA44-A0EF-ACD0B72137F3}" dt="2020-09-01T13:48:30.019" v="0" actId="7634"/>
          <ac:inkMkLst>
            <pc:docMk/>
            <pc:sldMk cId="1597900157" sldId="355"/>
            <ac:inkMk id="12" creationId="{5CD6C581-99B9-BB4C-9BAD-09E03D3555A8}"/>
          </ac:inkMkLst>
        </pc:inkChg>
      </pc:sldChg>
      <pc:sldChg chg="addSp">
        <pc:chgData name="Li Qianxiao" userId="64a5c823-0c12-42a3-894d-a19ad3bb3348" providerId="ADAL" clId="{651364CB-2641-AA44-A0EF-ACD0B72137F3}" dt="2020-09-01T13:48:30.019" v="0" actId="7634"/>
        <pc:sldMkLst>
          <pc:docMk/>
          <pc:sldMk cId="1250356166" sldId="356"/>
        </pc:sldMkLst>
        <pc:inkChg chg="add">
          <ac:chgData name="Li Qianxiao" userId="64a5c823-0c12-42a3-894d-a19ad3bb3348" providerId="ADAL" clId="{651364CB-2641-AA44-A0EF-ACD0B72137F3}" dt="2020-09-01T13:48:30.019" v="0" actId="7634"/>
          <ac:inkMkLst>
            <pc:docMk/>
            <pc:sldMk cId="1250356166" sldId="356"/>
            <ac:inkMk id="5" creationId="{0ECA8089-5819-684A-9208-29119E36BD30}"/>
          </ac:inkMkLst>
        </pc:inkChg>
      </pc:sldChg>
      <pc:sldChg chg="addSp">
        <pc:chgData name="Li Qianxiao" userId="64a5c823-0c12-42a3-894d-a19ad3bb3348" providerId="ADAL" clId="{651364CB-2641-AA44-A0EF-ACD0B72137F3}" dt="2020-09-01T13:48:30.019" v="0" actId="7634"/>
        <pc:sldMkLst>
          <pc:docMk/>
          <pc:sldMk cId="36107165" sldId="358"/>
        </pc:sldMkLst>
        <pc:inkChg chg="add">
          <ac:chgData name="Li Qianxiao" userId="64a5c823-0c12-42a3-894d-a19ad3bb3348" providerId="ADAL" clId="{651364CB-2641-AA44-A0EF-ACD0B72137F3}" dt="2020-09-01T13:48:30.019" v="0" actId="7634"/>
          <ac:inkMkLst>
            <pc:docMk/>
            <pc:sldMk cId="36107165" sldId="358"/>
            <ac:inkMk id="5" creationId="{89297663-E64B-7541-B8A6-1F96D81D4F13}"/>
          </ac:inkMkLst>
        </pc:inkChg>
      </pc:sldChg>
      <pc:sldChg chg="addSp">
        <pc:chgData name="Li Qianxiao" userId="64a5c823-0c12-42a3-894d-a19ad3bb3348" providerId="ADAL" clId="{651364CB-2641-AA44-A0EF-ACD0B72137F3}" dt="2020-09-01T13:48:30.019" v="0" actId="7634"/>
        <pc:sldMkLst>
          <pc:docMk/>
          <pc:sldMk cId="1446038653" sldId="359"/>
        </pc:sldMkLst>
        <pc:inkChg chg="add">
          <ac:chgData name="Li Qianxiao" userId="64a5c823-0c12-42a3-894d-a19ad3bb3348" providerId="ADAL" clId="{651364CB-2641-AA44-A0EF-ACD0B72137F3}" dt="2020-09-01T13:48:30.019" v="0" actId="7634"/>
          <ac:inkMkLst>
            <pc:docMk/>
            <pc:sldMk cId="1446038653" sldId="359"/>
            <ac:inkMk id="2" creationId="{3FE0F6BD-5162-7C40-8893-621F7FCBC08B}"/>
          </ac:inkMkLst>
        </pc:inkChg>
      </pc:sldChg>
      <pc:sldChg chg="addSp">
        <pc:chgData name="Li Qianxiao" userId="64a5c823-0c12-42a3-894d-a19ad3bb3348" providerId="ADAL" clId="{651364CB-2641-AA44-A0EF-ACD0B72137F3}" dt="2020-09-01T13:48:30.019" v="0" actId="7634"/>
        <pc:sldMkLst>
          <pc:docMk/>
          <pc:sldMk cId="3501168553" sldId="360"/>
        </pc:sldMkLst>
        <pc:inkChg chg="add">
          <ac:chgData name="Li Qianxiao" userId="64a5c823-0c12-42a3-894d-a19ad3bb3348" providerId="ADAL" clId="{651364CB-2641-AA44-A0EF-ACD0B72137F3}" dt="2020-09-01T13:48:30.019" v="0" actId="7634"/>
          <ac:inkMkLst>
            <pc:docMk/>
            <pc:sldMk cId="3501168553" sldId="360"/>
            <ac:inkMk id="5" creationId="{AB561D4B-8599-D947-8297-032607FEE585}"/>
          </ac:inkMkLst>
        </pc:inkChg>
      </pc:sldChg>
      <pc:sldChg chg="addSp">
        <pc:chgData name="Li Qianxiao" userId="64a5c823-0c12-42a3-894d-a19ad3bb3348" providerId="ADAL" clId="{651364CB-2641-AA44-A0EF-ACD0B72137F3}" dt="2020-09-01T13:48:30.019" v="0" actId="7634"/>
        <pc:sldMkLst>
          <pc:docMk/>
          <pc:sldMk cId="3471897245" sldId="363"/>
        </pc:sldMkLst>
        <pc:inkChg chg="add">
          <ac:chgData name="Li Qianxiao" userId="64a5c823-0c12-42a3-894d-a19ad3bb3348" providerId="ADAL" clId="{651364CB-2641-AA44-A0EF-ACD0B72137F3}" dt="2020-09-01T13:48:30.019" v="0" actId="7634"/>
          <ac:inkMkLst>
            <pc:docMk/>
            <pc:sldMk cId="3471897245" sldId="363"/>
            <ac:inkMk id="5" creationId="{5B3D4FBB-9537-8844-8B27-1EC49EC6CCAF}"/>
          </ac:inkMkLst>
        </pc:inkChg>
      </pc:sldChg>
    </pc:docChg>
  </pc:docChgLst>
  <pc:docChgLst>
    <pc:chgData name="Li Qianxiao" userId="64a5c823-0c12-42a3-894d-a19ad3bb3348" providerId="ADAL" clId="{3545BF3D-ACDF-496F-9B08-8D1A11FF950A}"/>
    <pc:docChg chg="undo custSel addSld delSld modSld sldOrd modSection">
      <pc:chgData name="Li Qianxiao" userId="64a5c823-0c12-42a3-894d-a19ad3bb3348" providerId="ADAL" clId="{3545BF3D-ACDF-496F-9B08-8D1A11FF950A}" dt="2019-08-16T07:00:23.752" v="3165" actId="20577"/>
      <pc:docMkLst>
        <pc:docMk/>
      </pc:docMkLst>
    </pc:docChg>
  </pc:docChgLst>
  <pc:docChgLst>
    <pc:chgData name="Li Qianxiao" userId="64a5c823-0c12-42a3-894d-a19ad3bb3348" providerId="ADAL" clId="{D25B56F2-A4FC-D04C-B61D-AD5C9CC81557}"/>
    <pc:docChg chg="modSld">
      <pc:chgData name="Li Qianxiao" userId="64a5c823-0c12-42a3-894d-a19ad3bb3348" providerId="ADAL" clId="{D25B56F2-A4FC-D04C-B61D-AD5C9CC81557}" dt="2019-09-06T14:14:42.978" v="6" actId="20577"/>
      <pc:docMkLst>
        <pc:docMk/>
      </pc:docMkLst>
      <pc:sldChg chg="modSp">
        <pc:chgData name="Li Qianxiao" userId="64a5c823-0c12-42a3-894d-a19ad3bb3348" providerId="ADAL" clId="{D25B56F2-A4FC-D04C-B61D-AD5C9CC81557}" dt="2019-09-06T14:14:42.978" v="6" actId="20577"/>
        <pc:sldMkLst>
          <pc:docMk/>
          <pc:sldMk cId="3501168553" sldId="360"/>
        </pc:sldMkLst>
        <pc:spChg chg="mod">
          <ac:chgData name="Li Qianxiao" userId="64a5c823-0c12-42a3-894d-a19ad3bb3348" providerId="ADAL" clId="{D25B56F2-A4FC-D04C-B61D-AD5C9CC81557}" dt="2019-09-06T14:14:42.978" v="6" actId="20577"/>
          <ac:spMkLst>
            <pc:docMk/>
            <pc:sldMk cId="3501168553" sldId="360"/>
            <ac:spMk id="3" creationId="{776E756B-7D87-433F-BF99-D2E86F595FAB}"/>
          </ac:spMkLst>
        </pc:spChg>
      </pc:sldChg>
      <pc:sldChg chg="modSp">
        <pc:chgData name="Li Qianxiao" userId="64a5c823-0c12-42a3-894d-a19ad3bb3348" providerId="ADAL" clId="{D25B56F2-A4FC-D04C-B61D-AD5C9CC81557}" dt="2019-09-06T14:14:12.200" v="0" actId="20577"/>
        <pc:sldMkLst>
          <pc:docMk/>
          <pc:sldMk cId="1166829141" sldId="377"/>
        </pc:sldMkLst>
        <pc:spChg chg="mod">
          <ac:chgData name="Li Qianxiao" userId="64a5c823-0c12-42a3-894d-a19ad3bb3348" providerId="ADAL" clId="{D25B56F2-A4FC-D04C-B61D-AD5C9CC81557}" dt="2019-09-06T14:14:12.200" v="0" actId="20577"/>
          <ac:spMkLst>
            <pc:docMk/>
            <pc:sldMk cId="1166829141" sldId="377"/>
            <ac:spMk id="19" creationId="{CB96D2FF-5E68-49E8-9781-CCB92C05F697}"/>
          </ac:spMkLst>
        </pc:spChg>
      </pc:sldChg>
    </pc:docChg>
  </pc:docChgLst>
  <pc:docChgLst>
    <pc:chgData name="Li Qianxiao" userId="64a5c823-0c12-42a3-894d-a19ad3bb3348" providerId="ADAL" clId="{FB038EB7-2252-8B46-B4CF-60DB32BBDC31}"/>
    <pc:docChg chg="undo custSel addSld delSld modSld sldOrd delSection modSection">
      <pc:chgData name="Li Qianxiao" userId="64a5c823-0c12-42a3-894d-a19ad3bb3348" providerId="ADAL" clId="{FB038EB7-2252-8B46-B4CF-60DB32BBDC31}" dt="2019-08-23T07:45:02.564" v="1703" actId="20577"/>
      <pc:docMkLst>
        <pc:docMk/>
      </pc:docMkLst>
      <pc:sldChg chg="modSp">
        <pc:chgData name="Li Qianxiao" userId="64a5c823-0c12-42a3-894d-a19ad3bb3348" providerId="ADAL" clId="{FB038EB7-2252-8B46-B4CF-60DB32BBDC31}" dt="2019-08-19T04:22:15.848" v="1" actId="20577"/>
        <pc:sldMkLst>
          <pc:docMk/>
          <pc:sldMk cId="0" sldId="256"/>
        </pc:sldMkLst>
        <pc:spChg chg="mod">
          <ac:chgData name="Li Qianxiao" userId="64a5c823-0c12-42a3-894d-a19ad3bb3348" providerId="ADAL" clId="{FB038EB7-2252-8B46-B4CF-60DB32BBDC31}" dt="2019-08-19T04:22:15.848" v="1" actId="20577"/>
          <ac:spMkLst>
            <pc:docMk/>
            <pc:sldMk cId="0" sldId="256"/>
            <ac:spMk id="3075" creationId="{6177526B-ACB8-C841-8469-9ABF05E68075}"/>
          </ac:spMkLst>
        </pc:spChg>
      </pc:sldChg>
      <pc:sldChg chg="addSp modSp add">
        <pc:chgData name="Li Qianxiao" userId="64a5c823-0c12-42a3-894d-a19ad3bb3348" providerId="ADAL" clId="{FB038EB7-2252-8B46-B4CF-60DB32BBDC31}" dt="2019-08-20T09:25:16.206" v="624" actId="20577"/>
        <pc:sldMkLst>
          <pc:docMk/>
          <pc:sldMk cId="346894449" sldId="341"/>
        </pc:sldMkLst>
        <pc:spChg chg="add mod">
          <ac:chgData name="Li Qianxiao" userId="64a5c823-0c12-42a3-894d-a19ad3bb3348" providerId="ADAL" clId="{FB038EB7-2252-8B46-B4CF-60DB32BBDC31}" dt="2019-08-20T08:33:11.981" v="410" actId="20577"/>
          <ac:spMkLst>
            <pc:docMk/>
            <pc:sldMk cId="346894449" sldId="341"/>
            <ac:spMk id="3" creationId="{3EA5CA9A-4962-BC4F-BA9E-648F115FD715}"/>
          </ac:spMkLst>
        </pc:spChg>
        <pc:spChg chg="add mod">
          <ac:chgData name="Li Qianxiao" userId="64a5c823-0c12-42a3-894d-a19ad3bb3348" providerId="ADAL" clId="{FB038EB7-2252-8B46-B4CF-60DB32BBDC31}" dt="2019-08-20T09:25:16.206" v="624" actId="20577"/>
          <ac:spMkLst>
            <pc:docMk/>
            <pc:sldMk cId="346894449" sldId="341"/>
            <ac:spMk id="4" creationId="{88DB6792-EF30-9546-8F41-D26D4C38790C}"/>
          </ac:spMkLst>
        </pc:spChg>
      </pc:sldChg>
    </pc:docChg>
  </pc:docChgLst>
  <pc:docChgLst>
    <pc:chgData name="Qianxiao Li" userId="64a5c823-0c12-42a3-894d-a19ad3bb3348" providerId="ADAL" clId="{5450B794-AF17-4D97-AA59-5B56F0BA9BD0}"/>
    <pc:docChg chg="undo redo custSel mod addSld delSld modSld sldOrd modMainMaster delSection modSection">
      <pc:chgData name="Qianxiao Li" userId="64a5c823-0c12-42a3-894d-a19ad3bb3348" providerId="ADAL" clId="{5450B794-AF17-4D97-AA59-5B56F0BA9BD0}" dt="2019-08-11T15:50:44.652" v="19246" actId="20577"/>
      <pc:docMkLst>
        <pc:docMk/>
      </pc:docMkLst>
      <pc:sldChg chg="addSp delSp modSp ord">
        <pc:chgData name="Qianxiao Li" userId="64a5c823-0c12-42a3-894d-a19ad3bb3348" providerId="ADAL" clId="{5450B794-AF17-4D97-AA59-5B56F0BA9BD0}" dt="2019-08-11T15:12:09.679" v="18002"/>
        <pc:sldMkLst>
          <pc:docMk/>
          <pc:sldMk cId="0" sldId="256"/>
        </pc:sldMkLst>
        <pc:spChg chg="add del mod">
          <ac:chgData name="Qianxiao Li" userId="64a5c823-0c12-42a3-894d-a19ad3bb3348" providerId="ADAL" clId="{5450B794-AF17-4D97-AA59-5B56F0BA9BD0}" dt="2019-08-10T08:58:38.189" v="2157"/>
          <ac:spMkLst>
            <pc:docMk/>
            <pc:sldMk cId="0" sldId="256"/>
            <ac:spMk id="2" creationId="{A94B5B73-D24B-45CC-AFF4-7C70E8CF311E}"/>
          </ac:spMkLst>
        </pc:spChg>
      </pc:sldChg>
      <pc:sldMasterChg chg="delSp modSldLayout">
        <pc:chgData name="Qianxiao Li" userId="64a5c823-0c12-42a3-894d-a19ad3bb3348" providerId="ADAL" clId="{5450B794-AF17-4D97-AA59-5B56F0BA9BD0}" dt="2019-08-11T06:01:59.581" v="7586" actId="113"/>
        <pc:sldMasterMkLst>
          <pc:docMk/>
          <pc:sldMasterMk cId="0" sldId="2147483648"/>
        </pc:sldMasterMkLst>
        <pc:picChg chg="del">
          <ac:chgData name="Qianxiao Li" userId="64a5c823-0c12-42a3-894d-a19ad3bb3348" providerId="ADAL" clId="{5450B794-AF17-4D97-AA59-5B56F0BA9BD0}" dt="2019-08-10T08:58:58.900" v="2158" actId="478"/>
          <ac:picMkLst>
            <pc:docMk/>
            <pc:sldMasterMk cId="0" sldId="2147483648"/>
            <ac:picMk id="1032" creationId="{939DC71A-2397-094F-81DA-151B269FA599}"/>
          </ac:picMkLst>
        </pc:picChg>
        <pc:sldLayoutChg chg="modSp">
          <pc:chgData name="Qianxiao Li" userId="64a5c823-0c12-42a3-894d-a19ad3bb3348" providerId="ADAL" clId="{5450B794-AF17-4D97-AA59-5B56F0BA9BD0}" dt="2019-08-11T06:01:59.581" v="7586" actId="113"/>
          <pc:sldLayoutMkLst>
            <pc:docMk/>
            <pc:sldMasterMk cId="0" sldId="2147483648"/>
            <pc:sldLayoutMk cId="1733134090" sldId="2147483661"/>
          </pc:sldLayoutMkLst>
          <pc:spChg chg="mod">
            <ac:chgData name="Qianxiao Li" userId="64a5c823-0c12-42a3-894d-a19ad3bb3348" providerId="ADAL" clId="{5450B794-AF17-4D97-AA59-5B56F0BA9BD0}" dt="2019-08-11T06:01:59.581" v="7586" actId="113"/>
            <ac:spMkLst>
              <pc:docMk/>
              <pc:sldMasterMk cId="0" sldId="2147483648"/>
              <pc:sldLayoutMk cId="1733134090" sldId="2147483661"/>
              <ac:spMk id="3" creationId="{F6A38B52-2F2B-D94B-9288-84D7331EA959}"/>
            </ac:spMkLst>
          </pc:spChg>
        </pc:sldLayoutChg>
        <pc:sldLayoutChg chg="addSp delSp modSp setBg">
          <pc:chgData name="Qianxiao Li" userId="64a5c823-0c12-42a3-894d-a19ad3bb3348" providerId="ADAL" clId="{5450B794-AF17-4D97-AA59-5B56F0BA9BD0}" dt="2019-08-11T03:10:43.770" v="4834" actId="403"/>
          <pc:sldLayoutMkLst>
            <pc:docMk/>
            <pc:sldMasterMk cId="0" sldId="2147483648"/>
            <pc:sldLayoutMk cId="3843833960" sldId="2147483662"/>
          </pc:sldLayoutMkLst>
          <pc:spChg chg="del mod">
            <ac:chgData name="Qianxiao Li" userId="64a5c823-0c12-42a3-894d-a19ad3bb3348" providerId="ADAL" clId="{5450B794-AF17-4D97-AA59-5B56F0BA9BD0}" dt="2019-08-11T03:05:11.839" v="4765" actId="478"/>
            <ac:spMkLst>
              <pc:docMk/>
              <pc:sldMasterMk cId="0" sldId="2147483648"/>
              <pc:sldLayoutMk cId="3843833960" sldId="2147483662"/>
              <ac:spMk id="2" creationId="{3F298E3E-3AE2-ED41-AB1C-4354C34812EF}"/>
            </ac:spMkLst>
          </pc:spChg>
          <pc:spChg chg="mod">
            <ac:chgData name="Qianxiao Li" userId="64a5c823-0c12-42a3-894d-a19ad3bb3348" providerId="ADAL" clId="{5450B794-AF17-4D97-AA59-5B56F0BA9BD0}" dt="2019-08-11T03:10:43.770" v="4834" actId="403"/>
            <ac:spMkLst>
              <pc:docMk/>
              <pc:sldMasterMk cId="0" sldId="2147483648"/>
              <pc:sldLayoutMk cId="3843833960" sldId="2147483662"/>
              <ac:spMk id="3" creationId="{C73CDE7F-4210-4B41-B2DF-19FBFFDEBF61}"/>
            </ac:spMkLst>
          </pc:spChg>
          <pc:spChg chg="del mod">
            <ac:chgData name="Qianxiao Li" userId="64a5c823-0c12-42a3-894d-a19ad3bb3348" providerId="ADAL" clId="{5450B794-AF17-4D97-AA59-5B56F0BA9BD0}" dt="2019-08-11T03:04:41.506" v="4758" actId="478"/>
            <ac:spMkLst>
              <pc:docMk/>
              <pc:sldMasterMk cId="0" sldId="2147483648"/>
              <pc:sldLayoutMk cId="3843833960" sldId="2147483662"/>
              <ac:spMk id="4" creationId="{0CFB2216-3555-8A45-959B-B961BA28A711}"/>
            </ac:spMkLst>
          </pc:spChg>
          <pc:spChg chg="del">
            <ac:chgData name="Qianxiao Li" userId="64a5c823-0c12-42a3-894d-a19ad3bb3348" providerId="ADAL" clId="{5450B794-AF17-4D97-AA59-5B56F0BA9BD0}" dt="2019-08-11T03:04:42.337" v="4759" actId="478"/>
            <ac:spMkLst>
              <pc:docMk/>
              <pc:sldMasterMk cId="0" sldId="2147483648"/>
              <pc:sldLayoutMk cId="3843833960" sldId="2147483662"/>
              <ac:spMk id="5" creationId="{BBD4ECB5-FEEB-8149-B3D3-1DC594E2AC36}"/>
            </ac:spMkLst>
          </pc:spChg>
          <pc:spChg chg="del">
            <ac:chgData name="Qianxiao Li" userId="64a5c823-0c12-42a3-894d-a19ad3bb3348" providerId="ADAL" clId="{5450B794-AF17-4D97-AA59-5B56F0BA9BD0}" dt="2019-08-11T03:04:39.141" v="4757" actId="478"/>
            <ac:spMkLst>
              <pc:docMk/>
              <pc:sldMasterMk cId="0" sldId="2147483648"/>
              <pc:sldLayoutMk cId="3843833960" sldId="2147483662"/>
              <ac:spMk id="6" creationId="{BC9CF881-940E-874A-BA91-90AC2C831AE7}"/>
            </ac:spMkLst>
          </pc:spChg>
          <pc:spChg chg="add mod">
            <ac:chgData name="Qianxiao Li" userId="64a5c823-0c12-42a3-894d-a19ad3bb3348" providerId="ADAL" clId="{5450B794-AF17-4D97-AA59-5B56F0BA9BD0}" dt="2019-08-11T03:10:17.404" v="4828"/>
            <ac:spMkLst>
              <pc:docMk/>
              <pc:sldMasterMk cId="0" sldId="2147483648"/>
              <pc:sldLayoutMk cId="3843833960" sldId="2147483662"/>
              <ac:spMk id="7" creationId="{B48088DC-8EDB-4668-8E65-169BCF3F0860}"/>
            </ac:spMkLst>
          </pc:spChg>
          <pc:spChg chg="add del">
            <ac:chgData name="Qianxiao Li" userId="64a5c823-0c12-42a3-894d-a19ad3bb3348" providerId="ADAL" clId="{5450B794-AF17-4D97-AA59-5B56F0BA9BD0}" dt="2019-08-11T03:04:58.013" v="4761"/>
            <ac:spMkLst>
              <pc:docMk/>
              <pc:sldMasterMk cId="0" sldId="2147483648"/>
              <pc:sldLayoutMk cId="3843833960" sldId="2147483662"/>
              <ac:spMk id="8" creationId="{82D6F5CB-6469-4A22-973C-C5FD22F157A9}"/>
            </ac:spMkLst>
          </pc:spChg>
          <pc:spChg chg="add mod">
            <ac:chgData name="Qianxiao Li" userId="64a5c823-0c12-42a3-894d-a19ad3bb3348" providerId="ADAL" clId="{5450B794-AF17-4D97-AA59-5B56F0BA9BD0}" dt="2019-08-11T03:10:15.716" v="4827"/>
            <ac:spMkLst>
              <pc:docMk/>
              <pc:sldMasterMk cId="0" sldId="2147483648"/>
              <pc:sldLayoutMk cId="3843833960" sldId="2147483662"/>
              <ac:spMk id="9" creationId="{F0779F44-B0F4-477A-8647-9D80885DDF62}"/>
            </ac:spMkLst>
          </pc:spChg>
          <pc:spChg chg="add del">
            <ac:chgData name="Qianxiao Li" userId="64a5c823-0c12-42a3-894d-a19ad3bb3348" providerId="ADAL" clId="{5450B794-AF17-4D97-AA59-5B56F0BA9BD0}" dt="2019-08-11T03:05:33.237" v="4788"/>
            <ac:spMkLst>
              <pc:docMk/>
              <pc:sldMasterMk cId="0" sldId="2147483648"/>
              <pc:sldLayoutMk cId="3843833960" sldId="2147483662"/>
              <ac:spMk id="10" creationId="{25225893-B59A-4D95-B28E-90355222958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EBA3BA-5B75-2148-99D5-8478DB304B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D55E7-96FE-5142-80B3-6C853F0E3D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302125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F71FB-D406-834A-9A9B-4D5E6368FE64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F6482-341C-574F-A2E0-4113D38965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8EDE-22A1-194B-96CE-4B04B60D1E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302125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C8494-6E8E-6A43-8653-D0F88940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7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02125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4439-A448-4819-AFE3-ADCC95E41266}" type="datetimeFigureOut">
              <a:rPr lang="en-SG" smtClean="0"/>
              <a:t>2/9/22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8125" y="1268413"/>
            <a:ext cx="4581525" cy="3427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0413" y="4886325"/>
            <a:ext cx="6076950" cy="3997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02125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6AFE6-654F-462B-8723-FE65CCE19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31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D90B28AE-4B41-F94B-B08A-373842AEC5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E14A6B-9DD1-E240-A2FC-9D32DA172A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BE7EBA51-C0D9-B744-BE65-587768AF5B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0A355AC1-52B1-9740-AA20-EE68630616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012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F630-2B63-9C49-9223-FE240A99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2CAE0-0F5D-A94A-A498-470D5EE4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8F447D-AF2B-DA45-A6D0-5C490DCBC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A089D0-FE24-3A40-9998-4A3F128D2C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43922-1E30-BE46-8C49-F34C9E903E9B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8ED0569-81A2-CF49-AA54-21F76722306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73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569E6-5955-1F4D-A433-8693AE022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6019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92B1E-3E9B-974D-A4A5-0385BC22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6019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FA6DE1-8008-B341-8090-2780A5B5BE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3D6FE2-F67F-C846-8A99-339ABEAEA5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4AEAC-B19B-D047-8424-E479274A6DC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681339-383D-144D-8CB9-79B55394DBF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98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88B-AF21-8142-AA1E-2F2EE0B3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8B52-2F2B-D94B-9288-84D7331E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9608BA-712D-B94E-A39E-E3829E72C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22D57F-CD41-E440-A4E8-2D816E1BB4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C3CC-877C-B24F-AC37-9F4E714C4F5E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08B83B8-54B0-2247-80C6-9007A33E3BA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13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CDE7F-4210-4B41-B2DF-19FBFFDEBF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486400"/>
            <a:ext cx="10152062" cy="1828800"/>
          </a:xfrm>
        </p:spPr>
        <p:txBody>
          <a:bodyPr/>
          <a:lstStyle>
            <a:lvl1pPr marL="0" indent="0">
              <a:buNone/>
              <a:defRPr lang="en-GB" sz="5400" kern="1200" dirty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48088DC-8EDB-4668-8E65-169BCF3F08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0779F44-B0F4-477A-8647-9D80885DDF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83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BDB0-CE0F-6C4E-B40D-E5EB6C02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979C-A9D4-5449-B644-FA8549C07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40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10FBB-A8CF-8D4B-A9E4-4C17FAEB4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40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FF7ED-A192-F04B-92F6-A9D8BD7B62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4E14B-899F-B147-B454-BC240E926B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42497-FE5A-7D43-B7CB-C5BEF4EAB601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983532A-3D7F-5A47-BBA6-3D49EF284CA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89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2452-CA8E-9541-8864-171B51CB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04813"/>
            <a:ext cx="8756650" cy="14684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85F0-ED68-3E43-A64F-D1A1E5C0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862138"/>
            <a:ext cx="4295775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7383-A624-024A-88E1-AEFD5103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500" y="2774950"/>
            <a:ext cx="4295775" cy="40814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0C5A2-E0AF-4048-BF5F-8EE505B93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38738" y="1862138"/>
            <a:ext cx="4316412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A6CBF-5B44-E24D-9131-0C074039A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38738" y="2774950"/>
            <a:ext cx="4316412" cy="40814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FFB5D6-73DE-FB4E-899F-0B34A2A96F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581509-3A33-B24B-BC54-4D3082EFD4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CB059-C53B-DE4D-ABF5-BBCBE3DEEF2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B1CA664-8304-6441-AD49-3956945E6C7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88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E31-DA45-7847-817F-A1307774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4AED1D1-9174-D149-94ED-E02D5C75D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309718-2529-C84B-B041-C755F8A3CF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2222-194F-314B-909E-A4FCE42C80C8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4F1E60-7959-9944-B678-5D9EF2F913C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357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9E7C85-DD44-1045-946B-265A259C7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C367E98-9B66-3D41-BC57-AF34861505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AA04-934A-5E41-B441-6343A8546C4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6BABAD3-46CB-5449-A0B4-506B4733C1C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690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8FE3-0D71-0640-8FAD-D1952A92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6CA4-3CA2-4C4F-8761-0C2EBB28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81CDF-CB87-9A45-AD25-099E1544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23929-061B-D34E-9429-1E8C164E3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8183DB-6CBB-4B48-AF6B-D43224F36D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E07AD-0061-684F-A9B6-A2257DFA895E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B39A206-3888-4748-822A-7CAC6246740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030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996-48B3-EB4E-A8D5-6DA0C0D2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D357A-2570-9042-9346-67765BA25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E02E7-9C29-0743-B94C-BF97D548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8B523-AE28-574B-A3F4-34D4D4386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FE9999-D890-DF4D-960D-46B02E8924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225C0-F027-6B41-BC2B-8FE4B3FC0F5A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E2F8D77-72B7-9443-8D80-CE915DEFD30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27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47E839-1A71-DC43-B816-5639A8F60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2A0661-DE35-184A-BB61-8FF0B7516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980347-C8F0-C64E-A5BC-A98F349730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1014413">
              <a:defRPr sz="100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5D0C47-5EF5-4043-8817-80A4CCA3F5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000" smtClean="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FA67903D-0A5E-3042-80BB-1036E3824743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BBF8585-7518-DA47-A4A6-E98840B5E4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F74C0480-EEDA-BB4B-B622-DFAD3C5F19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6E37B017-3833-F246-BE7D-CFA8C38685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7016750"/>
            <a:ext cx="32146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 kern="1200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9pPr>
    </p:titleStyle>
    <p:bodyStyle>
      <a:lvl1pPr algn="l" defTabSz="1014413" rtl="0" eaLnBrk="0" fontAlgn="base" hangingPunct="0">
        <a:spcBef>
          <a:spcPct val="20000"/>
        </a:spcBef>
        <a:spcAft>
          <a:spcPct val="0"/>
        </a:spcAft>
        <a:defRPr sz="2500" b="1" kern="1200">
          <a:solidFill>
            <a:srgbClr val="003399"/>
          </a:solidFill>
          <a:latin typeface="+mn-lt"/>
          <a:ea typeface="+mn-ea"/>
          <a:cs typeface="+mn-cs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defRPr sz="2600" kern="1200">
          <a:solidFill>
            <a:srgbClr val="003399"/>
          </a:solidFill>
          <a:latin typeface="+mn-lt"/>
          <a:ea typeface="+mn-ea"/>
          <a:cs typeface="+mn-cs"/>
        </a:defRPr>
      </a:lvl2pPr>
      <a:lvl3pPr marL="755650" algn="l" defTabSz="1014413" rtl="0" eaLnBrk="0" fontAlgn="base" hangingPunct="0">
        <a:spcBef>
          <a:spcPct val="20000"/>
        </a:spcBef>
        <a:spcAft>
          <a:spcPct val="0"/>
        </a:spcAft>
        <a:defRPr sz="2200" b="1" kern="1200">
          <a:solidFill>
            <a:srgbClr val="FF6600"/>
          </a:solidFill>
          <a:latin typeface="+mn-lt"/>
          <a:ea typeface="+mn-ea"/>
          <a:cs typeface="+mn-cs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defRPr sz="2200" i="1" kern="1200">
          <a:solidFill>
            <a:srgbClr val="003399"/>
          </a:solidFill>
          <a:latin typeface="+mn-lt"/>
          <a:ea typeface="+mn-ea"/>
          <a:cs typeface="+mn-cs"/>
        </a:defRPr>
      </a:lvl4pPr>
      <a:lvl5pPr marL="1524000" algn="l" defTabSz="1014413" rtl="0" eaLnBrk="0" fontAlgn="base" hangingPunct="0">
        <a:spcBef>
          <a:spcPct val="20000"/>
        </a:spcBef>
        <a:spcAft>
          <a:spcPct val="0"/>
        </a:spcAft>
        <a:defRPr sz="2000" kern="1200">
          <a:solidFill>
            <a:srgbClr val="00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ooter Placeholder 3">
            <a:extLst>
              <a:ext uri="{FF2B5EF4-FFF2-40B4-BE49-F238E27FC236}">
                <a16:creationId xmlns:a16="http://schemas.microsoft.com/office/drawing/2014/main" id="{779285BD-836A-5047-9FBC-03C777F073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defTabSz="1014413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 defTabSz="1014413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GB" altLang="en-US" sz="1600"/>
          </a:p>
          <a:p>
            <a:endParaRPr lang="en-GB" altLang="en-US" sz="1600"/>
          </a:p>
        </p:txBody>
      </p:sp>
      <p:sp>
        <p:nvSpPr>
          <p:cNvPr id="3074" name="Rectangle 17">
            <a:extLst>
              <a:ext uri="{FF2B5EF4-FFF2-40B4-BE49-F238E27FC236}">
                <a16:creationId xmlns:a16="http://schemas.microsoft.com/office/drawing/2014/main" id="{1392BD24-9D14-E74A-8D3B-51143882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5113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3075" name="Text Box 18">
            <a:extLst>
              <a:ext uri="{FF2B5EF4-FFF2-40B4-BE49-F238E27FC236}">
                <a16:creationId xmlns:a16="http://schemas.microsoft.com/office/drawing/2014/main" id="{6177526B-ACB8-C841-8469-9ABF05E6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447800"/>
            <a:ext cx="8580437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500" dirty="0">
                <a:solidFill>
                  <a:schemeClr val="bg1"/>
                </a:solidFill>
                <a:latin typeface="Times New Roman" panose="02020603050405020304" pitchFamily="18" charset="0"/>
              </a:rPr>
              <a:t>Foundations of Machine Learning</a:t>
            </a:r>
            <a:br>
              <a:rPr lang="en-US" altLang="en-US" sz="45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2500" dirty="0">
                <a:solidFill>
                  <a:schemeClr val="bg1"/>
                </a:solidFill>
                <a:latin typeface="Times New Roman" panose="02020603050405020304" pitchFamily="18" charset="0"/>
              </a:rPr>
              <a:t>DSA 5105 • Lecture 4</a:t>
            </a:r>
          </a:p>
          <a:p>
            <a:pPr algn="ctr" eaLnBrk="1" hangingPunct="1">
              <a:spcBef>
                <a:spcPct val="50000"/>
              </a:spcBef>
            </a:pPr>
            <a:endParaRPr lang="en-GB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Soufiane Hayou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Department of Mathematics</a:t>
            </a:r>
            <a:endParaRPr lang="en-US" altLang="en-US" sz="45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" name="Rectangle 19">
            <a:extLst>
              <a:ext uri="{FF2B5EF4-FFF2-40B4-BE49-F238E27FC236}">
                <a16:creationId xmlns:a16="http://schemas.microsoft.com/office/drawing/2014/main" id="{A246959F-575A-A248-9C5F-A1601BBAF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3077" name="Picture 20">
            <a:extLst>
              <a:ext uri="{FF2B5EF4-FFF2-40B4-BE49-F238E27FC236}">
                <a16:creationId xmlns:a16="http://schemas.microsoft.com/office/drawing/2014/main" id="{44E5F444-F1C5-E549-9793-75399ED5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751513"/>
            <a:ext cx="257651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501E2F-4FE7-4F35-A7AE-4AF17982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approximation theorem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F86260-C020-4459-98DC-5B89BC497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In general, any (sufficiently regular) oracle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SG" b="0" dirty="0"/>
                  <a:t> can be approximated with a decision tree with an arbitrary small precision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SG" b="0" dirty="0"/>
              </a:p>
              <a:p>
                <a:r>
                  <a:rPr lang="en-SG" b="0" dirty="0"/>
                  <a:t>i.e. there exists a decision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SG" b="0" dirty="0"/>
                  <a:t> (with some finite depth L) such that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endParaRPr lang="en-SG" b="0" dirty="0"/>
              </a:p>
              <a:p>
                <a:endParaRPr lang="en-SG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SG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SG" b="0" dirty="0"/>
              </a:p>
              <a:p>
                <a:r>
                  <a:rPr lang="en-GB" b="0" dirty="0"/>
                  <a:t> </a:t>
                </a:r>
                <a:endParaRPr lang="en-SG" b="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F86260-C020-4459-98DC-5B89BC497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0D65DA-C452-4D65-A8A5-3E6A860CA0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080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501E2F-4FE7-4F35-A7AE-4AF17982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and Regression Trees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F86260-C020-4459-98DC-5B89BC497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Suppose that the input space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SG" b="0" dirty="0"/>
                  <a:t>. A </a:t>
                </a:r>
                <a:r>
                  <a:rPr lang="en-SG" dirty="0"/>
                  <a:t>partition</a:t>
                </a:r>
                <a:r>
                  <a:rPr lang="en-SG" b="0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SG" b="0" dirty="0"/>
                  <a:t> is a collection of subsets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b="0" dirty="0"/>
                  <a:t> such that</a:t>
                </a:r>
              </a:p>
              <a:p>
                <a:endParaRPr lang="en-S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en-SG" b="0" dirty="0"/>
              </a:p>
              <a:p>
                <a:endParaRPr lang="en-SG" b="0" dirty="0"/>
              </a:p>
              <a:p>
                <a:r>
                  <a:rPr lang="en-SG" b="0" dirty="0"/>
                  <a:t>The general decision tree hypothesis space is</a:t>
                </a:r>
              </a:p>
              <a:p>
                <a:endParaRPr lang="en-S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partition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𝒳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𝒴</m:t>
                          </m:r>
                        </m:e>
                      </m:d>
                    </m:oMath>
                  </m:oMathPara>
                </a14:m>
                <a:endParaRPr lang="en-SG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F86260-C020-4459-98DC-5B89BC497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0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0D65DA-C452-4D65-A8A5-3E6A860CA0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091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E024D3-4E2F-43E3-B29E-F0B01F88F8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17A490-9AA4-43D8-817F-64A56370CF1D}"/>
              </a:ext>
            </a:extLst>
          </p:cNvPr>
          <p:cNvGrpSpPr/>
          <p:nvPr/>
        </p:nvGrpSpPr>
        <p:grpSpPr>
          <a:xfrm>
            <a:off x="665761" y="1586205"/>
            <a:ext cx="8760814" cy="5218922"/>
            <a:chOff x="995264" y="1219200"/>
            <a:chExt cx="8204720" cy="53495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31DC07-6BDF-4695-A25B-5AAC426DB6FF}"/>
                </a:ext>
              </a:extLst>
            </p:cNvPr>
            <p:cNvSpPr/>
            <p:nvPr/>
          </p:nvSpPr>
          <p:spPr bwMode="auto">
            <a:xfrm>
              <a:off x="995265" y="1219200"/>
              <a:ext cx="8204719" cy="534955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8CD19C6-5CC5-48D8-9CC1-D24BE5A78D0E}"/>
                    </a:ext>
                  </a:extLst>
                </p:cNvPr>
                <p:cNvSpPr/>
                <p:nvPr/>
              </p:nvSpPr>
              <p:spPr bwMode="auto">
                <a:xfrm>
                  <a:off x="995265" y="1219200"/>
                  <a:ext cx="3048000" cy="3483429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2" charset="0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SG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8CD19C6-5CC5-48D8-9CC1-D24BE5A78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5265" y="1219200"/>
                  <a:ext cx="3048000" cy="34834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3E9C816-B1F4-48FD-8153-0B0911996F7D}"/>
                    </a:ext>
                  </a:extLst>
                </p:cNvPr>
                <p:cNvSpPr/>
                <p:nvPr/>
              </p:nvSpPr>
              <p:spPr bwMode="auto">
                <a:xfrm>
                  <a:off x="4043264" y="1219200"/>
                  <a:ext cx="3520751" cy="1716833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3E9C816-B1F4-48FD-8153-0B0911996F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43264" y="1219200"/>
                  <a:ext cx="3520751" cy="1716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2AB0875-D7FE-4C96-8A01-26B105B53AFA}"/>
                    </a:ext>
                  </a:extLst>
                </p:cNvPr>
                <p:cNvSpPr/>
                <p:nvPr/>
              </p:nvSpPr>
              <p:spPr bwMode="auto">
                <a:xfrm>
                  <a:off x="7564015" y="1219200"/>
                  <a:ext cx="1635969" cy="5349551"/>
                </a:xfrm>
                <a:prstGeom prst="rect">
                  <a:avLst/>
                </a:prstGeom>
                <a:solidFill>
                  <a:srgbClr val="FFA36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i="1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2AB0875-D7FE-4C96-8A01-26B105B53A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64015" y="1219200"/>
                  <a:ext cx="1635969" cy="53495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E85EE6C-1EB8-4B23-B398-BF5F0347D55E}"/>
                    </a:ext>
                  </a:extLst>
                </p:cNvPr>
                <p:cNvSpPr/>
                <p:nvPr/>
              </p:nvSpPr>
              <p:spPr bwMode="auto">
                <a:xfrm>
                  <a:off x="4043264" y="2936033"/>
                  <a:ext cx="3520750" cy="257524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SG" i="1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SG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E85EE6C-1EB8-4B23-B398-BF5F0347D5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43264" y="2936033"/>
                  <a:ext cx="3520750" cy="2575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0CE1CB3-6035-449A-9BC2-C4694E009B5A}"/>
                    </a:ext>
                  </a:extLst>
                </p:cNvPr>
                <p:cNvSpPr/>
                <p:nvPr/>
              </p:nvSpPr>
              <p:spPr bwMode="auto">
                <a:xfrm>
                  <a:off x="995265" y="5511282"/>
                  <a:ext cx="6568749" cy="105746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i="1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SG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0CE1CB3-6035-449A-9BC2-C4694E009B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5265" y="5511282"/>
                  <a:ext cx="6568749" cy="10574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6D963D4-5FEC-47BA-AEE2-B193CB0D7F39}"/>
                    </a:ext>
                  </a:extLst>
                </p:cNvPr>
                <p:cNvSpPr/>
                <p:nvPr/>
              </p:nvSpPr>
              <p:spPr bwMode="auto">
                <a:xfrm>
                  <a:off x="995264" y="4711895"/>
                  <a:ext cx="3047999" cy="799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SG" i="1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SG" i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6D963D4-5FEC-47BA-AEE2-B193CB0D7F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5264" y="4711895"/>
                  <a:ext cx="3047999" cy="799387"/>
                </a:xfrm>
                <a:prstGeom prst="rect">
                  <a:avLst/>
                </a:prstGeom>
                <a:blipFill>
                  <a:blip r:embed="rId7"/>
                  <a:stretch>
                    <a:fillRect b="-14615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91797C2-8274-41CA-884E-E7AB4E4BBBE8}"/>
              </a:ext>
            </a:extLst>
          </p:cNvPr>
          <p:cNvSpPr txBox="1">
            <a:spLocks/>
          </p:cNvSpPr>
          <p:nvPr/>
        </p:nvSpPr>
        <p:spPr>
          <a:xfrm>
            <a:off x="798513" y="541072"/>
            <a:ext cx="8628062" cy="816464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In theory, we can consider very general partitions, but in practice it is convenient to restrict to high-dimensional rectangles </a:t>
            </a:r>
            <a:endParaRPr lang="en-SG" b="0"/>
          </a:p>
        </p:txBody>
      </p:sp>
    </p:spTree>
    <p:extLst>
      <p:ext uri="{BB962C8B-B14F-4D97-AF65-F5344CB8AC3E}">
        <p14:creationId xmlns:p14="http://schemas.microsoft.com/office/powerpoint/2010/main" val="159790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B49C99-8EE7-47AE-A8A3-CC57690B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Decision Trees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50139B-12FB-4ABA-977A-0EC0BB852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5"/>
                <a:ext cx="8874934" cy="5083953"/>
              </a:xfrm>
            </p:spPr>
            <p:txBody>
              <a:bodyPr/>
              <a:lstStyle/>
              <a:p>
                <a:r>
                  <a:rPr lang="en-US" b="0"/>
                  <a:t>A decision tree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SG" b="0"/>
              </a:p>
              <a:p>
                <a:r>
                  <a:rPr lang="en-SG" b="0"/>
                  <a:t>depends on both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b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b="0"/>
                  <a:t>. </a:t>
                </a:r>
              </a:p>
              <a:p>
                <a:r>
                  <a:rPr lang="en-SG" b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b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b="0"/>
                  <a:t> are easy to fix: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b="0"/>
                  <a:t>Regression: we take the </a:t>
                </a:r>
                <a:r>
                  <a:rPr lang="en-SG" b="1"/>
                  <a:t>average </a:t>
                </a:r>
                <a:r>
                  <a:rPr lang="en-SG" b="0"/>
                  <a:t>label values</a:t>
                </a:r>
                <a:br>
                  <a:rPr lang="en-SG" b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SG" b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/>
                  <a:t>Classification: we take the </a:t>
                </a:r>
                <a:r>
                  <a:rPr lang="en-SG" b="1"/>
                  <a:t>modal</a:t>
                </a:r>
                <a:r>
                  <a:rPr lang="en-SG"/>
                  <a:t> label values</a:t>
                </a:r>
                <a:br>
                  <a:rPr lang="en-SG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mode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SG" b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50139B-12FB-4ABA-977A-0EC0BB852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5"/>
                <a:ext cx="8874934" cy="5083953"/>
              </a:xfrm>
              <a:blipFill>
                <a:blip r:embed="rId2"/>
                <a:stretch>
                  <a:fillRect l="-103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807874-0E11-4BB1-8C70-D0E892B1F0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03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BA191-1B35-4403-8CBF-B9E3C17DA2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945503"/>
                <a:ext cx="8628062" cy="2321536"/>
              </a:xfrm>
            </p:spPr>
            <p:txBody>
              <a:bodyPr/>
              <a:lstStyle/>
              <a:p>
                <a:r>
                  <a:rPr lang="en-US" b="0"/>
                  <a:t>Suppose we are dealing with regression, then we can fix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b="0"/>
                  <a:t> as before and solve the following empirical risk minimization: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SG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BA191-1B35-4403-8CBF-B9E3C17DA2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945503"/>
                <a:ext cx="8628062" cy="2321536"/>
              </a:xfrm>
              <a:blipFill>
                <a:blip r:embed="rId2"/>
                <a:stretch>
                  <a:fillRect l="-1059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78FE4-117B-4150-A5D5-A0E622F9A1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8F1789-8024-434D-B556-E61E5CDE175F}"/>
              </a:ext>
            </a:extLst>
          </p:cNvPr>
          <p:cNvSpPr txBox="1">
            <a:spLocks/>
          </p:cNvSpPr>
          <p:nvPr/>
        </p:nvSpPr>
        <p:spPr bwMode="auto">
          <a:xfrm>
            <a:off x="610572" y="6139673"/>
            <a:ext cx="8930918" cy="51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0"/>
              <a:t>Even restricting to rectangular partitions, this is </a:t>
            </a:r>
            <a:r>
              <a:rPr lang="en-SG"/>
              <a:t>very </a:t>
            </a:r>
            <a:r>
              <a:rPr lang="en-SG" b="0"/>
              <a:t>hard to solve!</a:t>
            </a:r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D8A4D926-3B27-49C6-9E73-C2260A5E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661557" y="1641931"/>
            <a:ext cx="2527323" cy="608855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CEAC8B-C5B9-40B6-9CA0-C1697D00B90C}"/>
              </a:ext>
            </a:extLst>
          </p:cNvPr>
          <p:cNvSpPr txBox="1">
            <a:spLocks/>
          </p:cNvSpPr>
          <p:nvPr/>
        </p:nvSpPr>
        <p:spPr bwMode="auto">
          <a:xfrm>
            <a:off x="1509453" y="6996405"/>
            <a:ext cx="6831530" cy="32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400" b="0" i="1"/>
              <a:t>Figure source: https://en.wikipedia.org/wiki/Bell_number</a:t>
            </a:r>
          </a:p>
        </p:txBody>
      </p:sp>
    </p:spTree>
    <p:extLst>
      <p:ext uri="{BB962C8B-B14F-4D97-AF65-F5344CB8AC3E}">
        <p14:creationId xmlns:p14="http://schemas.microsoft.com/office/powerpoint/2010/main" val="14460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05C6-8686-4A99-B9F5-48C6DA39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Binary Splitting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238C3-AE9A-4D6B-A13D-0C0140D3C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Instead, we can resort to the following </a:t>
                </a:r>
                <a:r>
                  <a:rPr lang="en-US"/>
                  <a:t>greedy </a:t>
                </a:r>
                <a:r>
                  <a:rPr lang="en-US" b="0"/>
                  <a:t>algorithm, which essentially repeats the following two steps:</a:t>
                </a:r>
              </a:p>
              <a:p>
                <a:endParaRPr lang="en-US" b="0"/>
              </a:p>
              <a:p>
                <a:pPr marL="889000" lvl="1" indent="-514350">
                  <a:buFont typeface="+mj-lt"/>
                  <a:buAutoNum type="arabicPeriod"/>
                </a:pPr>
                <a:r>
                  <a:rPr lang="en-US"/>
                  <a:t>Pick </a:t>
                </a:r>
                <a:r>
                  <a:rPr lang="en-US" b="0"/>
                  <a:t>a dimension of the input space (randomly or …)</a:t>
                </a:r>
              </a:p>
              <a:p>
                <a:pPr marL="889000" lvl="1" indent="-514350">
                  <a:buFont typeface="+mj-lt"/>
                  <a:buAutoNum type="arabicPeriod"/>
                </a:pPr>
                <a:r>
                  <a:rPr lang="en-US"/>
                  <a:t>Find the </a:t>
                </a:r>
                <a:r>
                  <a:rPr lang="en-US" b="1"/>
                  <a:t>best</a:t>
                </a:r>
                <a:r>
                  <a:rPr lang="en-US"/>
                  <a:t>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G" b="0"/>
                  <a:t> to split this input dimension into two parts and assign new constant values to these new regions</a:t>
                </a:r>
                <a:endParaRPr lang="en-SG"/>
              </a:p>
              <a:p>
                <a:r>
                  <a:rPr lang="en-SG" b="0"/>
                  <a:t>This grows the tree by adding two leaf nodes at a time, and hence the name </a:t>
                </a:r>
                <a:r>
                  <a:rPr lang="en-SG"/>
                  <a:t>recursive binary splitting</a:t>
                </a:r>
              </a:p>
              <a:p>
                <a:endParaRPr lang="en-SG"/>
              </a:p>
              <a:p>
                <a:r>
                  <a:rPr lang="en-SG"/>
                  <a:t>Does this find the optimal solution?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238C3-AE9A-4D6B-A13D-0C0140D3C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 r="-847" b="-4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2365B-BB54-442D-9E7B-2C2D59FDD0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6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3E26-2040-47B7-B843-E1270FE9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914400"/>
            <a:ext cx="7237412" cy="1266825"/>
          </a:xfrm>
        </p:spPr>
        <p:txBody>
          <a:bodyPr/>
          <a:lstStyle/>
          <a:p>
            <a:r>
              <a:rPr lang="en-US"/>
              <a:t>Greedy vs Optimal Solution</a:t>
            </a:r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066DF-2B98-4933-B718-73A1F258A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188" y="2317082"/>
            <a:ext cx="8628062" cy="39838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6043D-A510-4E6B-97C7-BE25284CB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505200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8256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D543-D168-44AF-863B-2774809B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 for Classification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E756B-7D87-433F-BF99-D2E86F595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The greedy algorithm can be carried out analogously, except that we need to define a </a:t>
                </a:r>
                <a:r>
                  <a:rPr lang="en-US" altLang="zh-CN" b="0"/>
                  <a:t>proper loss function:</a:t>
                </a:r>
              </a:p>
              <a:p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en-US" altLang="zh-CN" b="0" i="0">
                          <a:latin typeface="Cambria Math" panose="02040503050406030204" pitchFamily="18" charset="0"/>
                        </a:rPr>
                        <m:t>:              − 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Impurity</m:t>
                      </m:r>
                      <m:r>
                        <a:rPr lang="en-US" altLang="zh-CN" b="0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r>
                  <a:rPr lang="en-US" altLang="zh-CN" b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/>
                  <a:t> proportion of samples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/>
                  <a:t> belonging to class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E756B-7D87-433F-BF99-D2E86F595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4C377-641F-41CA-923D-ACFE2F940C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116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47E7-07D4-4ECD-96C2-CDE7213A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and Disadvantages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4D57-DFCD-4B96-BE85-E08BD6DA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/>
              <a:t>Advantages: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b="0"/>
              <a:t>Can readily visualize and understand predictions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b="0"/>
              <a:t>Implicit feature selection via analyzing contribution of splits to reduction of error/impurity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b="0"/>
              <a:t>Robust to data types, supervised learning tasks and nonlinear relationships</a:t>
            </a:r>
          </a:p>
          <a:p>
            <a:r>
              <a:rPr lang="en-SG" sz="2400"/>
              <a:t>Disadvantages: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b="0"/>
              <a:t>Greedy algorithms may find sub-optimal solutions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b="0"/>
              <a:t>Sensitive to data variation and balancing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SG" sz="2400" b="0"/>
              <a:t>Prone to overfitting</a:t>
            </a:r>
          </a:p>
          <a:p>
            <a:endParaRPr lang="en-SG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5BB25-2400-418F-9A49-390BDD424E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189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8C91B4-EDB4-4F8B-8143-707C2D57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Overfitting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3F08-AD4C-4806-A6DC-718A17ED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506413"/>
          </a:xfrm>
        </p:spPr>
        <p:txBody>
          <a:bodyPr/>
          <a:lstStyle/>
          <a:p>
            <a:r>
              <a:rPr lang="en-US" b="0"/>
              <a:t>The biggest draw back of decision trees is </a:t>
            </a:r>
            <a:r>
              <a:rPr lang="en-US"/>
              <a:t>overfitting</a:t>
            </a:r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0C9527-AE5C-4E4F-94BC-2020328856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C719E-B4D1-48DE-ACBA-D110A609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8" y="2700338"/>
            <a:ext cx="9135566" cy="42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7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A5CA9A-4962-BC4F-BA9E-648F115F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DB6792-EF30-9546-8F41-D26D4C387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200145"/>
                <a:ext cx="8628062" cy="4740275"/>
              </a:xfrm>
            </p:spPr>
            <p:txBody>
              <a:bodyPr/>
              <a:lstStyle/>
              <a:p>
                <a:r>
                  <a:rPr lang="en-US" b="0"/>
                  <a:t>So far, our hypothesis space consists of smooth functions, or a simple Sign functions composed with a smooth function</a:t>
                </a:r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)=</m:t>
                          </m:r>
                          <m:nary>
                            <m:naryPr>
                              <m:chr m:val="∑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/>
              </a:p>
              <a:p>
                <a:r>
                  <a:rPr lang="en-US" b="0"/>
                  <a:t>Today, we are going to look at another class of supervised learning hypothesis spaces consisting of </a:t>
                </a:r>
                <a:r>
                  <a:rPr lang="en-US"/>
                  <a:t>piece-wise constant functions. </a:t>
                </a:r>
                <a:r>
                  <a:rPr lang="en-US" b="0"/>
                  <a:t>We also discuss how to combine them to form strong classifiers and regressors.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DB6792-EF30-9546-8F41-D26D4C387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200145"/>
                <a:ext cx="8628062" cy="4740275"/>
              </a:xfrm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C925E6-063E-FB41-8633-2D3D9D23A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894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C598E-6CC9-4D7D-96B3-C3456C9DE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 err="1"/>
              <a:t>Ensembling</a:t>
            </a:r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30D010-E61B-47DB-B2EA-262DD4FFF84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5625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F78FB1-3A86-45EC-B41C-18D884A0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 Methods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CBC41-27D6-434D-A251-959152A0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2193925"/>
            <a:ext cx="8850054" cy="4740275"/>
          </a:xfrm>
        </p:spPr>
        <p:txBody>
          <a:bodyPr/>
          <a:lstStyle/>
          <a:p>
            <a:r>
              <a:rPr lang="en-US" b="0"/>
              <a:t>An effective way to reduce overfitting and increase approximation power is to combine models. This is called </a:t>
            </a:r>
            <a:r>
              <a:rPr lang="en-US"/>
              <a:t>model </a:t>
            </a:r>
            <a:r>
              <a:rPr lang="en-US" err="1"/>
              <a:t>ensembling</a:t>
            </a:r>
            <a:r>
              <a:rPr lang="en-US" b="0"/>
              <a:t>.</a:t>
            </a:r>
          </a:p>
          <a:p>
            <a:endParaRPr lang="en-US" b="0"/>
          </a:p>
          <a:p>
            <a:r>
              <a:rPr lang="en-US" b="0"/>
              <a:t>We will now introduce two classes of such methods</a:t>
            </a:r>
          </a:p>
          <a:p>
            <a:pPr marL="831850" lvl="1" indent="-457200">
              <a:buFont typeface="+mj-lt"/>
              <a:buAutoNum type="arabicPeriod"/>
            </a:pPr>
            <a:r>
              <a:rPr lang="en-US"/>
              <a:t>Bagging</a:t>
            </a:r>
          </a:p>
          <a:p>
            <a:pPr marL="831850" lvl="1" indent="-457200">
              <a:buFont typeface="+mj-lt"/>
              <a:buAutoNum type="arabicPeriod"/>
            </a:pPr>
            <a:r>
              <a:rPr lang="en-US"/>
              <a:t>Boosting</a:t>
            </a:r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8007B1-5A47-4073-AC10-CE94C87851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242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4B162C-E7D7-4CFF-9646-0E45EBAC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</a:t>
            </a:r>
            <a:r>
              <a:rPr lang="en-US"/>
              <a:t>ootstrap </a:t>
            </a:r>
            <a:r>
              <a:rPr lang="en-US" b="1"/>
              <a:t>Ag</a:t>
            </a:r>
            <a:r>
              <a:rPr lang="en-US"/>
              <a:t>gre</a:t>
            </a:r>
            <a:r>
              <a:rPr lang="en-US" b="1"/>
              <a:t>g</a:t>
            </a:r>
            <a:r>
              <a:rPr lang="en-US"/>
              <a:t>at</a:t>
            </a:r>
            <a:r>
              <a:rPr lang="en-US" b="1"/>
              <a:t>ing</a:t>
            </a:r>
            <a:r>
              <a:rPr lang="en-US"/>
              <a:t> (Bagging)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13FE14-1809-4347-84D1-B043EF198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The first method for combining model is also the simplest: we simply 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b="0"/>
                  <a:t> models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b="0"/>
                  <a:t> on </a:t>
                </a:r>
                <a:r>
                  <a:rPr lang="en-SG"/>
                  <a:t>random subsamples </a:t>
                </a:r>
                <a:r>
                  <a:rPr lang="en-SG" b="0"/>
                  <a:t>of the training data. We can then combine them in the obvious way to make predictions:</a:t>
                </a:r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SG"/>
                  <a:t>Regression</a:t>
                </a:r>
                <a:br>
                  <a:rPr lang="en-SG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SG" b="0"/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SG"/>
                  <a:t>Classification</a:t>
                </a:r>
                <a:br>
                  <a:rPr lang="en-SG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Mode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SG" b="0"/>
              </a:p>
              <a:p>
                <a:endParaRPr lang="en-SG" b="0"/>
              </a:p>
              <a:p>
                <a:endParaRPr lang="en-SG" b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13FE14-1809-4347-84D1-B043EF198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 r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AA9F8D-D4AD-436A-A497-7F0EA0C2BD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99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06C9B8-B3A5-4D55-940B-978A38ED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50E4C-1D47-45D7-86C8-643695AEF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Dataset: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SG" b="0"/>
              </a:p>
              <a:p>
                <a:endParaRPr lang="en-SG" b="0"/>
              </a:p>
              <a:p>
                <a:r>
                  <a:rPr lang="en-SG" b="0"/>
                  <a:t>Subsample and train:</a:t>
                </a:r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SG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rain</m:t>
                        </m:r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b="0"/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SG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rain</m:t>
                        </m:r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SG" b="0"/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SG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rain</m:t>
                        </m:r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SG" b="0"/>
              </a:p>
              <a:p>
                <a:endParaRPr lang="en-SG" b="0"/>
              </a:p>
              <a:p>
                <a:r>
                  <a:rPr lang="en-SG" b="0"/>
                  <a:t>Aggregate: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ba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b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50E4C-1D47-45D7-86C8-643695AEF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 b="-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D6BE5-2A9F-4784-8D4F-0E07CB8FBC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0501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05359C-01F1-496C-B043-81167925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bagging do?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776B27A-3411-49C5-BD48-39B5BD05C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5"/>
                <a:ext cx="8628062" cy="4740275"/>
              </a:xfrm>
            </p:spPr>
            <p:txBody>
              <a:bodyPr/>
              <a:lstStyle/>
              <a:p>
                <a:r>
                  <a:rPr lang="en-US" b="0"/>
                  <a:t>Consider a simple model 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noise</m:t>
                          </m:r>
                        </m:lim>
                      </m:limLow>
                    </m:oMath>
                  </m:oMathPara>
                </a14:m>
                <a:endParaRPr lang="en-SG" b="0"/>
              </a:p>
              <a:p>
                <a:r>
                  <a:rPr lang="en-SG" b="0"/>
                  <a:t>Assume the noise satisfies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b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b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b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/>
                  <a:t>Uncorrelated: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b="0"/>
                  <a:t>=0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SG" b="0"/>
              </a:p>
              <a:p>
                <a:endParaRPr lang="en-SG" b="0"/>
              </a:p>
              <a:p>
                <a:r>
                  <a:rPr lang="en-SG" b="0"/>
                  <a:t>Form aggregate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ba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SG" b="0"/>
              </a:p>
              <a:p>
                <a:endParaRPr lang="en-SG" b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776B27A-3411-49C5-BD48-39B5BD05C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5"/>
                <a:ext cx="8628062" cy="4740275"/>
              </a:xfrm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1CC1D6-D3BB-4002-83E6-B28F7FF6B8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0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AA0B3F-82E8-4392-AA91-145A0E4116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D0584571-521A-4EBA-B072-C52E0F087C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852197"/>
                <a:ext cx="8628062" cy="6082004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/>
                  <a:t>Define the errors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𝔼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b="0"/>
              </a:p>
              <a:p>
                <a:endParaRPr lang="en-SG" b="0"/>
              </a:p>
              <a:p>
                <a:r>
                  <a:rPr lang="en-SG" b="0"/>
                  <a:t>We can show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SG" b="0"/>
              </a:p>
              <a:p>
                <a:endParaRPr lang="en-SG" b="0"/>
              </a:p>
              <a:p>
                <a:r>
                  <a:rPr lang="en-SG" b="0"/>
                  <a:t>A significant reduction! But…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b="0"/>
                  <a:t>What is the most unrealistic assumption?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/>
                  <a:t>What happens when there is bias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/>
                  <a:t>?</a:t>
                </a:r>
                <a:endParaRPr lang="en-SG" b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D0584571-521A-4EBA-B072-C52E0F087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852197"/>
                <a:ext cx="8628062" cy="6082004"/>
              </a:xfrm>
              <a:prstGeom prst="rect">
                <a:avLst/>
              </a:prstGeom>
              <a:blipFill>
                <a:blip r:embed="rId2"/>
                <a:stretch>
                  <a:fillRect l="-1130" t="-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09411F-EA0F-48FC-AC36-3655C7C2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 and Variance</a:t>
            </a:r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A51590-9BD8-4545-82FF-BF5AA7294D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3042C1FE-28A9-4291-8619-5BE89B815E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7187" y="2844451"/>
                <a:ext cx="970421" cy="1079777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SG" sz="6000" b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3042C1FE-28A9-4291-8619-5BE89B815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187" y="2844451"/>
                <a:ext cx="970421" cy="1079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B2FD87A-79DA-43E7-B9DF-7C2E6C2BB8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67912" y="4129010"/>
                <a:ext cx="537044" cy="1079777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SG" b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B2FD87A-79DA-43E7-B9DF-7C2E6C2BB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12" y="4129010"/>
                <a:ext cx="537044" cy="1079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636B11-B74E-470F-A1EE-4BFE280FE23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 bwMode="auto">
          <a:xfrm flipV="1">
            <a:off x="3404956" y="3384341"/>
            <a:ext cx="4222231" cy="128455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38F220F-2FDD-465D-B34F-C1D43E6D05D0}"/>
              </a:ext>
            </a:extLst>
          </p:cNvPr>
          <p:cNvSpPr/>
          <p:nvPr/>
        </p:nvSpPr>
        <p:spPr bwMode="auto">
          <a:xfrm>
            <a:off x="1250966" y="2613187"/>
            <a:ext cx="4307980" cy="426401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119B37F-343A-4F6D-92CC-D9BF1CA31CAC}"/>
              </a:ext>
            </a:extLst>
          </p:cNvPr>
          <p:cNvSpPr txBox="1">
            <a:spLocks/>
          </p:cNvSpPr>
          <p:nvPr/>
        </p:nvSpPr>
        <p:spPr>
          <a:xfrm>
            <a:off x="5189311" y="2089026"/>
            <a:ext cx="3711785" cy="524161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Bias / Approximation Error</a:t>
            </a:r>
            <a:endParaRPr lang="en-SG" b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0172F8-1CDC-4049-A381-F730623DF676}"/>
              </a:ext>
            </a:extLst>
          </p:cNvPr>
          <p:cNvCxnSpPr>
            <a:stCxn id="15" idx="2"/>
          </p:cNvCxnSpPr>
          <p:nvPr/>
        </p:nvCxnSpPr>
        <p:spPr bwMode="auto">
          <a:xfrm flipH="1">
            <a:off x="6341203" y="2613187"/>
            <a:ext cx="704001" cy="11014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911CE3D-F44C-4845-87C7-F51EC9996FEF}"/>
              </a:ext>
            </a:extLst>
          </p:cNvPr>
          <p:cNvSpPr txBox="1">
            <a:spLocks/>
          </p:cNvSpPr>
          <p:nvPr/>
        </p:nvSpPr>
        <p:spPr>
          <a:xfrm>
            <a:off x="2334898" y="3182664"/>
            <a:ext cx="1341915" cy="524161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defTabSz="1014413">
              <a:spcBef>
                <a:spcPct val="20000"/>
              </a:spcBef>
              <a:defRPr sz="2500" b="0">
                <a:solidFill>
                  <a:srgbClr val="003399"/>
                </a:solidFill>
                <a:latin typeface="+mn-lt"/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  <a:latin typeface="+mn-lt"/>
              </a:defRPr>
            </a:lvl2pPr>
            <a:lvl3pPr marL="755650" defTabSz="1014413">
              <a:spcBef>
                <a:spcPct val="20000"/>
              </a:spcBef>
              <a:defRPr sz="2200" b="1">
                <a:solidFill>
                  <a:srgbClr val="FF6600"/>
                </a:solidFill>
                <a:latin typeface="+mn-lt"/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  <a:latin typeface="+mn-lt"/>
              </a:defRPr>
            </a:lvl4pPr>
            <a:lvl5pPr marL="1524000" defTabSz="1014413">
              <a:spcBef>
                <a:spcPct val="20000"/>
              </a:spcBef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Bagging</a:t>
            </a:r>
            <a:endParaRPr lang="en-SG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2C5556-F0AD-4085-B9BB-48CE04F234C3}"/>
              </a:ext>
            </a:extLst>
          </p:cNvPr>
          <p:cNvSpPr/>
          <p:nvPr/>
        </p:nvSpPr>
        <p:spPr bwMode="auto">
          <a:xfrm>
            <a:off x="2360090" y="3976770"/>
            <a:ext cx="1552689" cy="1536842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1EF47A-5784-4C83-A7D0-34D2DBC05BCC}"/>
              </a:ext>
            </a:extLst>
          </p:cNvPr>
          <p:cNvCxnSpPr>
            <a:stCxn id="12" idx="1"/>
            <a:endCxn id="19" idx="1"/>
          </p:cNvCxnSpPr>
          <p:nvPr/>
        </p:nvCxnSpPr>
        <p:spPr bwMode="auto">
          <a:xfrm>
            <a:off x="1881855" y="3237636"/>
            <a:ext cx="705621" cy="9641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E303636-CC1B-4048-B08C-269819F4CD6E}"/>
              </a:ext>
            </a:extLst>
          </p:cNvPr>
          <p:cNvSpPr txBox="1">
            <a:spLocks/>
          </p:cNvSpPr>
          <p:nvPr/>
        </p:nvSpPr>
        <p:spPr>
          <a:xfrm>
            <a:off x="2799806" y="2194012"/>
            <a:ext cx="1341915" cy="524161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Variance</a:t>
            </a:r>
            <a:endParaRPr lang="en-SG" b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B32880-1740-4E7C-A92D-566B481B3FF3}"/>
              </a:ext>
            </a:extLst>
          </p:cNvPr>
          <p:cNvGrpSpPr/>
          <p:nvPr/>
        </p:nvGrpSpPr>
        <p:grpSpPr>
          <a:xfrm>
            <a:off x="4229894" y="3846118"/>
            <a:ext cx="3196152" cy="1176645"/>
            <a:chOff x="4101088" y="3889392"/>
            <a:chExt cx="3196152" cy="117664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12E1AD-5605-49B7-996D-BA1C8E2893CE}"/>
                </a:ext>
              </a:extLst>
            </p:cNvPr>
            <p:cNvCxnSpPr/>
            <p:nvPr/>
          </p:nvCxnSpPr>
          <p:spPr bwMode="auto">
            <a:xfrm flipV="1">
              <a:off x="4101088" y="3889392"/>
              <a:ext cx="3196152" cy="9811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Content Placeholder 3">
              <a:extLst>
                <a:ext uri="{FF2B5EF4-FFF2-40B4-BE49-F238E27FC236}">
                  <a16:creationId xmlns:a16="http://schemas.microsoft.com/office/drawing/2014/main" id="{CAA176AC-E3AB-4805-B7F2-E666A9C6EC24}"/>
                </a:ext>
              </a:extLst>
            </p:cNvPr>
            <p:cNvSpPr txBox="1">
              <a:spLocks/>
            </p:cNvSpPr>
            <p:nvPr/>
          </p:nvSpPr>
          <p:spPr>
            <a:xfrm>
              <a:off x="5759994" y="4424344"/>
              <a:ext cx="495084" cy="641693"/>
            </a:xfrm>
            <a:prstGeom prst="rect">
              <a:avLst/>
            </a:prstGeom>
          </p:spPr>
          <p:txBody>
            <a:bodyPr/>
            <a:lstStyle>
              <a:defPPr>
                <a:defRPr lang="en-GB"/>
              </a:defPPr>
              <a:lvl1pPr defTabSz="1014413">
                <a:spcBef>
                  <a:spcPct val="20000"/>
                </a:spcBef>
                <a:defRPr sz="2500" b="0">
                  <a:solidFill>
                    <a:srgbClr val="003399"/>
                  </a:solidFill>
                  <a:latin typeface="+mn-lt"/>
                </a:defRPr>
              </a:lvl1pPr>
              <a:lvl2pPr marL="374650" indent="6350" defTabSz="1014413">
                <a:spcBef>
                  <a:spcPct val="20000"/>
                </a:spcBef>
                <a:defRPr sz="2600">
                  <a:solidFill>
                    <a:srgbClr val="003399"/>
                  </a:solidFill>
                  <a:latin typeface="+mn-lt"/>
                </a:defRPr>
              </a:lvl2pPr>
              <a:lvl3pPr marL="755650" defTabSz="1014413">
                <a:spcBef>
                  <a:spcPct val="20000"/>
                </a:spcBef>
                <a:defRPr sz="2200" b="1">
                  <a:solidFill>
                    <a:srgbClr val="FF6600"/>
                  </a:solidFill>
                  <a:latin typeface="+mn-lt"/>
                </a:defRPr>
              </a:lvl3pPr>
              <a:lvl4pPr marL="1143000" indent="6350" defTabSz="1014413">
                <a:spcBef>
                  <a:spcPct val="20000"/>
                </a:spcBef>
                <a:defRPr sz="2200" i="1">
                  <a:solidFill>
                    <a:srgbClr val="003399"/>
                  </a:solidFill>
                  <a:latin typeface="+mn-lt"/>
                </a:defRPr>
              </a:lvl4pPr>
              <a:lvl5pPr marL="1524000" defTabSz="1014413">
                <a:spcBef>
                  <a:spcPct val="20000"/>
                </a:spcBef>
                <a:defRPr sz="2000">
                  <a:solidFill>
                    <a:srgbClr val="003399"/>
                  </a:solidFill>
                  <a:latin typeface="+mn-lt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</a:defRPr>
              </a:lvl9pPr>
            </a:lstStyle>
            <a:p>
              <a:r>
                <a:rPr lang="en-US" sz="4000">
                  <a:solidFill>
                    <a:srgbClr val="FF0000"/>
                  </a:solidFill>
                </a:rPr>
                <a:t>?</a:t>
              </a:r>
              <a:endParaRPr lang="en-SG" sz="40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C835A1-FAE7-4388-8B3A-52219709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7DDF7-ED71-4A7D-9806-00CBF405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Unlike bagging whose purpose is to reduce </a:t>
            </a:r>
            <a:r>
              <a:rPr lang="en-US"/>
              <a:t>variance</a:t>
            </a:r>
            <a:r>
              <a:rPr lang="en-US" b="0"/>
              <a:t>, boosting aims to reduce </a:t>
            </a:r>
            <a:r>
              <a:rPr lang="en-US"/>
              <a:t>bias.</a:t>
            </a:r>
          </a:p>
          <a:p>
            <a:endParaRPr lang="en-US"/>
          </a:p>
          <a:p>
            <a:r>
              <a:rPr lang="en-US" b="0"/>
              <a:t>It answers an important question in the positive:</a:t>
            </a:r>
          </a:p>
          <a:p>
            <a:pPr algn="ctr"/>
            <a:r>
              <a:rPr lang="en-US" b="0" i="1"/>
              <a:t>Can weak learners be combined to form a strong learner?</a:t>
            </a:r>
          </a:p>
          <a:p>
            <a:pPr algn="ctr"/>
            <a:endParaRPr lang="en-US" b="0" i="1"/>
          </a:p>
          <a:p>
            <a:r>
              <a:rPr lang="en-US" b="0"/>
              <a:t>We will introduce the simplest setting of the Adaptive Boosting or </a:t>
            </a:r>
            <a:r>
              <a:rPr lang="en-US"/>
              <a:t>AdaBoost </a:t>
            </a:r>
            <a:r>
              <a:rPr lang="en-US" b="0"/>
              <a:t>algorithm</a:t>
            </a:r>
            <a:endParaRPr lang="en-SG" b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FEA447-AA7E-4F85-86A4-D74C225FB7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839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07C-736B-498B-8EF5-66A62E78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Ideas of AdaBoost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C55C7-078B-4507-A3BC-63F5E5B1B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b="0"/>
                  <a:t>Initialize with uniform weight across all training samples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/>
                  <a:t>Train a classifier/regressor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b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b="0"/>
                  <a:t>Identify the samples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b="0"/>
                  <a:t> got wrong (classification) or has large errors (regression)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b="0"/>
                  <a:t>Weight these samples more heavily and 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b="0"/>
                  <a:t> on this reweighted dataset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b="0"/>
                  <a:t>Repeat steps 3-5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C55C7-078B-4507-A3BC-63F5E5B1B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7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3EA0E-4657-4B50-8DB4-25906CD408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535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204670-FCF1-4241-81A7-C892EFEF74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24EB7-B4F6-144E-B8E6-4BC7E17B8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538843"/>
            <a:ext cx="8987373" cy="62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7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1F5A7-B8D8-49AA-A369-388487A45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6AD02-C85A-4C38-9289-6AB3BDA253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713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681"/>
            <a:ext cx="10152062" cy="7599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7902" y="356363"/>
            <a:ext cx="9637038" cy="68834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BB7108-E490-46C7-A97B-FC685030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90" y="1243171"/>
            <a:ext cx="7958883" cy="31457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Bagging reduces </a:t>
            </a:r>
            <a: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variance </a:t>
            </a:r>
            <a:b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Boosting reduces </a:t>
            </a:r>
            <a: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3924" y="4551750"/>
            <a:ext cx="2284214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67C73-4C73-441F-9417-952D87D925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62870" y="6822734"/>
            <a:ext cx="3426321" cy="404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34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3D21DF-8AFD-433D-9245-33C59E8F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Validation</a:t>
            </a:r>
            <a:endParaRPr lang="en-S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A9F01A-EDBC-4434-B145-5A07F6A4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Recall: test data is the ultimate test of our model performance</a:t>
            </a:r>
          </a:p>
          <a:p>
            <a:endParaRPr lang="en-US" b="0" dirty="0"/>
          </a:p>
          <a:p>
            <a:r>
              <a:rPr lang="en-US" b="0" dirty="0"/>
              <a:t>But, should we rely on test data for model selection?</a:t>
            </a:r>
          </a:p>
          <a:p>
            <a:br>
              <a:rPr lang="en-US" b="0" dirty="0"/>
            </a:br>
            <a:br>
              <a:rPr lang="en-US" b="0" dirty="0"/>
            </a:br>
            <a:endParaRPr lang="en-US" b="0" dirty="0"/>
          </a:p>
          <a:p>
            <a:pPr marL="831850" lvl="1" indent="-457200">
              <a:buFont typeface="+mj-lt"/>
              <a:buAutoNum type="arabicPeriod"/>
            </a:pP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3258844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5282D-0801-4B23-9A0B-7D7FEA6272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33945B0C-77A2-4436-9C8F-9735EB841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845977"/>
                <a:ext cx="8628062" cy="1020145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/>
                  <a:t>Given a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SG" b="0"/>
                  <a:t>, we can further split it into training and validation datasets. In fact, we can do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SG" b="0"/>
                  <a:t> times</a:t>
                </a:r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33945B0C-77A2-4436-9C8F-9735EB841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845977"/>
                <a:ext cx="8628062" cy="1020145"/>
              </a:xfrm>
              <a:prstGeom prst="rect">
                <a:avLst/>
              </a:prstGeom>
              <a:blipFill>
                <a:blip r:embed="rId2"/>
                <a:stretch>
                  <a:fillRect l="-1130" t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D4104C7-CF1B-455F-A59C-0897771E98D3}"/>
              </a:ext>
            </a:extLst>
          </p:cNvPr>
          <p:cNvSpPr txBox="1">
            <a:spLocks/>
          </p:cNvSpPr>
          <p:nvPr/>
        </p:nvSpPr>
        <p:spPr>
          <a:xfrm>
            <a:off x="3185028" y="2025006"/>
            <a:ext cx="3782007" cy="501459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u="sng"/>
              <a:t>K-Fold Cross-Validation</a:t>
            </a:r>
            <a:endParaRPr lang="en-SG" b="0" u="sng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696FBB-89A7-4FF7-9344-2A2E472D42C4}"/>
              </a:ext>
            </a:extLst>
          </p:cNvPr>
          <p:cNvGrpSpPr/>
          <p:nvPr/>
        </p:nvGrpSpPr>
        <p:grpSpPr>
          <a:xfrm>
            <a:off x="500922" y="2824061"/>
            <a:ext cx="9150219" cy="3610299"/>
            <a:chOff x="734009" y="2824061"/>
            <a:chExt cx="9150219" cy="36102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CA479F-B468-4F29-A7A7-B63FCC994E1C}"/>
                </a:ext>
              </a:extLst>
            </p:cNvPr>
            <p:cNvSpPr/>
            <p:nvPr/>
          </p:nvSpPr>
          <p:spPr bwMode="auto">
            <a:xfrm>
              <a:off x="734009" y="2824062"/>
              <a:ext cx="1287624" cy="671805"/>
            </a:xfrm>
            <a:prstGeom prst="rect">
              <a:avLst/>
            </a:prstGeom>
            <a:solidFill>
              <a:srgbClr val="FFA3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rPr>
                <a:t>Validation</a:t>
              </a:r>
              <a:endParaRPr kumimoji="0" lang="en-SG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C8B523-C3E4-4B9F-B776-95216C5011B2}"/>
                </a:ext>
              </a:extLst>
            </p:cNvPr>
            <p:cNvSpPr/>
            <p:nvPr/>
          </p:nvSpPr>
          <p:spPr bwMode="auto">
            <a:xfrm>
              <a:off x="2021633" y="2824062"/>
              <a:ext cx="1287624" cy="6718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rPr>
                <a:t>Training</a:t>
              </a:r>
              <a:endParaRPr kumimoji="0" lang="en-SG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15DA47-4F1A-4693-BAA8-2A93A3A5AFDD}"/>
                </a:ext>
              </a:extLst>
            </p:cNvPr>
            <p:cNvSpPr/>
            <p:nvPr/>
          </p:nvSpPr>
          <p:spPr bwMode="auto">
            <a:xfrm>
              <a:off x="3309257" y="2824062"/>
              <a:ext cx="1287624" cy="6718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Training</a:t>
              </a:r>
              <a:endParaRPr lang="en-SG" sz="2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ACBECE-2044-4A71-911F-1DD50F2CC9E8}"/>
                </a:ext>
              </a:extLst>
            </p:cNvPr>
            <p:cNvSpPr/>
            <p:nvPr/>
          </p:nvSpPr>
          <p:spPr bwMode="auto">
            <a:xfrm>
              <a:off x="4596881" y="2824062"/>
              <a:ext cx="1287624" cy="6718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/>
                <a:t>Training</a:t>
              </a:r>
              <a:endParaRPr lang="en-SG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AF22EE-2B8E-4675-8395-09D1995903ED}"/>
                </a:ext>
              </a:extLst>
            </p:cNvPr>
            <p:cNvSpPr/>
            <p:nvPr/>
          </p:nvSpPr>
          <p:spPr bwMode="auto">
            <a:xfrm>
              <a:off x="734009" y="3803560"/>
              <a:ext cx="1287624" cy="6718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/>
                <a:t>Training</a:t>
              </a:r>
              <a:endParaRPr lang="en-SG" sz="20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288307-992F-4AF5-9899-2667964EB06E}"/>
                </a:ext>
              </a:extLst>
            </p:cNvPr>
            <p:cNvSpPr/>
            <p:nvPr/>
          </p:nvSpPr>
          <p:spPr bwMode="auto">
            <a:xfrm>
              <a:off x="2021633" y="3803560"/>
              <a:ext cx="1287624" cy="671805"/>
            </a:xfrm>
            <a:prstGeom prst="rect">
              <a:avLst/>
            </a:prstGeom>
            <a:solidFill>
              <a:srgbClr val="FFA3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/>
                <a:t>Validation</a:t>
              </a:r>
              <a:endParaRPr lang="en-SG" sz="20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B369B8-1022-4B38-9278-4A3860A2A806}"/>
                </a:ext>
              </a:extLst>
            </p:cNvPr>
            <p:cNvSpPr/>
            <p:nvPr/>
          </p:nvSpPr>
          <p:spPr bwMode="auto">
            <a:xfrm>
              <a:off x="3309257" y="3803560"/>
              <a:ext cx="1287624" cy="6718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/>
                <a:t>Training</a:t>
              </a:r>
              <a:endParaRPr lang="en-SG" sz="2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A2150A-E515-4635-8A73-65210B793C17}"/>
                </a:ext>
              </a:extLst>
            </p:cNvPr>
            <p:cNvSpPr/>
            <p:nvPr/>
          </p:nvSpPr>
          <p:spPr bwMode="auto">
            <a:xfrm>
              <a:off x="4596881" y="3803560"/>
              <a:ext cx="1287624" cy="6718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/>
                <a:t>Training</a:t>
              </a:r>
              <a:endParaRPr lang="en-SG" sz="20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25D6C3-185C-44E9-B08E-6BA84DA137CE}"/>
                </a:ext>
              </a:extLst>
            </p:cNvPr>
            <p:cNvSpPr/>
            <p:nvPr/>
          </p:nvSpPr>
          <p:spPr bwMode="auto">
            <a:xfrm>
              <a:off x="734009" y="4783058"/>
              <a:ext cx="1287624" cy="6718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/>
                <a:t>Training</a:t>
              </a:r>
              <a:endParaRPr lang="en-SG" sz="2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A7BFE1-D3A9-44C6-A797-2700E4292470}"/>
                </a:ext>
              </a:extLst>
            </p:cNvPr>
            <p:cNvSpPr/>
            <p:nvPr/>
          </p:nvSpPr>
          <p:spPr bwMode="auto">
            <a:xfrm>
              <a:off x="2021633" y="4783058"/>
              <a:ext cx="1287624" cy="6718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/>
                <a:t>Training</a:t>
              </a:r>
              <a:endParaRPr lang="en-SG" sz="2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97EF52-F90F-4152-9204-7AAC9A058615}"/>
                </a:ext>
              </a:extLst>
            </p:cNvPr>
            <p:cNvSpPr/>
            <p:nvPr/>
          </p:nvSpPr>
          <p:spPr bwMode="auto">
            <a:xfrm>
              <a:off x="3309257" y="4783058"/>
              <a:ext cx="1287624" cy="671805"/>
            </a:xfrm>
            <a:prstGeom prst="rect">
              <a:avLst/>
            </a:prstGeom>
            <a:solidFill>
              <a:srgbClr val="FFA3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/>
                <a:t>Validation</a:t>
              </a:r>
              <a:endParaRPr lang="en-SG" sz="20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96D2FF-5E68-49E8-9781-CCB92C05F697}"/>
                </a:ext>
              </a:extLst>
            </p:cNvPr>
            <p:cNvSpPr/>
            <p:nvPr/>
          </p:nvSpPr>
          <p:spPr bwMode="auto">
            <a:xfrm>
              <a:off x="4596881" y="4783058"/>
              <a:ext cx="1287624" cy="6718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/>
                <a:t>Training</a:t>
              </a:r>
              <a:endParaRPr lang="en-SG" sz="2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EF4B44-5863-4DF0-9227-6086603E84A6}"/>
                </a:ext>
              </a:extLst>
            </p:cNvPr>
            <p:cNvSpPr/>
            <p:nvPr/>
          </p:nvSpPr>
          <p:spPr bwMode="auto">
            <a:xfrm>
              <a:off x="734009" y="5762555"/>
              <a:ext cx="1287624" cy="6718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/>
                <a:t>Training</a:t>
              </a:r>
              <a:endParaRPr lang="en-SG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F7A634-3DE7-48EB-96F8-417E059FBA7F}"/>
                </a:ext>
              </a:extLst>
            </p:cNvPr>
            <p:cNvSpPr/>
            <p:nvPr/>
          </p:nvSpPr>
          <p:spPr bwMode="auto">
            <a:xfrm>
              <a:off x="2021633" y="5762555"/>
              <a:ext cx="1287624" cy="6718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/>
                <a:t>Training</a:t>
              </a:r>
              <a:endParaRPr lang="en-SG" sz="20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C6F437-F91E-4B42-8D60-9F452C0F4B7F}"/>
                </a:ext>
              </a:extLst>
            </p:cNvPr>
            <p:cNvSpPr/>
            <p:nvPr/>
          </p:nvSpPr>
          <p:spPr bwMode="auto">
            <a:xfrm>
              <a:off x="3309257" y="5762555"/>
              <a:ext cx="1287624" cy="6718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/>
                <a:t>Training</a:t>
              </a:r>
              <a:endParaRPr lang="en-SG" sz="20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43208D-4EEA-4745-94AF-9D375583E24B}"/>
                </a:ext>
              </a:extLst>
            </p:cNvPr>
            <p:cNvSpPr/>
            <p:nvPr/>
          </p:nvSpPr>
          <p:spPr bwMode="auto">
            <a:xfrm>
              <a:off x="4596881" y="5766319"/>
              <a:ext cx="1287624" cy="661821"/>
            </a:xfrm>
            <a:prstGeom prst="rect">
              <a:avLst/>
            </a:prstGeom>
            <a:solidFill>
              <a:srgbClr val="FFA3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/>
                <a:t>Validation</a:t>
              </a:r>
              <a:endParaRPr lang="en-SG" sz="20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374206B-15DE-4EA7-B9A4-0C0227B4A3BA}"/>
                </a:ext>
              </a:extLst>
            </p:cNvPr>
            <p:cNvGrpSpPr/>
            <p:nvPr/>
          </p:nvGrpSpPr>
          <p:grpSpPr>
            <a:xfrm>
              <a:off x="6192416" y="3888733"/>
              <a:ext cx="1442957" cy="501459"/>
              <a:chOff x="6040016" y="2909233"/>
              <a:chExt cx="1442957" cy="501459"/>
            </a:xfrm>
          </p:grpSpPr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044B315E-B285-4CC3-BFD0-FF5060131553}"/>
                  </a:ext>
                </a:extLst>
              </p:cNvPr>
              <p:cNvSpPr/>
              <p:nvPr/>
            </p:nvSpPr>
            <p:spPr bwMode="auto">
              <a:xfrm>
                <a:off x="6040016" y="3091539"/>
                <a:ext cx="348343" cy="136849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9710DEE7-A6F9-468E-AAF2-07015CC5E6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8359" y="2909233"/>
                <a:ext cx="1094614" cy="501459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/>
                  <a:t>Score</a:t>
                </a:r>
                <a:endParaRPr lang="en-SG" b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F225759-BC70-4558-B7F7-B9AA73D21D1A}"/>
                </a:ext>
              </a:extLst>
            </p:cNvPr>
            <p:cNvGrpSpPr/>
            <p:nvPr/>
          </p:nvGrpSpPr>
          <p:grpSpPr>
            <a:xfrm>
              <a:off x="6192416" y="2909235"/>
              <a:ext cx="1442957" cy="501459"/>
              <a:chOff x="6040016" y="2909233"/>
              <a:chExt cx="1442957" cy="501459"/>
            </a:xfrm>
          </p:grpSpPr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D8FC13F6-206B-4DCA-B34A-040B57D633FE}"/>
                  </a:ext>
                </a:extLst>
              </p:cNvPr>
              <p:cNvSpPr/>
              <p:nvPr/>
            </p:nvSpPr>
            <p:spPr bwMode="auto">
              <a:xfrm>
                <a:off x="6040016" y="3091539"/>
                <a:ext cx="348343" cy="136849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31" name="Content Placeholder 4">
                <a:extLst>
                  <a:ext uri="{FF2B5EF4-FFF2-40B4-BE49-F238E27FC236}">
                    <a16:creationId xmlns:a16="http://schemas.microsoft.com/office/drawing/2014/main" id="{7F926DE7-2BC5-461E-A7B6-AAEAEA8435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8359" y="2909233"/>
                <a:ext cx="1094614" cy="501459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/>
                  <a:t>Score</a:t>
                </a:r>
                <a:endParaRPr lang="en-SG" b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3668084-4AA1-4E8F-AB85-166A678B0BD8}"/>
                </a:ext>
              </a:extLst>
            </p:cNvPr>
            <p:cNvGrpSpPr/>
            <p:nvPr/>
          </p:nvGrpSpPr>
          <p:grpSpPr>
            <a:xfrm>
              <a:off x="6192416" y="4868231"/>
              <a:ext cx="1442957" cy="501459"/>
              <a:chOff x="6040016" y="2909233"/>
              <a:chExt cx="1442957" cy="501459"/>
            </a:xfrm>
          </p:grpSpPr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A975AA06-A336-4168-A801-31AE477DDBFE}"/>
                  </a:ext>
                </a:extLst>
              </p:cNvPr>
              <p:cNvSpPr/>
              <p:nvPr/>
            </p:nvSpPr>
            <p:spPr bwMode="auto">
              <a:xfrm>
                <a:off x="6040016" y="3091539"/>
                <a:ext cx="348343" cy="136849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34" name="Content Placeholder 4">
                <a:extLst>
                  <a:ext uri="{FF2B5EF4-FFF2-40B4-BE49-F238E27FC236}">
                    <a16:creationId xmlns:a16="http://schemas.microsoft.com/office/drawing/2014/main" id="{0A9742B5-D78E-4D38-9E46-5ADBAF0D7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8359" y="2909233"/>
                <a:ext cx="1094614" cy="501459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/>
                  <a:t>Score</a:t>
                </a:r>
                <a:endParaRPr lang="en-SG" b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1A29B4A-86C4-4416-BE33-72E2A3C6FBF8}"/>
                </a:ext>
              </a:extLst>
            </p:cNvPr>
            <p:cNvGrpSpPr/>
            <p:nvPr/>
          </p:nvGrpSpPr>
          <p:grpSpPr>
            <a:xfrm>
              <a:off x="6192416" y="5847727"/>
              <a:ext cx="1442957" cy="501459"/>
              <a:chOff x="6040016" y="2909233"/>
              <a:chExt cx="1442957" cy="501459"/>
            </a:xfrm>
          </p:grpSpPr>
          <p:sp>
            <p:nvSpPr>
              <p:cNvPr id="36" name="Arrow: Right 35">
                <a:extLst>
                  <a:ext uri="{FF2B5EF4-FFF2-40B4-BE49-F238E27FC236}">
                    <a16:creationId xmlns:a16="http://schemas.microsoft.com/office/drawing/2014/main" id="{8952F1D2-AAC4-483D-982A-EB9F35BF80A9}"/>
                  </a:ext>
                </a:extLst>
              </p:cNvPr>
              <p:cNvSpPr/>
              <p:nvPr/>
            </p:nvSpPr>
            <p:spPr bwMode="auto">
              <a:xfrm>
                <a:off x="6040016" y="3091539"/>
                <a:ext cx="348343" cy="136849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2" charset="0"/>
                </a:endParaRPr>
              </a:p>
            </p:txBody>
          </p:sp>
          <p:sp>
            <p:nvSpPr>
              <p:cNvPr id="37" name="Content Placeholder 4">
                <a:extLst>
                  <a:ext uri="{FF2B5EF4-FFF2-40B4-BE49-F238E27FC236}">
                    <a16:creationId xmlns:a16="http://schemas.microsoft.com/office/drawing/2014/main" id="{6DA4A7FB-ABC9-4936-8AD3-F04FDEAC9C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8359" y="2909233"/>
                <a:ext cx="1094614" cy="501459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0"/>
                  <a:t>Score</a:t>
                </a:r>
                <a:endParaRPr lang="en-SG" b="0"/>
              </a:p>
            </p:txBody>
          </p:sp>
        </p:grpSp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992199AD-9FAF-438B-8E9A-C7652C928514}"/>
                </a:ext>
              </a:extLst>
            </p:cNvPr>
            <p:cNvSpPr/>
            <p:nvPr/>
          </p:nvSpPr>
          <p:spPr bwMode="auto">
            <a:xfrm>
              <a:off x="7635373" y="2824061"/>
              <a:ext cx="727788" cy="3604079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p:sp>
          <p:nvSpPr>
            <p:cNvPr id="39" name="Content Placeholder 4">
              <a:extLst>
                <a:ext uri="{FF2B5EF4-FFF2-40B4-BE49-F238E27FC236}">
                  <a16:creationId xmlns:a16="http://schemas.microsoft.com/office/drawing/2014/main" id="{ADB96A43-9822-49C2-A37B-DC896E017863}"/>
                </a:ext>
              </a:extLst>
            </p:cNvPr>
            <p:cNvSpPr txBox="1">
              <a:spLocks/>
            </p:cNvSpPr>
            <p:nvPr/>
          </p:nvSpPr>
          <p:spPr>
            <a:xfrm>
              <a:off x="8487569" y="4141703"/>
              <a:ext cx="1396659" cy="908834"/>
            </a:xfrm>
            <a:prstGeom prst="rect">
              <a:avLst/>
            </a:prstGeom>
          </p:spPr>
          <p:txBody>
            <a:bodyPr/>
            <a:lstStyle>
              <a:lvl1pPr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defRPr sz="2500" b="1" kern="1200">
                  <a:solidFill>
                    <a:srgbClr val="003399"/>
                  </a:solidFill>
                  <a:latin typeface="+mn-lt"/>
                  <a:ea typeface="+mn-ea"/>
                  <a:cs typeface="+mn-cs"/>
                </a:defRPr>
              </a:lvl1pPr>
              <a:lvl2pPr marL="374650" indent="635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defRPr sz="2600" kern="1200">
                  <a:solidFill>
                    <a:srgbClr val="003399"/>
                  </a:solidFill>
                  <a:latin typeface="+mn-lt"/>
                  <a:ea typeface="+mn-ea"/>
                  <a:cs typeface="+mn-cs"/>
                </a:defRPr>
              </a:lvl2pPr>
              <a:lvl3pPr marL="75565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defRPr sz="2200" b="1" kern="1200">
                  <a:solidFill>
                    <a:srgbClr val="FF6600"/>
                  </a:solidFill>
                  <a:latin typeface="+mn-lt"/>
                  <a:ea typeface="+mn-ea"/>
                  <a:cs typeface="+mn-cs"/>
                </a:defRPr>
              </a:lvl3pPr>
              <a:lvl4pPr marL="1143000" indent="635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defRPr sz="2200" i="1" kern="1200">
                  <a:solidFill>
                    <a:srgbClr val="003399"/>
                  </a:solidFill>
                  <a:latin typeface="+mn-lt"/>
                  <a:ea typeface="+mn-ea"/>
                  <a:cs typeface="+mn-cs"/>
                </a:defRPr>
              </a:lvl4pPr>
              <a:lvl5pPr marL="15240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 kern="1200">
                  <a:solidFill>
                    <a:srgbClr val="003399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/>
                <a:t>Average Score</a:t>
              </a:r>
              <a:endParaRPr lang="en-SG" b="0"/>
            </a:p>
          </p:txBody>
        </p:sp>
      </p:grpSp>
    </p:spTree>
    <p:extLst>
      <p:ext uri="{BB962C8B-B14F-4D97-AF65-F5344CB8AC3E}">
        <p14:creationId xmlns:p14="http://schemas.microsoft.com/office/powerpoint/2010/main" val="116682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B50-DE68-42CF-BE6A-1E0D143C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94406-0DF4-4814-89DD-E6E971D392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4852852-65A7-43B6-8A77-A72ABF1EB067}"/>
              </a:ext>
            </a:extLst>
          </p:cNvPr>
          <p:cNvSpPr txBox="1">
            <a:spLocks/>
          </p:cNvSpPr>
          <p:nvPr/>
        </p:nvSpPr>
        <p:spPr>
          <a:xfrm>
            <a:off x="611188" y="2193925"/>
            <a:ext cx="8628062" cy="4740275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Decision trees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Piece-wise constant predictors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Learn by greedy algorithms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0" dirty="0"/>
              <a:t>Model </a:t>
            </a:r>
            <a:r>
              <a:rPr lang="en-US" b="0" dirty="0" err="1"/>
              <a:t>Ensembling</a:t>
            </a:r>
            <a:endParaRPr lang="en-US" b="0" dirty="0"/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Bagging: reduce variance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/>
              <a:t>Boosting: reduce bias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0" dirty="0"/>
              <a:t>Tune models using cross validation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244521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2827-BF16-4F70-9085-F6BC2E53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3A36B-CE3F-4FB3-93F3-814987C29C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F4E2FD2-A49B-461E-9E1A-FCDDC1D3E07D}"/>
              </a:ext>
            </a:extLst>
          </p:cNvPr>
          <p:cNvSpPr txBox="1">
            <a:spLocks/>
          </p:cNvSpPr>
          <p:nvPr/>
        </p:nvSpPr>
        <p:spPr>
          <a:xfrm>
            <a:off x="611188" y="2193925"/>
            <a:ext cx="8628062" cy="4740275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Due 19</a:t>
            </a:r>
            <a:r>
              <a:rPr lang="en-US" b="0" baseline="30000" dirty="0"/>
              <a:t>th</a:t>
            </a:r>
            <a:r>
              <a:rPr lang="en-US" b="0" dirty="0"/>
              <a:t> November (end of reading week)</a:t>
            </a:r>
          </a:p>
          <a:p>
            <a:endParaRPr lang="en-US" b="0" dirty="0"/>
          </a:p>
          <a:p>
            <a:r>
              <a:rPr lang="en-US" b="0" dirty="0"/>
              <a:t>Project Instructions on Canvas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1299508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833ED-73EB-4942-85A0-4979B80C1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Demo: Decision Trees with </a:t>
            </a:r>
            <a:r>
              <a:rPr lang="en-US" err="1"/>
              <a:t>Ensembling</a:t>
            </a:r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844DC4-E9B8-4272-B4C4-9C92B40E8DD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9063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95F2209-5BDC-4D06-B8E0-922D6352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407" y="478590"/>
            <a:ext cx="3809240" cy="544985"/>
          </a:xfrm>
        </p:spPr>
        <p:txBody>
          <a:bodyPr/>
          <a:lstStyle/>
          <a:p>
            <a:pPr algn="ctr"/>
            <a:r>
              <a:rPr lang="en-US" b="0" dirty="0"/>
              <a:t>Should I go to DSA5105?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D51A08-C888-4773-8D45-C7EDE270AA5A}"/>
              </a:ext>
            </a:extLst>
          </p:cNvPr>
          <p:cNvSpPr/>
          <p:nvPr/>
        </p:nvSpPr>
        <p:spPr bwMode="auto">
          <a:xfrm>
            <a:off x="2919321" y="1305836"/>
            <a:ext cx="2478468" cy="6733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Is it a Saturday afternoon?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52FA18-048E-49CC-BA19-98628EAE8ACD}"/>
              </a:ext>
            </a:extLst>
          </p:cNvPr>
          <p:cNvSpPr/>
          <p:nvPr/>
        </p:nvSpPr>
        <p:spPr bwMode="auto">
          <a:xfrm>
            <a:off x="792407" y="2784741"/>
            <a:ext cx="2478468" cy="673307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Do DSA5105 homework/project</a:t>
            </a:r>
            <a:endParaRPr lang="en-SG" sz="2000" dirty="0">
              <a:latin typeface="+mn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1DD737-28C7-44A3-BF5D-841A307261EF}"/>
              </a:ext>
            </a:extLst>
          </p:cNvPr>
          <p:cNvSpPr/>
          <p:nvPr/>
        </p:nvSpPr>
        <p:spPr bwMode="auto">
          <a:xfrm>
            <a:off x="5046233" y="2784741"/>
            <a:ext cx="2478468" cy="67330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Go out with friends instead?</a:t>
            </a:r>
            <a:endParaRPr lang="en-SG" sz="2000">
              <a:latin typeface="+mn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3884C2-2BF6-4F4A-BA01-54336BBD3961}"/>
              </a:ext>
            </a:extLst>
          </p:cNvPr>
          <p:cNvCxnSpPr>
            <a:stCxn id="11" idx="2"/>
            <a:endCxn id="13" idx="0"/>
          </p:cNvCxnSpPr>
          <p:nvPr/>
        </p:nvCxnSpPr>
        <p:spPr bwMode="auto">
          <a:xfrm>
            <a:off x="4158555" y="1979143"/>
            <a:ext cx="2126914" cy="805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6C4AD2-E051-4A00-ABAB-C1FF836A450C}"/>
              </a:ext>
            </a:extLst>
          </p:cNvPr>
          <p:cNvCxnSpPr>
            <a:stCxn id="11" idx="2"/>
            <a:endCxn id="12" idx="0"/>
          </p:cNvCxnSpPr>
          <p:nvPr/>
        </p:nvCxnSpPr>
        <p:spPr bwMode="auto">
          <a:xfrm flipH="1">
            <a:off x="2031641" y="1979143"/>
            <a:ext cx="2126914" cy="805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9C8827-7328-4710-A153-BF048971CB10}"/>
              </a:ext>
            </a:extLst>
          </p:cNvPr>
          <p:cNvSpPr txBox="1"/>
          <p:nvPr/>
        </p:nvSpPr>
        <p:spPr>
          <a:xfrm>
            <a:off x="1199634" y="1998680"/>
            <a:ext cx="1837918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+mn-lt"/>
              </a:rPr>
              <a:t>No</a:t>
            </a:r>
            <a:endParaRPr lang="en-SG" sz="2000">
              <a:latin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C5EAA7-D270-4D43-B31B-0F9E42D31467}"/>
              </a:ext>
            </a:extLst>
          </p:cNvPr>
          <p:cNvSpPr/>
          <p:nvPr/>
        </p:nvSpPr>
        <p:spPr bwMode="auto">
          <a:xfrm>
            <a:off x="3208315" y="4325006"/>
            <a:ext cx="2478468" cy="67330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Do they </a:t>
            </a:r>
            <a:r>
              <a:rPr lang="en-US" sz="2000" dirty="0" err="1">
                <a:latin typeface="+mn-lt"/>
              </a:rPr>
              <a:t>wanna</a:t>
            </a:r>
            <a:r>
              <a:rPr lang="en-US" sz="2000" dirty="0">
                <a:latin typeface="+mn-lt"/>
              </a:rPr>
              <a:t> learn ML?</a:t>
            </a:r>
            <a:endParaRPr lang="en-SG" sz="2000" dirty="0"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639FE2-CBA3-4C20-982D-60D5458AE0D9}"/>
              </a:ext>
            </a:extLst>
          </p:cNvPr>
          <p:cNvSpPr/>
          <p:nvPr/>
        </p:nvSpPr>
        <p:spPr bwMode="auto">
          <a:xfrm>
            <a:off x="7013875" y="4325006"/>
            <a:ext cx="2478468" cy="673307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Go to DSA5105</a:t>
            </a:r>
            <a:endParaRPr lang="en-SG" sz="2000" dirty="0"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2CD25C-F0B8-458C-904E-69C8D0F65772}"/>
              </a:ext>
            </a:extLst>
          </p:cNvPr>
          <p:cNvCxnSpPr>
            <a:stCxn id="13" idx="2"/>
            <a:endCxn id="17" idx="0"/>
          </p:cNvCxnSpPr>
          <p:nvPr/>
        </p:nvCxnSpPr>
        <p:spPr bwMode="auto">
          <a:xfrm flipH="1">
            <a:off x="4447550" y="3458049"/>
            <a:ext cx="1837918" cy="8669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2136EA-F1EA-40B2-A23F-442080CAF0C7}"/>
              </a:ext>
            </a:extLst>
          </p:cNvPr>
          <p:cNvCxnSpPr>
            <a:stCxn id="13" idx="2"/>
            <a:endCxn id="18" idx="0"/>
          </p:cNvCxnSpPr>
          <p:nvPr/>
        </p:nvCxnSpPr>
        <p:spPr bwMode="auto">
          <a:xfrm>
            <a:off x="6285468" y="3458049"/>
            <a:ext cx="1967642" cy="8669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D20BE-C815-4D43-B2CC-F2A9DA0351F0}"/>
              </a:ext>
            </a:extLst>
          </p:cNvPr>
          <p:cNvCxnSpPr>
            <a:stCxn id="17" idx="2"/>
            <a:endCxn id="23" idx="0"/>
          </p:cNvCxnSpPr>
          <p:nvPr/>
        </p:nvCxnSpPr>
        <p:spPr bwMode="auto">
          <a:xfrm flipH="1">
            <a:off x="2571953" y="4998314"/>
            <a:ext cx="1875596" cy="9655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12F25B-5E6B-4DA2-89B5-1AAE472930CB}"/>
              </a:ext>
            </a:extLst>
          </p:cNvPr>
          <p:cNvCxnSpPr>
            <a:stCxn id="17" idx="2"/>
            <a:endCxn id="24" idx="0"/>
          </p:cNvCxnSpPr>
          <p:nvPr/>
        </p:nvCxnSpPr>
        <p:spPr bwMode="auto">
          <a:xfrm>
            <a:off x="4447550" y="4998314"/>
            <a:ext cx="1929963" cy="9655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DD483F-C500-4EF2-A165-91A54DB63231}"/>
              </a:ext>
            </a:extLst>
          </p:cNvPr>
          <p:cNvSpPr/>
          <p:nvPr/>
        </p:nvSpPr>
        <p:spPr bwMode="auto">
          <a:xfrm>
            <a:off x="1332719" y="5963868"/>
            <a:ext cx="2478468" cy="673307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Go to DSA5105</a:t>
            </a:r>
            <a:endParaRPr lang="en-SG" sz="2000" dirty="0">
              <a:latin typeface="+mn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52CAF2-A92B-4040-8A15-F8CACC6494B7}"/>
              </a:ext>
            </a:extLst>
          </p:cNvPr>
          <p:cNvSpPr/>
          <p:nvPr/>
        </p:nvSpPr>
        <p:spPr bwMode="auto">
          <a:xfrm>
            <a:off x="5138279" y="5963868"/>
            <a:ext cx="2478468" cy="6733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Change friends</a:t>
            </a:r>
            <a:endParaRPr lang="en-SG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734CE2-B50D-4CD5-B9C0-955CBCD8F4C4}"/>
              </a:ext>
            </a:extLst>
          </p:cNvPr>
          <p:cNvSpPr txBox="1"/>
          <p:nvPr/>
        </p:nvSpPr>
        <p:spPr>
          <a:xfrm>
            <a:off x="3468014" y="3567624"/>
            <a:ext cx="1837918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+mn-lt"/>
              </a:rPr>
              <a:t>Have friends</a:t>
            </a:r>
            <a:endParaRPr lang="en-SG" sz="2000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FD8AD0-5DCF-4D06-97E9-10FA27843BEA}"/>
              </a:ext>
            </a:extLst>
          </p:cNvPr>
          <p:cNvSpPr txBox="1"/>
          <p:nvPr/>
        </p:nvSpPr>
        <p:spPr>
          <a:xfrm>
            <a:off x="1374304" y="5212511"/>
            <a:ext cx="1837918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+mn-lt"/>
              </a:rPr>
              <a:t>Yes</a:t>
            </a:r>
            <a:endParaRPr lang="en-SG" sz="200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A065F7-EE5C-4EDE-8ABD-6E31DFD83DAF}"/>
              </a:ext>
            </a:extLst>
          </p:cNvPr>
          <p:cNvSpPr txBox="1"/>
          <p:nvPr/>
        </p:nvSpPr>
        <p:spPr>
          <a:xfrm>
            <a:off x="5046233" y="1998680"/>
            <a:ext cx="1837918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+mn-lt"/>
              </a:rPr>
              <a:t>Yes</a:t>
            </a:r>
            <a:endParaRPr lang="en-SG" sz="2000"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679881-0A41-4322-898B-BE37047F4E80}"/>
              </a:ext>
            </a:extLst>
          </p:cNvPr>
          <p:cNvSpPr txBox="1"/>
          <p:nvPr/>
        </p:nvSpPr>
        <p:spPr>
          <a:xfrm>
            <a:off x="7317644" y="3528464"/>
            <a:ext cx="183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+mn-lt"/>
              </a:rPr>
              <a:t>No friends</a:t>
            </a:r>
            <a:endParaRPr lang="en-SG" sz="200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8C0A8-E7A2-45C1-8FE9-79BE117E6FDE}"/>
              </a:ext>
            </a:extLst>
          </p:cNvPr>
          <p:cNvSpPr txBox="1"/>
          <p:nvPr/>
        </p:nvSpPr>
        <p:spPr>
          <a:xfrm>
            <a:off x="5277551" y="5217655"/>
            <a:ext cx="1837917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+mn-lt"/>
              </a:rPr>
              <a:t>No</a:t>
            </a:r>
            <a:endParaRPr lang="en-SG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940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23" grpId="0" animBg="1"/>
      <p:bldP spid="24" grpId="0" animBg="1"/>
      <p:bldP spid="25" grpId="0"/>
      <p:bldP spid="26" grpId="0"/>
      <p:bldP spid="28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178E-F041-40E3-BC3F-230C25A3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Basics</a:t>
            </a:r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AA8A5-744A-4DEB-BE5C-34D08EDEAE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BC4CC7-E3D8-413B-8669-FED7F391D9D8}"/>
              </a:ext>
            </a:extLst>
          </p:cNvPr>
          <p:cNvGrpSpPr/>
          <p:nvPr/>
        </p:nvGrpSpPr>
        <p:grpSpPr>
          <a:xfrm>
            <a:off x="491590" y="2344024"/>
            <a:ext cx="9168881" cy="4509926"/>
            <a:chOff x="279919" y="1199970"/>
            <a:chExt cx="8571854" cy="58167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2B90A4-0FD9-4530-AD27-14D5F6BB7932}"/>
                </a:ext>
              </a:extLst>
            </p:cNvPr>
            <p:cNvSpPr txBox="1"/>
            <p:nvPr/>
          </p:nvSpPr>
          <p:spPr>
            <a:xfrm>
              <a:off x="279919" y="3704279"/>
              <a:ext cx="1365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+mn-lt"/>
                </a:rPr>
                <a:t>Depth = 3</a:t>
              </a:r>
              <a:endParaRPr lang="en-SG" sz="2000">
                <a:latin typeface="+mn-lt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1B4649-46EC-4A99-99AB-674D8927D0CF}"/>
                </a:ext>
              </a:extLst>
            </p:cNvPr>
            <p:cNvGrpSpPr/>
            <p:nvPr/>
          </p:nvGrpSpPr>
          <p:grpSpPr>
            <a:xfrm>
              <a:off x="1645299" y="1199970"/>
              <a:ext cx="7206474" cy="5816780"/>
              <a:chOff x="1645299" y="1199970"/>
              <a:chExt cx="7206474" cy="5816780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0F1623-40CE-466B-B81D-F155EDA51B85}"/>
                  </a:ext>
                </a:extLst>
              </p:cNvPr>
              <p:cNvCxnSpPr/>
              <p:nvPr/>
            </p:nvCxnSpPr>
            <p:spPr bwMode="auto">
              <a:xfrm flipH="1">
                <a:off x="1645299" y="1199970"/>
                <a:ext cx="26456" cy="581678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3399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3182D5F-373A-4DE6-A0F4-5965FCDF39CA}"/>
                  </a:ext>
                </a:extLst>
              </p:cNvPr>
              <p:cNvGrpSpPr/>
              <p:nvPr/>
            </p:nvGrpSpPr>
            <p:grpSpPr>
              <a:xfrm>
                <a:off x="2388635" y="1321116"/>
                <a:ext cx="6463138" cy="5565703"/>
                <a:chOff x="2388635" y="1321116"/>
                <a:chExt cx="6463138" cy="556570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293FB98F-70DA-4604-8D15-EC1A0C41FD23}"/>
                    </a:ext>
                  </a:extLst>
                </p:cNvPr>
                <p:cNvSpPr/>
                <p:nvPr/>
              </p:nvSpPr>
              <p:spPr bwMode="auto">
                <a:xfrm>
                  <a:off x="3968708" y="1321116"/>
                  <a:ext cx="1841241" cy="702906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latinLnBrk="0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r>
                    <a:rPr lang="en-US" sz="2000">
                      <a:solidFill>
                        <a:schemeClr val="tx1"/>
                      </a:solidFill>
                    </a:rPr>
                    <a:t>Root Node</a:t>
                  </a:r>
                  <a:endParaRPr lang="en-SG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04C51DC-E596-44C8-BD92-159617B1D29E}"/>
                    </a:ext>
                  </a:extLst>
                </p:cNvPr>
                <p:cNvSpPr/>
                <p:nvPr/>
              </p:nvSpPr>
              <p:spPr bwMode="auto">
                <a:xfrm>
                  <a:off x="2388635" y="2865033"/>
                  <a:ext cx="1841241" cy="702906"/>
                </a:xfrm>
                <a:prstGeom prst="roundRect">
                  <a:avLst/>
                </a:prstGeom>
                <a:solidFill>
                  <a:srgbClr val="FFA36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latinLnBrk="0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r>
                    <a:rPr lang="en-US" sz="2000">
                      <a:latin typeface="+mn-lt"/>
                    </a:rPr>
                    <a:t>Leaf Node</a:t>
                  </a:r>
                  <a:endParaRPr lang="en-SG" sz="2000">
                    <a:latin typeface="+mn-lt"/>
                  </a:endParaRP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6100AD1-7F30-4037-8C0B-CCE0E45EEAAF}"/>
                    </a:ext>
                  </a:extLst>
                </p:cNvPr>
                <p:cNvSpPr/>
                <p:nvPr/>
              </p:nvSpPr>
              <p:spPr bwMode="auto">
                <a:xfrm>
                  <a:off x="5548781" y="2865033"/>
                  <a:ext cx="1841241" cy="702906"/>
                </a:xfrm>
                <a:prstGeom prst="round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latin typeface="+mn-lt"/>
                    </a:rPr>
                    <a:t>Internal Node</a:t>
                  </a:r>
                  <a:endParaRPr lang="en-SG" sz="2000">
                    <a:latin typeface="+mn-lt"/>
                  </a:endParaRP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1112613-DB32-4039-A445-F22A664588E3}"/>
                    </a:ext>
                  </a:extLst>
                </p:cNvPr>
                <p:cNvCxnSpPr>
                  <a:stCxn id="10" idx="2"/>
                  <a:endCxn id="12" idx="0"/>
                </p:cNvCxnSpPr>
                <p:nvPr/>
              </p:nvCxnSpPr>
              <p:spPr bwMode="auto">
                <a:xfrm>
                  <a:off x="4889329" y="2024022"/>
                  <a:ext cx="1580073" cy="841011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A078A04-56CF-4774-997E-CD648D7A89D5}"/>
                    </a:ext>
                  </a:extLst>
                </p:cNvPr>
                <p:cNvCxnSpPr>
                  <a:stCxn id="10" idx="2"/>
                  <a:endCxn id="11" idx="0"/>
                </p:cNvCxnSpPr>
                <p:nvPr/>
              </p:nvCxnSpPr>
              <p:spPr bwMode="auto">
                <a:xfrm flipH="1">
                  <a:off x="3309256" y="2024022"/>
                  <a:ext cx="1580073" cy="841011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13872C8-3A37-4D1B-9E6D-C1076ABFBB0E}"/>
                    </a:ext>
                  </a:extLst>
                </p:cNvPr>
                <p:cNvSpPr txBox="1"/>
                <p:nvPr/>
              </p:nvSpPr>
              <p:spPr>
                <a:xfrm>
                  <a:off x="4229876" y="2276501"/>
                  <a:ext cx="13653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>
                      <a:latin typeface="+mn-lt"/>
                    </a:rPr>
                    <a:t>Branches</a:t>
                  </a:r>
                  <a:endParaRPr lang="en-SG" sz="2000">
                    <a:latin typeface="+mn-lt"/>
                  </a:endParaRP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2416C382-41CE-4902-BED9-0C9F502F50FD}"/>
                    </a:ext>
                  </a:extLst>
                </p:cNvPr>
                <p:cNvSpPr/>
                <p:nvPr/>
              </p:nvSpPr>
              <p:spPr bwMode="auto">
                <a:xfrm>
                  <a:off x="4183401" y="4473008"/>
                  <a:ext cx="1841241" cy="702906"/>
                </a:xfrm>
                <a:prstGeom prst="round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latin typeface="+mn-lt"/>
                    </a:rPr>
                    <a:t>Internal Node</a:t>
                  </a:r>
                  <a:endParaRPr lang="en-SG" sz="2000">
                    <a:latin typeface="+mn-lt"/>
                  </a:endParaRP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004A6B37-51BD-498B-AB90-3506F04EE499}"/>
                    </a:ext>
                  </a:extLst>
                </p:cNvPr>
                <p:cNvSpPr/>
                <p:nvPr/>
              </p:nvSpPr>
              <p:spPr bwMode="auto">
                <a:xfrm>
                  <a:off x="7010532" y="4473008"/>
                  <a:ext cx="1841241" cy="702906"/>
                </a:xfrm>
                <a:prstGeom prst="roundRect">
                  <a:avLst/>
                </a:prstGeom>
                <a:solidFill>
                  <a:srgbClr val="FFA36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latin typeface="+mn-lt"/>
                    </a:rPr>
                    <a:t>Leaf Node</a:t>
                  </a:r>
                  <a:endParaRPr lang="en-SG" sz="2000">
                    <a:latin typeface="+mn-lt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72050544-84D5-47F5-9D2A-7120C449646A}"/>
                    </a:ext>
                  </a:extLst>
                </p:cNvPr>
                <p:cNvCxnSpPr>
                  <a:stCxn id="12" idx="2"/>
                  <a:endCxn id="16" idx="0"/>
                </p:cNvCxnSpPr>
                <p:nvPr/>
              </p:nvCxnSpPr>
              <p:spPr bwMode="auto">
                <a:xfrm flipH="1">
                  <a:off x="5104022" y="3567939"/>
                  <a:ext cx="1365380" cy="905069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5FCDD8B7-10BC-4156-A982-330F72D4D396}"/>
                    </a:ext>
                  </a:extLst>
                </p:cNvPr>
                <p:cNvCxnSpPr>
                  <a:stCxn id="12" idx="2"/>
                  <a:endCxn id="17" idx="0"/>
                </p:cNvCxnSpPr>
                <p:nvPr/>
              </p:nvCxnSpPr>
              <p:spPr bwMode="auto">
                <a:xfrm>
                  <a:off x="6469402" y="3567939"/>
                  <a:ext cx="1461751" cy="905069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5AAD0A6-E549-48F8-B7B1-2F5111836F2D}"/>
                    </a:ext>
                  </a:extLst>
                </p:cNvPr>
                <p:cNvCxnSpPr>
                  <a:stCxn id="16" idx="2"/>
                  <a:endCxn id="22" idx="0"/>
                </p:cNvCxnSpPr>
                <p:nvPr/>
              </p:nvCxnSpPr>
              <p:spPr bwMode="auto">
                <a:xfrm flipH="1">
                  <a:off x="3710651" y="5175914"/>
                  <a:ext cx="1393371" cy="1007999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7BE12E1-8B8B-4ACF-B27D-0D45897EB225}"/>
                    </a:ext>
                  </a:extLst>
                </p:cNvPr>
                <p:cNvCxnSpPr>
                  <a:stCxn id="16" idx="2"/>
                  <a:endCxn id="23" idx="0"/>
                </p:cNvCxnSpPr>
                <p:nvPr/>
              </p:nvCxnSpPr>
              <p:spPr bwMode="auto">
                <a:xfrm>
                  <a:off x="5104022" y="5175914"/>
                  <a:ext cx="1433760" cy="1007999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6AFDB6AD-4E6B-4D10-974B-9C453849BC0D}"/>
                    </a:ext>
                  </a:extLst>
                </p:cNvPr>
                <p:cNvSpPr/>
                <p:nvPr/>
              </p:nvSpPr>
              <p:spPr bwMode="auto">
                <a:xfrm>
                  <a:off x="2790030" y="6183913"/>
                  <a:ext cx="1841241" cy="702906"/>
                </a:xfrm>
                <a:prstGeom prst="roundRect">
                  <a:avLst/>
                </a:prstGeom>
                <a:solidFill>
                  <a:srgbClr val="FFA36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latin typeface="+mn-lt"/>
                    </a:rPr>
                    <a:t>Leaf Node</a:t>
                  </a:r>
                  <a:endParaRPr lang="en-SG" sz="2000">
                    <a:latin typeface="+mn-lt"/>
                  </a:endParaRP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7800C606-DE49-428E-9E6D-402394A39B3A}"/>
                    </a:ext>
                  </a:extLst>
                </p:cNvPr>
                <p:cNvSpPr/>
                <p:nvPr/>
              </p:nvSpPr>
              <p:spPr bwMode="auto">
                <a:xfrm>
                  <a:off x="5617161" y="6183913"/>
                  <a:ext cx="1841241" cy="702906"/>
                </a:xfrm>
                <a:prstGeom prst="roundRect">
                  <a:avLst/>
                </a:prstGeom>
                <a:solidFill>
                  <a:srgbClr val="FFA36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latin typeface="+mn-lt"/>
                    </a:rPr>
                    <a:t>Leaf Node</a:t>
                  </a:r>
                  <a:endParaRPr lang="en-SG" sz="2000">
                    <a:latin typeface="+mn-lt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7B4DB7-991C-4926-84C5-7700948A9B5A}"/>
                    </a:ext>
                  </a:extLst>
                </p:cNvPr>
                <p:cNvSpPr txBox="1"/>
                <p:nvPr/>
              </p:nvSpPr>
              <p:spPr>
                <a:xfrm>
                  <a:off x="5820902" y="3904334"/>
                  <a:ext cx="13653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>
                      <a:latin typeface="+mn-lt"/>
                    </a:rPr>
                    <a:t>Branches</a:t>
                  </a:r>
                  <a:endParaRPr lang="en-SG" sz="2000">
                    <a:latin typeface="+mn-lt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9D7695B-881E-46B2-8F5F-64A36826C5A8}"/>
                    </a:ext>
                  </a:extLst>
                </p:cNvPr>
                <p:cNvSpPr txBox="1"/>
                <p:nvPr/>
              </p:nvSpPr>
              <p:spPr>
                <a:xfrm>
                  <a:off x="4393341" y="5678765"/>
                  <a:ext cx="13653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>
                      <a:latin typeface="+mn-lt"/>
                    </a:rPr>
                    <a:t>Branches</a:t>
                  </a:r>
                  <a:endParaRPr lang="en-SG" sz="2000">
                    <a:latin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022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9A0E-DF29-4A33-9F6A-20FD7F2E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4B73-0102-476D-BEA2-26A9EE74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Decision trees are very simple and useful ways to build models.</a:t>
            </a:r>
          </a:p>
          <a:p>
            <a:endParaRPr lang="en-US" b="0"/>
          </a:p>
          <a:p>
            <a:r>
              <a:rPr lang="en-US" b="0"/>
              <a:t>Key ideas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b="1"/>
              <a:t>Stratify </a:t>
            </a:r>
            <a:r>
              <a:rPr lang="en-US"/>
              <a:t>the input space</a:t>
            </a:r>
            <a:r>
              <a:rPr lang="en-SG"/>
              <a:t> into distinct, non-overlapping regions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SG"/>
              <a:t>Assign a chosen, </a:t>
            </a:r>
            <a:r>
              <a:rPr lang="en-SG" b="1"/>
              <a:t>constant </a:t>
            </a:r>
            <a:r>
              <a:rPr lang="en-SG"/>
              <a:t>prediction to each region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33931-B212-42EF-B894-A64BCB7163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685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AAB54C76-E3B6-4AB9-B3B6-A5CB021F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One-Dimensional Example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01FBE532-BAE5-438B-9F1C-2E70021C1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Suppose we want to approximate some oracle function</a:t>
                </a:r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SG" b="0" dirty="0"/>
              </a:p>
              <a:p>
                <a:endParaRPr lang="en-SG" b="0" dirty="0"/>
              </a:p>
              <a:p>
                <a:r>
                  <a:rPr lang="en-SG" b="0" dirty="0"/>
                  <a:t>A depth-1 decision tree is the </a:t>
                </a:r>
                <a:r>
                  <a:rPr lang="en-SG" dirty="0"/>
                  <a:t>piecewise constant </a:t>
                </a:r>
                <a:r>
                  <a:rPr lang="en-SG" b="0" dirty="0"/>
                  <a:t>function</a:t>
                </a:r>
              </a:p>
              <a:p>
                <a:pPr lvl="1"/>
                <a:endParaRPr lang="en-SG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SG" dirty="0"/>
              </a:p>
              <a:p>
                <a:pPr lvl="1"/>
                <a:endParaRPr lang="en-SG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trainable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parameters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01FBE532-BAE5-438B-9F1C-2E70021C1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067" b="-3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3230-79E6-4F89-8459-6035B9B24D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498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A998-7A47-4253-B1B0-8C9C7E823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6523"/>
            <a:ext cx="8628062" cy="622039"/>
          </a:xfrm>
        </p:spPr>
        <p:txBody>
          <a:bodyPr/>
          <a:lstStyle/>
          <a:p>
            <a:pPr algn="ctr"/>
            <a:r>
              <a:rPr lang="en-US" b="0"/>
              <a:t>This corresponds to the following decision tree</a:t>
            </a:r>
            <a:endParaRPr lang="en-SG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C825A-EF15-44B9-9F0E-C883A70C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2CA7A1-3318-4D0C-8829-0C4F3293D8F2}"/>
              </a:ext>
            </a:extLst>
          </p:cNvPr>
          <p:cNvGrpSpPr/>
          <p:nvPr/>
        </p:nvGrpSpPr>
        <p:grpSpPr>
          <a:xfrm>
            <a:off x="5382756" y="2114542"/>
            <a:ext cx="4367960" cy="3726025"/>
            <a:chOff x="1468572" y="2064728"/>
            <a:chExt cx="5349732" cy="1742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BA0AF4EC-9D5A-4D3B-806E-4E06AFCBBF93}"/>
                    </a:ext>
                  </a:extLst>
                </p:cNvPr>
                <p:cNvSpPr/>
                <p:nvPr/>
              </p:nvSpPr>
              <p:spPr bwMode="auto">
                <a:xfrm>
                  <a:off x="3158697" y="2064728"/>
                  <a:ext cx="1969483" cy="54498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latinLnBrk="0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G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BA0AF4EC-9D5A-4D3B-806E-4E06AFCBBF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58697" y="2064728"/>
                  <a:ext cx="1969483" cy="54498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7CECEE42-4888-4B5C-84A3-50F9D76CD33F}"/>
                    </a:ext>
                  </a:extLst>
                </p:cNvPr>
                <p:cNvSpPr/>
                <p:nvPr/>
              </p:nvSpPr>
              <p:spPr bwMode="auto">
                <a:xfrm>
                  <a:off x="1468572" y="3261774"/>
                  <a:ext cx="1969483" cy="544984"/>
                </a:xfrm>
                <a:prstGeom prst="roundRect">
                  <a:avLst/>
                </a:prstGeom>
                <a:solidFill>
                  <a:srgbClr val="FFA36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latinLnBrk="0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SG" sz="20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7CECEE42-4888-4B5C-84A3-50F9D76CD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68572" y="3261774"/>
                  <a:ext cx="1969483" cy="54498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1DF8824-9EF2-4AF4-872C-4890163E195A}"/>
                    </a:ext>
                  </a:extLst>
                </p:cNvPr>
                <p:cNvSpPr/>
                <p:nvPr/>
              </p:nvSpPr>
              <p:spPr bwMode="auto">
                <a:xfrm>
                  <a:off x="4848821" y="3261774"/>
                  <a:ext cx="1969483" cy="544984"/>
                </a:xfrm>
                <a:prstGeom prst="roundRect">
                  <a:avLst/>
                </a:prstGeom>
                <a:solidFill>
                  <a:srgbClr val="FFA36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SG" sz="20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1DF8824-9EF2-4AF4-872C-4890163E19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48821" y="3261774"/>
                  <a:ext cx="1969483" cy="54498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4CD41EB-E7C0-4853-8BDA-E6F3FB53BEA3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 bwMode="auto">
            <a:xfrm>
              <a:off x="4143439" y="2609712"/>
              <a:ext cx="1690125" cy="6520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7A317D-9508-4497-BE25-7296AFE092BC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 bwMode="auto">
            <a:xfrm flipH="1">
              <a:off x="2453314" y="2609712"/>
              <a:ext cx="1690125" cy="6520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3D43FD1-EA59-4130-A917-E11E5C21C65F}"/>
                    </a:ext>
                  </a:extLst>
                </p:cNvPr>
                <p:cNvSpPr txBox="1"/>
                <p:nvPr/>
              </p:nvSpPr>
              <p:spPr>
                <a:xfrm>
                  <a:off x="1766641" y="2619819"/>
                  <a:ext cx="14604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20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3D43FD1-EA59-4130-A917-E11E5C21C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6641" y="2619819"/>
                  <a:ext cx="146047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CE41620-9CCF-496D-BC31-A767EA11FD15}"/>
                    </a:ext>
                  </a:extLst>
                </p:cNvPr>
                <p:cNvSpPr txBox="1"/>
                <p:nvPr/>
              </p:nvSpPr>
              <p:spPr>
                <a:xfrm>
                  <a:off x="5154866" y="2639081"/>
                  <a:ext cx="14604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 sz="200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CE41620-9CCF-496D-BC31-A767EA11F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866" y="2639081"/>
                  <a:ext cx="146047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945189-D52D-4B83-8212-AB2D204C9E00}"/>
              </a:ext>
            </a:extLst>
          </p:cNvPr>
          <p:cNvGrpSpPr/>
          <p:nvPr/>
        </p:nvGrpSpPr>
        <p:grpSpPr>
          <a:xfrm>
            <a:off x="320891" y="1765802"/>
            <a:ext cx="4729299" cy="4423505"/>
            <a:chOff x="4884335" y="1685731"/>
            <a:chExt cx="4729299" cy="442350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AD4FFE2-C8BA-44F5-88C8-03D868F64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870" b="2051"/>
            <a:stretch/>
          </p:blipFill>
          <p:spPr>
            <a:xfrm>
              <a:off x="4925219" y="1685731"/>
              <a:ext cx="4688415" cy="4423505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0B87006-857D-4FAE-AAEB-AAB0C876BEB5}"/>
                </a:ext>
              </a:extLst>
            </p:cNvPr>
            <p:cNvGrpSpPr/>
            <p:nvPr/>
          </p:nvGrpSpPr>
          <p:grpSpPr>
            <a:xfrm>
              <a:off x="4884335" y="1965824"/>
              <a:ext cx="3996298" cy="2107930"/>
              <a:chOff x="4884335" y="1965824"/>
              <a:chExt cx="3996298" cy="21079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F62BFA1-CB60-4079-9673-63739F8C491F}"/>
                      </a:ext>
                    </a:extLst>
                  </p:cNvPr>
                  <p:cNvSpPr txBox="1"/>
                  <p:nvPr/>
                </p:nvSpPr>
                <p:spPr>
                  <a:xfrm>
                    <a:off x="7688179" y="1965824"/>
                    <a:ext cx="11924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SG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F62BFA1-CB60-4079-9673-63739F8C49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8179" y="1965824"/>
                    <a:ext cx="1192454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030C073-4EF1-435D-8FF6-3580F2C0E1F6}"/>
                  </a:ext>
                </a:extLst>
              </p:cNvPr>
              <p:cNvCxnSpPr>
                <a:stCxn id="30" idx="2"/>
              </p:cNvCxnSpPr>
              <p:nvPr/>
            </p:nvCxnSpPr>
            <p:spPr bwMode="auto">
              <a:xfrm flipH="1">
                <a:off x="7458269" y="2427489"/>
                <a:ext cx="826137" cy="51476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52427EE-290E-44D4-B5B6-A0CCDFB1F08A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335" y="2326695"/>
                    <a:ext cx="11924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SG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52427EE-290E-44D4-B5B6-A0CCDFB1F0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335" y="2326695"/>
                    <a:ext cx="1192454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3D0A65C-4F92-4D5B-9F2E-BC2C5FD7AB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454" y="3612089"/>
                    <a:ext cx="11924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SG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3D0A65C-4F92-4D5B-9F2E-BC2C5FD7AB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9454" y="3612089"/>
                    <a:ext cx="1192454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5404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8BE58E-F2BC-49B3-A5F1-954661B2DA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D726-3BD1-4818-8D5F-83A97296ACA9}"/>
              </a:ext>
            </a:extLst>
          </p:cNvPr>
          <p:cNvSpPr txBox="1">
            <a:spLocks/>
          </p:cNvSpPr>
          <p:nvPr/>
        </p:nvSpPr>
        <p:spPr>
          <a:xfrm>
            <a:off x="611188" y="970385"/>
            <a:ext cx="8628062" cy="622039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We can also further split the input space to form deeper trees</a:t>
            </a:r>
            <a:endParaRPr lang="en-SG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90A4B-6D22-4E89-91F6-3E8194D9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11" y="2753943"/>
            <a:ext cx="9580239" cy="30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30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1191</Words>
  <Application>Microsoft Macintosh PowerPoint</Application>
  <PresentationFormat>Custom</PresentationFormat>
  <Paragraphs>231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Times</vt:lpstr>
      <vt:lpstr>Times New Roman</vt:lpstr>
      <vt:lpstr>Blank</vt:lpstr>
      <vt:lpstr>PowerPoint Presentation</vt:lpstr>
      <vt:lpstr>Last time</vt:lpstr>
      <vt:lpstr>PowerPoint Presentation</vt:lpstr>
      <vt:lpstr>PowerPoint Presentation</vt:lpstr>
      <vt:lpstr>Decision Tree Basics</vt:lpstr>
      <vt:lpstr>Decision Trees</vt:lpstr>
      <vt:lpstr>A One-Dimensional Example</vt:lpstr>
      <vt:lpstr>PowerPoint Presentation</vt:lpstr>
      <vt:lpstr>PowerPoint Presentation</vt:lpstr>
      <vt:lpstr>Universal approximation theorem</vt:lpstr>
      <vt:lpstr>Classification and Regression Trees</vt:lpstr>
      <vt:lpstr>PowerPoint Presentation</vt:lpstr>
      <vt:lpstr>Learning Decision Trees</vt:lpstr>
      <vt:lpstr>PowerPoint Presentation</vt:lpstr>
      <vt:lpstr>Recursive Binary Splitting</vt:lpstr>
      <vt:lpstr>Greedy vs Optimal Solution</vt:lpstr>
      <vt:lpstr>Decision Trees for Classification</vt:lpstr>
      <vt:lpstr>Advantages and Disadvantages</vt:lpstr>
      <vt:lpstr>Overfitting</vt:lpstr>
      <vt:lpstr>PowerPoint Presentation</vt:lpstr>
      <vt:lpstr>Ensemble Methods</vt:lpstr>
      <vt:lpstr>Bootstrap Aggregating (Bagging)</vt:lpstr>
      <vt:lpstr>Example</vt:lpstr>
      <vt:lpstr>What does bagging do?</vt:lpstr>
      <vt:lpstr>PowerPoint Presentation</vt:lpstr>
      <vt:lpstr>Bias and Variance</vt:lpstr>
      <vt:lpstr>Boosting</vt:lpstr>
      <vt:lpstr>Key Ideas of AdaBoost</vt:lpstr>
      <vt:lpstr>PowerPoint Presentation</vt:lpstr>
      <vt:lpstr>Bagging reduces variance  Boosting reduces bias</vt:lpstr>
      <vt:lpstr>Cross Validation</vt:lpstr>
      <vt:lpstr>PowerPoint Presentation</vt:lpstr>
      <vt:lpstr>Summary</vt:lpstr>
      <vt:lpstr>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Qianxiao Li</dc:creator>
  <cp:lastModifiedBy>Soufiane Hayou</cp:lastModifiedBy>
  <cp:revision>11</cp:revision>
  <dcterms:created xsi:type="dcterms:W3CDTF">2019-09-06T09:38:41Z</dcterms:created>
  <dcterms:modified xsi:type="dcterms:W3CDTF">2022-09-03T05:49:25Z</dcterms:modified>
</cp:coreProperties>
</file>