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398" r:id="rId3"/>
    <p:sldId id="402" r:id="rId4"/>
    <p:sldId id="403" r:id="rId5"/>
    <p:sldId id="405" r:id="rId6"/>
    <p:sldId id="406" r:id="rId7"/>
    <p:sldId id="408" r:id="rId8"/>
    <p:sldId id="407" r:id="rId9"/>
    <p:sldId id="421" r:id="rId10"/>
    <p:sldId id="404" r:id="rId11"/>
    <p:sldId id="409" r:id="rId12"/>
    <p:sldId id="418" r:id="rId13"/>
    <p:sldId id="420" r:id="rId14"/>
    <p:sldId id="419" r:id="rId15"/>
    <p:sldId id="412" r:id="rId16"/>
    <p:sldId id="394" r:id="rId17"/>
    <p:sldId id="422" r:id="rId18"/>
    <p:sldId id="395" r:id="rId19"/>
    <p:sldId id="396" r:id="rId20"/>
    <p:sldId id="399" r:id="rId21"/>
    <p:sldId id="451" r:id="rId22"/>
    <p:sldId id="397" r:id="rId23"/>
    <p:sldId id="400" r:id="rId24"/>
    <p:sldId id="401" r:id="rId25"/>
    <p:sldId id="423" r:id="rId26"/>
    <p:sldId id="424" r:id="rId27"/>
    <p:sldId id="425" r:id="rId28"/>
    <p:sldId id="426" r:id="rId29"/>
    <p:sldId id="427" r:id="rId30"/>
    <p:sldId id="431" r:id="rId31"/>
    <p:sldId id="432" r:id="rId32"/>
    <p:sldId id="428" r:id="rId33"/>
    <p:sldId id="429" r:id="rId34"/>
    <p:sldId id="433" r:id="rId35"/>
    <p:sldId id="439" r:id="rId36"/>
    <p:sldId id="443" r:id="rId37"/>
    <p:sldId id="444" r:id="rId38"/>
    <p:sldId id="445" r:id="rId39"/>
    <p:sldId id="446" r:id="rId40"/>
    <p:sldId id="440" r:id="rId41"/>
    <p:sldId id="448" r:id="rId42"/>
    <p:sldId id="441" r:id="rId43"/>
    <p:sldId id="447" r:id="rId44"/>
    <p:sldId id="442" r:id="rId45"/>
    <p:sldId id="435" r:id="rId46"/>
    <p:sldId id="436" r:id="rId47"/>
    <p:sldId id="437" r:id="rId48"/>
    <p:sldId id="438" r:id="rId49"/>
    <p:sldId id="449" r:id="rId50"/>
    <p:sldId id="450" r:id="rId51"/>
    <p:sldId id="430" r:id="rId52"/>
    <p:sldId id="379" r:id="rId53"/>
  </p:sldIdLst>
  <p:sldSz cx="10152063" cy="7596188"/>
  <p:notesSz cx="7596188" cy="1015206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3034FAB-6B6E-E848-B766-73D5D9F0EDDD}">
          <p14:sldIdLst>
            <p14:sldId id="256"/>
            <p14:sldId id="398"/>
            <p14:sldId id="402"/>
            <p14:sldId id="403"/>
            <p14:sldId id="405"/>
            <p14:sldId id="406"/>
            <p14:sldId id="408"/>
            <p14:sldId id="407"/>
            <p14:sldId id="421"/>
            <p14:sldId id="404"/>
            <p14:sldId id="409"/>
            <p14:sldId id="418"/>
            <p14:sldId id="420"/>
            <p14:sldId id="419"/>
            <p14:sldId id="412"/>
            <p14:sldId id="394"/>
            <p14:sldId id="422"/>
            <p14:sldId id="395"/>
            <p14:sldId id="396"/>
            <p14:sldId id="399"/>
            <p14:sldId id="451"/>
            <p14:sldId id="397"/>
            <p14:sldId id="400"/>
            <p14:sldId id="401"/>
            <p14:sldId id="423"/>
            <p14:sldId id="424"/>
            <p14:sldId id="425"/>
            <p14:sldId id="426"/>
            <p14:sldId id="427"/>
            <p14:sldId id="431"/>
            <p14:sldId id="432"/>
            <p14:sldId id="428"/>
            <p14:sldId id="429"/>
            <p14:sldId id="433"/>
            <p14:sldId id="439"/>
            <p14:sldId id="443"/>
            <p14:sldId id="444"/>
            <p14:sldId id="445"/>
            <p14:sldId id="446"/>
            <p14:sldId id="440"/>
            <p14:sldId id="448"/>
            <p14:sldId id="441"/>
            <p14:sldId id="447"/>
            <p14:sldId id="442"/>
            <p14:sldId id="435"/>
            <p14:sldId id="436"/>
            <p14:sldId id="437"/>
            <p14:sldId id="438"/>
            <p14:sldId id="449"/>
            <p14:sldId id="450"/>
            <p14:sldId id="430"/>
            <p14:sldId id="3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92">
          <p15:clr>
            <a:srgbClr val="A4A3A4"/>
          </p15:clr>
        </p15:guide>
        <p15:guide id="2" pos="32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3399"/>
    <a:srgbClr val="FFFFFF"/>
    <a:srgbClr val="FFA366"/>
    <a:srgbClr val="FF0000"/>
    <a:srgbClr val="FF8534"/>
    <a:srgbClr val="FF6601"/>
    <a:srgbClr val="297EB8"/>
    <a:srgbClr val="FF0100"/>
    <a:srgbClr val="333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8061E0-28F3-41EA-94CF-D7034501B402}" v="16" dt="2020-09-08T09:12:29.5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2"/>
  </p:normalViewPr>
  <p:slideViewPr>
    <p:cSldViewPr snapToGrid="0">
      <p:cViewPr varScale="1">
        <p:scale>
          <a:sx n="94" d="100"/>
          <a:sy n="94" d="100"/>
        </p:scale>
        <p:origin x="1864" y="184"/>
      </p:cViewPr>
      <p:guideLst>
        <p:guide orient="horz" pos="1392"/>
        <p:guide pos="32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anxiao Li" userId="64a5c823-0c12-42a3-894d-a19ad3bb3348" providerId="ADAL" clId="{04FA87E8-1F95-4E92-8753-02DCC28E8E5D}"/>
    <pc:docChg chg="undo custSel mod addSld delSld modSld modSection">
      <pc:chgData name="Qianxiao Li" userId="64a5c823-0c12-42a3-894d-a19ad3bb3348" providerId="ADAL" clId="{04FA87E8-1F95-4E92-8753-02DCC28E8E5D}" dt="2019-08-21T16:46:26.653" v="5934" actId="2696"/>
      <pc:docMkLst>
        <pc:docMk/>
      </pc:docMkLst>
    </pc:docChg>
  </pc:docChgLst>
  <pc:docChgLst>
    <pc:chgData name="Li Qianxiao" userId="64a5c823-0c12-42a3-894d-a19ad3bb3348" providerId="ADAL" clId="{81698419-0CE1-4AB7-9269-FE683E3FF052}"/>
    <pc:docChg chg="undo redo custSel addSld delSld modSld sldOrd modSection">
      <pc:chgData name="Li Qianxiao" userId="64a5c823-0c12-42a3-894d-a19ad3bb3348" providerId="ADAL" clId="{81698419-0CE1-4AB7-9269-FE683E3FF052}" dt="2019-08-23T10:48:19.801" v="10751"/>
      <pc:docMkLst>
        <pc:docMk/>
      </pc:docMkLst>
    </pc:docChg>
  </pc:docChgLst>
  <pc:docChgLst>
    <pc:chgData name="Li Qianxiao" userId="64a5c823-0c12-42a3-894d-a19ad3bb3348" providerId="ADAL" clId="{19798AF8-37FD-F443-A4BD-7CCF93918B6A}"/>
    <pc:docChg chg="undo custSel mod addSld delSld modSld sldOrd delMainMaster modMainMaster modSection">
      <pc:chgData name="Li Qianxiao" userId="64a5c823-0c12-42a3-894d-a19ad3bb3348" providerId="ADAL" clId="{19798AF8-37FD-F443-A4BD-7CCF93918B6A}" dt="2019-08-16T02:50:10.699" v="3971"/>
      <pc:docMkLst>
        <pc:docMk/>
      </pc:docMkLst>
      <pc:sldChg chg="modSp">
        <pc:chgData name="Li Qianxiao" userId="64a5c823-0c12-42a3-894d-a19ad3bb3348" providerId="ADAL" clId="{19798AF8-37FD-F443-A4BD-7CCF93918B6A}" dt="2019-08-14T04:34:42.192" v="3056" actId="20577"/>
        <pc:sldMkLst>
          <pc:docMk/>
          <pc:sldMk cId="0" sldId="256"/>
        </pc:sldMkLst>
        <pc:spChg chg="mod">
          <ac:chgData name="Li Qianxiao" userId="64a5c823-0c12-42a3-894d-a19ad3bb3348" providerId="ADAL" clId="{19798AF8-37FD-F443-A4BD-7CCF93918B6A}" dt="2019-08-14T04:34:42.192" v="3056" actId="20577"/>
          <ac:spMkLst>
            <pc:docMk/>
            <pc:sldMk cId="0" sldId="256"/>
            <ac:spMk id="3075" creationId="{6177526B-ACB8-C841-8469-9ABF05E68075}"/>
          </ac:spMkLst>
        </pc:spChg>
      </pc:sldChg>
      <pc:sldMasterChg chg="delSp modSp delSldLayout modSldLayout">
        <pc:chgData name="Li Qianxiao" userId="64a5c823-0c12-42a3-894d-a19ad3bb3348" providerId="ADAL" clId="{19798AF8-37FD-F443-A4BD-7CCF93918B6A}" dt="2019-07-31T09:50:50.178" v="1935" actId="2696"/>
        <pc:sldMasterMkLst>
          <pc:docMk/>
          <pc:sldMasterMk cId="0" sldId="2147483648"/>
        </pc:sldMasterMkLst>
        <pc:spChg chg="del mod">
          <ac:chgData name="Li Qianxiao" userId="64a5c823-0c12-42a3-894d-a19ad3bb3348" providerId="ADAL" clId="{19798AF8-37FD-F443-A4BD-7CCF93918B6A}" dt="2019-07-31T07:07:48.709" v="34"/>
          <ac:spMkLst>
            <pc:docMk/>
            <pc:sldMasterMk cId="0" sldId="2147483648"/>
            <ac:spMk id="1033" creationId="{4FBA2E55-42DF-1941-945B-8F1BCCDA4953}"/>
          </ac:spMkLst>
        </pc:spChg>
        <pc:sldLayoutChg chg="addSp delSp modSp">
          <pc:chgData name="Li Qianxiao" userId="64a5c823-0c12-42a3-894d-a19ad3bb3348" providerId="ADAL" clId="{19798AF8-37FD-F443-A4BD-7CCF93918B6A}" dt="2019-07-31T07:07:08.276" v="31"/>
          <pc:sldLayoutMkLst>
            <pc:docMk/>
            <pc:sldMasterMk cId="0" sldId="2147483648"/>
            <pc:sldLayoutMk cId="1366904060" sldId="2147483666"/>
          </pc:sldLayoutMkLst>
          <pc:spChg chg="add del mod">
            <ac:chgData name="Li Qianxiao" userId="64a5c823-0c12-42a3-894d-a19ad3bb3348" providerId="ADAL" clId="{19798AF8-37FD-F443-A4BD-7CCF93918B6A}" dt="2019-07-31T07:06:58.127" v="26"/>
            <ac:spMkLst>
              <pc:docMk/>
              <pc:sldMasterMk cId="0" sldId="2147483648"/>
              <pc:sldLayoutMk cId="1366904060" sldId="2147483666"/>
              <ac:spMk id="5" creationId="{79330206-BD08-6441-B16E-AF110400F2DE}"/>
            </ac:spMkLst>
          </pc:spChg>
          <pc:spChg chg="add del mod">
            <ac:chgData name="Li Qianxiao" userId="64a5c823-0c12-42a3-894d-a19ad3bb3348" providerId="ADAL" clId="{19798AF8-37FD-F443-A4BD-7CCF93918B6A}" dt="2019-07-31T07:06:59.330" v="28"/>
            <ac:spMkLst>
              <pc:docMk/>
              <pc:sldMasterMk cId="0" sldId="2147483648"/>
              <pc:sldLayoutMk cId="1366904060" sldId="2147483666"/>
              <ac:spMk id="6" creationId="{9E688035-740C-4747-B32F-BDB961228506}"/>
            </ac:spMkLst>
          </pc:spChg>
          <pc:spChg chg="add del mod">
            <ac:chgData name="Li Qianxiao" userId="64a5c823-0c12-42a3-894d-a19ad3bb3348" providerId="ADAL" clId="{19798AF8-37FD-F443-A4BD-7CCF93918B6A}" dt="2019-07-31T07:07:08.276" v="31"/>
            <ac:spMkLst>
              <pc:docMk/>
              <pc:sldMasterMk cId="0" sldId="2147483648"/>
              <pc:sldLayoutMk cId="1366904060" sldId="2147483666"/>
              <ac:spMk id="7" creationId="{43F0534B-9C92-F04C-8605-AC9D139B4BD5}"/>
            </ac:spMkLst>
          </pc:spChg>
        </pc:sldLayoutChg>
      </pc:sldMasterChg>
    </pc:docChg>
  </pc:docChgLst>
  <pc:docChgLst>
    <pc:chgData name="Li Qianxiao" userId="64a5c823-0c12-42a3-894d-a19ad3bb3348" providerId="ADAL" clId="{4BFFCA05-36DA-1B44-8FAB-D82936E633B4}"/>
    <pc:docChg chg="custSel modSld">
      <pc:chgData name="Li Qianxiao" userId="64a5c823-0c12-42a3-894d-a19ad3bb3348" providerId="ADAL" clId="{4BFFCA05-36DA-1B44-8FAB-D82936E633B4}" dt="2019-09-06T14:13:33.419" v="7" actId="1076"/>
      <pc:docMkLst>
        <pc:docMk/>
      </pc:docMkLst>
      <pc:sldChg chg="modSp">
        <pc:chgData name="Li Qianxiao" userId="64a5c823-0c12-42a3-894d-a19ad3bb3348" providerId="ADAL" clId="{4BFFCA05-36DA-1B44-8FAB-D82936E633B4}" dt="2019-09-06T14:11:44.720" v="3" actId="20577"/>
        <pc:sldMkLst>
          <pc:docMk/>
          <pc:sldMk cId="0" sldId="256"/>
        </pc:sldMkLst>
        <pc:spChg chg="mod">
          <ac:chgData name="Li Qianxiao" userId="64a5c823-0c12-42a3-894d-a19ad3bb3348" providerId="ADAL" clId="{4BFFCA05-36DA-1B44-8FAB-D82936E633B4}" dt="2019-09-06T14:11:44.720" v="3" actId="20577"/>
          <ac:spMkLst>
            <pc:docMk/>
            <pc:sldMk cId="0" sldId="256"/>
            <ac:spMk id="3075" creationId="{6177526B-ACB8-C841-8469-9ABF05E68075}"/>
          </ac:spMkLst>
        </pc:spChg>
      </pc:sldChg>
    </pc:docChg>
  </pc:docChgLst>
  <pc:docChgLst>
    <pc:chgData name="Li Qianxiao" userId="64a5c823-0c12-42a3-894d-a19ad3bb3348" providerId="ADAL" clId="{60F448F5-04F3-4187-9D2A-8B059ECB6929}"/>
    <pc:docChg chg="undo custSel mod addSld delSld modSld sldOrd delSection modSection">
      <pc:chgData name="Li Qianxiao" userId="64a5c823-0c12-42a3-894d-a19ad3bb3348" providerId="ADAL" clId="{60F448F5-04F3-4187-9D2A-8B059ECB6929}" dt="2019-09-06T10:36:07.335" v="12255"/>
      <pc:docMkLst>
        <pc:docMk/>
      </pc:docMkLst>
      <pc:sldChg chg="modSp">
        <pc:chgData name="Li Qianxiao" userId="64a5c823-0c12-42a3-894d-a19ad3bb3348" providerId="ADAL" clId="{60F448F5-04F3-4187-9D2A-8B059ECB6929}" dt="2019-09-03T05:33:46.688" v="11338" actId="20577"/>
        <pc:sldMkLst>
          <pc:docMk/>
          <pc:sldMk cId="0" sldId="256"/>
        </pc:sldMkLst>
        <pc:spChg chg="mod">
          <ac:chgData name="Li Qianxiao" userId="64a5c823-0c12-42a3-894d-a19ad3bb3348" providerId="ADAL" clId="{60F448F5-04F3-4187-9D2A-8B059ECB6929}" dt="2019-09-03T05:33:46.688" v="11338" actId="20577"/>
          <ac:spMkLst>
            <pc:docMk/>
            <pc:sldMk cId="0" sldId="256"/>
            <ac:spMk id="3075" creationId="{6177526B-ACB8-C841-8469-9ABF05E68075}"/>
          </ac:spMkLst>
        </pc:spChg>
      </pc:sldChg>
      <pc:sldChg chg="addSp modSp add">
        <pc:chgData name="Li Qianxiao" userId="64a5c823-0c12-42a3-894d-a19ad3bb3348" providerId="ADAL" clId="{60F448F5-04F3-4187-9D2A-8B059ECB6929}" dt="2019-09-03T04:41:37.810" v="11008" actId="20577"/>
        <pc:sldMkLst>
          <pc:docMk/>
          <pc:sldMk cId="244521170" sldId="379"/>
        </pc:sldMkLst>
        <pc:spChg chg="mod">
          <ac:chgData name="Li Qianxiao" userId="64a5c823-0c12-42a3-894d-a19ad3bb3348" providerId="ADAL" clId="{60F448F5-04F3-4187-9D2A-8B059ECB6929}" dt="2019-09-03T04:40:14.857" v="10770" actId="20577"/>
          <ac:spMkLst>
            <pc:docMk/>
            <pc:sldMk cId="244521170" sldId="379"/>
            <ac:spMk id="2" creationId="{78461B50-DE68-42CF-BE6A-1E0D143C3097}"/>
          </ac:spMkLst>
        </pc:spChg>
        <pc:spChg chg="add mod">
          <ac:chgData name="Li Qianxiao" userId="64a5c823-0c12-42a3-894d-a19ad3bb3348" providerId="ADAL" clId="{60F448F5-04F3-4187-9D2A-8B059ECB6929}" dt="2019-09-03T04:41:37.810" v="11008" actId="20577"/>
          <ac:spMkLst>
            <pc:docMk/>
            <pc:sldMk cId="244521170" sldId="379"/>
            <ac:spMk id="4" creationId="{24852852-65A7-43B6-8A77-A72ABF1EB067}"/>
          </ac:spMkLst>
        </pc:spChg>
      </pc:sldChg>
    </pc:docChg>
  </pc:docChgLst>
  <pc:docChgLst>
    <pc:chgData name="Li Qianxiao" userId="64a5c823-0c12-42a3-894d-a19ad3bb3348" providerId="ADAL" clId="{1E55C3CA-B96C-394B-9720-61FC2507387E}"/>
    <pc:docChg chg="custSel modSld">
      <pc:chgData name="Li Qianxiao" userId="64a5c823-0c12-42a3-894d-a19ad3bb3348" providerId="ADAL" clId="{1E55C3CA-B96C-394B-9720-61FC2507387E}" dt="2019-09-12T08:52:02.338" v="14"/>
      <pc:docMkLst>
        <pc:docMk/>
      </pc:docMkLst>
      <pc:sldChg chg="modSp">
        <pc:chgData name="Li Qianxiao" userId="64a5c823-0c12-42a3-894d-a19ad3bb3348" providerId="ADAL" clId="{1E55C3CA-B96C-394B-9720-61FC2507387E}" dt="2019-09-10T12:37:43.181" v="0" actId="20577"/>
        <pc:sldMkLst>
          <pc:docMk/>
          <pc:sldMk cId="0" sldId="256"/>
        </pc:sldMkLst>
        <pc:spChg chg="mod">
          <ac:chgData name="Li Qianxiao" userId="64a5c823-0c12-42a3-894d-a19ad3bb3348" providerId="ADAL" clId="{1E55C3CA-B96C-394B-9720-61FC2507387E}" dt="2019-09-10T12:37:43.181" v="0" actId="20577"/>
          <ac:spMkLst>
            <pc:docMk/>
            <pc:sldMk cId="0" sldId="256"/>
            <ac:spMk id="3075" creationId="{6177526B-ACB8-C841-8469-9ABF05E68075}"/>
          </ac:spMkLst>
        </pc:spChg>
      </pc:sldChg>
      <pc:sldChg chg="addSp delSp modSp">
        <pc:chgData name="Li Qianxiao" userId="64a5c823-0c12-42a3-894d-a19ad3bb3348" providerId="ADAL" clId="{1E55C3CA-B96C-394B-9720-61FC2507387E}" dt="2019-09-12T08:52:02.338" v="14"/>
        <pc:sldMkLst>
          <pc:docMk/>
          <pc:sldMk cId="548492600" sldId="395"/>
        </pc:sldMkLst>
        <pc:spChg chg="add del mod">
          <ac:chgData name="Li Qianxiao" userId="64a5c823-0c12-42a3-894d-a19ad3bb3348" providerId="ADAL" clId="{1E55C3CA-B96C-394B-9720-61FC2507387E}" dt="2019-09-12T08:51:48.404" v="13" actId="478"/>
          <ac:spMkLst>
            <pc:docMk/>
            <pc:sldMk cId="548492600" sldId="395"/>
            <ac:spMk id="5" creationId="{AEA67DD9-D48B-CD4F-A789-F42A8073801D}"/>
          </ac:spMkLst>
        </pc:spChg>
        <pc:spChg chg="add">
          <ac:chgData name="Li Qianxiao" userId="64a5c823-0c12-42a3-894d-a19ad3bb3348" providerId="ADAL" clId="{1E55C3CA-B96C-394B-9720-61FC2507387E}" dt="2019-09-12T08:52:02.338" v="14"/>
          <ac:spMkLst>
            <pc:docMk/>
            <pc:sldMk cId="548492600" sldId="395"/>
            <ac:spMk id="29" creationId="{62DB31EC-3630-1640-B8FD-721EABA6E21F}"/>
          </ac:spMkLst>
        </pc:spChg>
        <pc:spChg chg="mod">
          <ac:chgData name="Li Qianxiao" userId="64a5c823-0c12-42a3-894d-a19ad3bb3348" providerId="ADAL" clId="{1E55C3CA-B96C-394B-9720-61FC2507387E}" dt="2019-09-12T08:51:33.749" v="6" actId="1037"/>
          <ac:spMkLst>
            <pc:docMk/>
            <pc:sldMk cId="548492600" sldId="395"/>
            <ac:spMk id="39" creationId="{B973D583-F31B-41BF-83A5-237D3405EA6D}"/>
          </ac:spMkLst>
        </pc:spChg>
        <pc:grpChg chg="mod">
          <ac:chgData name="Li Qianxiao" userId="64a5c823-0c12-42a3-894d-a19ad3bb3348" providerId="ADAL" clId="{1E55C3CA-B96C-394B-9720-61FC2507387E}" dt="2019-09-12T08:51:33.749" v="6" actId="1037"/>
          <ac:grpSpMkLst>
            <pc:docMk/>
            <pc:sldMk cId="548492600" sldId="395"/>
            <ac:grpSpMk id="72" creationId="{7F7740EC-7170-4AE6-B1F0-0563DF61FE96}"/>
          </ac:grpSpMkLst>
        </pc:grpChg>
      </pc:sldChg>
      <pc:sldChg chg="modSp">
        <pc:chgData name="Li Qianxiao" userId="64a5c823-0c12-42a3-894d-a19ad3bb3348" providerId="ADAL" clId="{1E55C3CA-B96C-394B-9720-61FC2507387E}" dt="2019-09-12T08:51:05.071" v="2" actId="20577"/>
        <pc:sldMkLst>
          <pc:docMk/>
          <pc:sldMk cId="870373238" sldId="412"/>
        </pc:sldMkLst>
        <pc:spChg chg="mod">
          <ac:chgData name="Li Qianxiao" userId="64a5c823-0c12-42a3-894d-a19ad3bb3348" providerId="ADAL" clId="{1E55C3CA-B96C-394B-9720-61FC2507387E}" dt="2019-09-12T08:51:05.071" v="2" actId="20577"/>
          <ac:spMkLst>
            <pc:docMk/>
            <pc:sldMk cId="870373238" sldId="412"/>
            <ac:spMk id="5" creationId="{F2F683A3-EC2D-4050-90B1-02CB4C026968}"/>
          </ac:spMkLst>
        </pc:spChg>
      </pc:sldChg>
    </pc:docChg>
  </pc:docChgLst>
  <pc:docChgLst>
    <pc:chgData name="Li Qianxiao" userId="64a5c823-0c12-42a3-894d-a19ad3bb3348" providerId="ADAL" clId="{2E77F6C7-51D6-47A9-B64E-735680DBDF49}"/>
    <pc:docChg chg="undo custSel mod addSld delSld modSld modSection">
      <pc:chgData name="Li Qianxiao" userId="64a5c823-0c12-42a3-894d-a19ad3bb3348" providerId="ADAL" clId="{2E77F6C7-51D6-47A9-B64E-735680DBDF49}" dt="2019-09-13T14:45:21.448" v="7344" actId="20577"/>
      <pc:docMkLst>
        <pc:docMk/>
      </pc:docMkLst>
      <pc:sldChg chg="modSp">
        <pc:chgData name="Li Qianxiao" userId="64a5c823-0c12-42a3-894d-a19ad3bb3348" providerId="ADAL" clId="{2E77F6C7-51D6-47A9-B64E-735680DBDF49}" dt="2019-09-13T14:36:57.421" v="7141" actId="1036"/>
        <pc:sldMkLst>
          <pc:docMk/>
          <pc:sldMk cId="548492600" sldId="395"/>
        </pc:sldMkLst>
        <pc:spChg chg="mod">
          <ac:chgData name="Li Qianxiao" userId="64a5c823-0c12-42a3-894d-a19ad3bb3348" providerId="ADAL" clId="{2E77F6C7-51D6-47A9-B64E-735680DBDF49}" dt="2019-09-11T01:29:50.549" v="3297" actId="20577"/>
          <ac:spMkLst>
            <pc:docMk/>
            <pc:sldMk cId="548492600" sldId="395"/>
            <ac:spMk id="38" creationId="{9C8E1DC9-F883-4245-B3BC-653305DEB561}"/>
          </ac:spMkLst>
        </pc:spChg>
        <pc:spChg chg="mod">
          <ac:chgData name="Li Qianxiao" userId="64a5c823-0c12-42a3-894d-a19ad3bb3348" providerId="ADAL" clId="{2E77F6C7-51D6-47A9-B64E-735680DBDF49}" dt="2019-09-13T14:36:57.421" v="7141" actId="1036"/>
          <ac:spMkLst>
            <pc:docMk/>
            <pc:sldMk cId="548492600" sldId="395"/>
            <ac:spMk id="69" creationId="{1EB07F8D-C252-48B1-9864-B50271F04C2C}"/>
          </ac:spMkLst>
        </pc:spChg>
      </pc:sldChg>
      <pc:sldChg chg="modSp modAnim">
        <pc:chgData name="Li Qianxiao" userId="64a5c823-0c12-42a3-894d-a19ad3bb3348" providerId="ADAL" clId="{2E77F6C7-51D6-47A9-B64E-735680DBDF49}" dt="2019-09-13T14:37:10.705" v="7145" actId="20577"/>
        <pc:sldMkLst>
          <pc:docMk/>
          <pc:sldMk cId="2255493712" sldId="396"/>
        </pc:sldMkLst>
        <pc:spChg chg="mod">
          <ac:chgData name="Li Qianxiao" userId="64a5c823-0c12-42a3-894d-a19ad3bb3348" providerId="ADAL" clId="{2E77F6C7-51D6-47A9-B64E-735680DBDF49}" dt="2019-09-13T14:37:10.705" v="7145" actId="20577"/>
          <ac:spMkLst>
            <pc:docMk/>
            <pc:sldMk cId="2255493712" sldId="396"/>
            <ac:spMk id="4" creationId="{8287A794-2194-4DF5-9E16-5A1FDB8B795F}"/>
          </ac:spMkLst>
        </pc:spChg>
      </pc:sldChg>
      <pc:sldChg chg="modSp">
        <pc:chgData name="Li Qianxiao" userId="64a5c823-0c12-42a3-894d-a19ad3bb3348" providerId="ADAL" clId="{2E77F6C7-51D6-47A9-B64E-735680DBDF49}" dt="2019-09-13T14:37:55.761" v="7211" actId="20577"/>
        <pc:sldMkLst>
          <pc:docMk/>
          <pc:sldMk cId="1763747780" sldId="397"/>
        </pc:sldMkLst>
        <pc:spChg chg="mod">
          <ac:chgData name="Li Qianxiao" userId="64a5c823-0c12-42a3-894d-a19ad3bb3348" providerId="ADAL" clId="{2E77F6C7-51D6-47A9-B64E-735680DBDF49}" dt="2019-09-13T14:37:55.761" v="7211" actId="20577"/>
          <ac:spMkLst>
            <pc:docMk/>
            <pc:sldMk cId="1763747780" sldId="397"/>
            <ac:spMk id="4" creationId="{DC24DE32-1C32-45B6-9EEE-DB4B4CA5FE37}"/>
          </ac:spMkLst>
        </pc:spChg>
      </pc:sldChg>
      <pc:sldChg chg="modSp">
        <pc:chgData name="Li Qianxiao" userId="64a5c823-0c12-42a3-894d-a19ad3bb3348" providerId="ADAL" clId="{2E77F6C7-51D6-47A9-B64E-735680DBDF49}" dt="2019-09-11T01:30:27.962" v="3356" actId="20577"/>
        <pc:sldMkLst>
          <pc:docMk/>
          <pc:sldMk cId="3285626840" sldId="399"/>
        </pc:sldMkLst>
        <pc:spChg chg="mod">
          <ac:chgData name="Li Qianxiao" userId="64a5c823-0c12-42a3-894d-a19ad3bb3348" providerId="ADAL" clId="{2E77F6C7-51D6-47A9-B64E-735680DBDF49}" dt="2019-09-11T01:30:27.962" v="3356" actId="20577"/>
          <ac:spMkLst>
            <pc:docMk/>
            <pc:sldMk cId="3285626840" sldId="399"/>
            <ac:spMk id="3" creationId="{0FE2D34B-B55C-420C-B8C1-1CA0F9FED8D1}"/>
          </ac:spMkLst>
        </pc:spChg>
      </pc:sldChg>
      <pc:sldChg chg="addSp delSp modSp add del modAnim">
        <pc:chgData name="Li Qianxiao" userId="64a5c823-0c12-42a3-894d-a19ad3bb3348" providerId="ADAL" clId="{2E77F6C7-51D6-47A9-B64E-735680DBDF49}" dt="2019-09-11T01:35:34.418" v="3695" actId="14100"/>
        <pc:sldMkLst>
          <pc:docMk/>
          <pc:sldMk cId="1972310111" sldId="401"/>
        </pc:sldMkLst>
        <pc:spChg chg="add mod">
          <ac:chgData name="Li Qianxiao" userId="64a5c823-0c12-42a3-894d-a19ad3bb3348" providerId="ADAL" clId="{2E77F6C7-51D6-47A9-B64E-735680DBDF49}" dt="2019-09-11T01:31:54.501" v="3411" actId="20577"/>
          <ac:spMkLst>
            <pc:docMk/>
            <pc:sldMk cId="1972310111" sldId="401"/>
            <ac:spMk id="3" creationId="{F5854524-C5DB-494C-9674-392A6DBF8E99}"/>
          </ac:spMkLst>
        </pc:spChg>
        <pc:spChg chg="add mod">
          <ac:chgData name="Li Qianxiao" userId="64a5c823-0c12-42a3-894d-a19ad3bb3348" providerId="ADAL" clId="{2E77F6C7-51D6-47A9-B64E-735680DBDF49}" dt="2019-09-11T01:33:07.358" v="3642" actId="14100"/>
          <ac:spMkLst>
            <pc:docMk/>
            <pc:sldMk cId="1972310111" sldId="401"/>
            <ac:spMk id="4" creationId="{7102491C-4C7F-4E28-BAF1-DD6875430CAE}"/>
          </ac:spMkLst>
        </pc:spChg>
        <pc:spChg chg="add mod">
          <ac:chgData name="Li Qianxiao" userId="64a5c823-0c12-42a3-894d-a19ad3bb3348" providerId="ADAL" clId="{2E77F6C7-51D6-47A9-B64E-735680DBDF49}" dt="2019-09-11T01:33:33.297" v="3644" actId="164"/>
          <ac:spMkLst>
            <pc:docMk/>
            <pc:sldMk cId="1972310111" sldId="401"/>
            <ac:spMk id="5" creationId="{CA5B2F0C-90FE-41AA-8BB1-9B681A4C999B}"/>
          </ac:spMkLst>
        </pc:spChg>
        <pc:spChg chg="add mod">
          <ac:chgData name="Li Qianxiao" userId="64a5c823-0c12-42a3-894d-a19ad3bb3348" providerId="ADAL" clId="{2E77F6C7-51D6-47A9-B64E-735680DBDF49}" dt="2019-09-11T01:33:33.297" v="3644" actId="164"/>
          <ac:spMkLst>
            <pc:docMk/>
            <pc:sldMk cId="1972310111" sldId="401"/>
            <ac:spMk id="6" creationId="{43D8FB3E-2A19-4925-BCF8-AC02CB44A4A0}"/>
          </ac:spMkLst>
        </pc:spChg>
        <pc:spChg chg="add mod">
          <ac:chgData name="Li Qianxiao" userId="64a5c823-0c12-42a3-894d-a19ad3bb3348" providerId="ADAL" clId="{2E77F6C7-51D6-47A9-B64E-735680DBDF49}" dt="2019-09-11T01:33:33.297" v="3644" actId="164"/>
          <ac:spMkLst>
            <pc:docMk/>
            <pc:sldMk cId="1972310111" sldId="401"/>
            <ac:spMk id="7" creationId="{211086D8-208B-45B9-81D0-968E241A608A}"/>
          </ac:spMkLst>
        </pc:spChg>
        <pc:spChg chg="add mod">
          <ac:chgData name="Li Qianxiao" userId="64a5c823-0c12-42a3-894d-a19ad3bb3348" providerId="ADAL" clId="{2E77F6C7-51D6-47A9-B64E-735680DBDF49}" dt="2019-09-11T01:33:33.297" v="3644" actId="164"/>
          <ac:spMkLst>
            <pc:docMk/>
            <pc:sldMk cId="1972310111" sldId="401"/>
            <ac:spMk id="8" creationId="{1164AAA7-259D-445A-993E-5F89389620EB}"/>
          </ac:spMkLst>
        </pc:spChg>
        <pc:spChg chg="add mod">
          <ac:chgData name="Li Qianxiao" userId="64a5c823-0c12-42a3-894d-a19ad3bb3348" providerId="ADAL" clId="{2E77F6C7-51D6-47A9-B64E-735680DBDF49}" dt="2019-09-11T01:35:34.418" v="3695" actId="14100"/>
          <ac:spMkLst>
            <pc:docMk/>
            <pc:sldMk cId="1972310111" sldId="401"/>
            <ac:spMk id="9" creationId="{BB4B735B-2693-4398-A498-5D4C859206F4}"/>
          </ac:spMkLst>
        </pc:spChg>
        <pc:spChg chg="add del mod">
          <ac:chgData name="Li Qianxiao" userId="64a5c823-0c12-42a3-894d-a19ad3bb3348" providerId="ADAL" clId="{2E77F6C7-51D6-47A9-B64E-735680DBDF49}" dt="2019-09-11T01:34:10.982" v="3653" actId="478"/>
          <ac:spMkLst>
            <pc:docMk/>
            <pc:sldMk cId="1972310111" sldId="401"/>
            <ac:spMk id="10" creationId="{9210D008-CFC4-4387-BC7E-923B335201BF}"/>
          </ac:spMkLst>
        </pc:spChg>
        <pc:spChg chg="add del mod">
          <ac:chgData name="Li Qianxiao" userId="64a5c823-0c12-42a3-894d-a19ad3bb3348" providerId="ADAL" clId="{2E77F6C7-51D6-47A9-B64E-735680DBDF49}" dt="2019-09-11T01:33:50.578" v="3648" actId="478"/>
          <ac:spMkLst>
            <pc:docMk/>
            <pc:sldMk cId="1972310111" sldId="401"/>
            <ac:spMk id="12" creationId="{D3C22E47-1BFC-4F53-A8A8-F234E2C6E2D3}"/>
          </ac:spMkLst>
        </pc:spChg>
        <pc:spChg chg="add mod">
          <ac:chgData name="Li Qianxiao" userId="64a5c823-0c12-42a3-894d-a19ad3bb3348" providerId="ADAL" clId="{2E77F6C7-51D6-47A9-B64E-735680DBDF49}" dt="2019-09-11T01:34:32.580" v="3660" actId="404"/>
          <ac:spMkLst>
            <pc:docMk/>
            <pc:sldMk cId="1972310111" sldId="401"/>
            <ac:spMk id="14" creationId="{91EC37BB-79A2-421F-9E42-410BE4D4E89E}"/>
          </ac:spMkLst>
        </pc:spChg>
        <pc:spChg chg="add del mod">
          <ac:chgData name="Li Qianxiao" userId="64a5c823-0c12-42a3-894d-a19ad3bb3348" providerId="ADAL" clId="{2E77F6C7-51D6-47A9-B64E-735680DBDF49}" dt="2019-09-11T01:35:21.873" v="3692" actId="478"/>
          <ac:spMkLst>
            <pc:docMk/>
            <pc:sldMk cId="1972310111" sldId="401"/>
            <ac:spMk id="17" creationId="{5C0AB4EA-3F16-451E-9E53-13DC71DF0D47}"/>
          </ac:spMkLst>
        </pc:spChg>
        <pc:grpChg chg="add mod">
          <ac:chgData name="Li Qianxiao" userId="64a5c823-0c12-42a3-894d-a19ad3bb3348" providerId="ADAL" clId="{2E77F6C7-51D6-47A9-B64E-735680DBDF49}" dt="2019-09-11T01:34:58.346" v="3688" actId="20577"/>
          <ac:grpSpMkLst>
            <pc:docMk/>
            <pc:sldMk cId="1972310111" sldId="401"/>
            <ac:grpSpMk id="18" creationId="{A143E2E1-FD3F-4A1A-BC3A-6E448639EAA1}"/>
          </ac:grpSpMkLst>
        </pc:grpChg>
        <pc:cxnChg chg="add del mod">
          <ac:chgData name="Li Qianxiao" userId="64a5c823-0c12-42a3-894d-a19ad3bb3348" providerId="ADAL" clId="{2E77F6C7-51D6-47A9-B64E-735680DBDF49}" dt="2019-09-11T01:34:04.797" v="3651" actId="478"/>
          <ac:cxnSpMkLst>
            <pc:docMk/>
            <pc:sldMk cId="1972310111" sldId="401"/>
            <ac:cxnSpMk id="11" creationId="{E8E9E4CB-B3AF-48D6-B302-DB59CD55548D}"/>
          </ac:cxnSpMkLst>
        </pc:cxnChg>
        <pc:cxnChg chg="add mod">
          <ac:chgData name="Li Qianxiao" userId="64a5c823-0c12-42a3-894d-a19ad3bb3348" providerId="ADAL" clId="{2E77F6C7-51D6-47A9-B64E-735680DBDF49}" dt="2019-09-11T01:33:33.297" v="3644" actId="164"/>
          <ac:cxnSpMkLst>
            <pc:docMk/>
            <pc:sldMk cId="1972310111" sldId="401"/>
            <ac:cxnSpMk id="13" creationId="{ECE6613C-8FDE-41EF-92D3-15E2AA987900}"/>
          </ac:cxnSpMkLst>
        </pc:cxnChg>
        <pc:cxnChg chg="add mod">
          <ac:chgData name="Li Qianxiao" userId="64a5c823-0c12-42a3-894d-a19ad3bb3348" providerId="ADAL" clId="{2E77F6C7-51D6-47A9-B64E-735680DBDF49}" dt="2019-09-11T01:35:34.418" v="3695" actId="14100"/>
          <ac:cxnSpMkLst>
            <pc:docMk/>
            <pc:sldMk cId="1972310111" sldId="401"/>
            <ac:cxnSpMk id="15" creationId="{E82AB8DD-1A69-4560-AEE9-5AFCE734228F}"/>
          </ac:cxnSpMkLst>
        </pc:cxnChg>
        <pc:cxnChg chg="add del mod">
          <ac:chgData name="Li Qianxiao" userId="64a5c823-0c12-42a3-894d-a19ad3bb3348" providerId="ADAL" clId="{2E77F6C7-51D6-47A9-B64E-735680DBDF49}" dt="2019-09-11T01:33:46.603" v="3647" actId="478"/>
          <ac:cxnSpMkLst>
            <pc:docMk/>
            <pc:sldMk cId="1972310111" sldId="401"/>
            <ac:cxnSpMk id="16" creationId="{14EDEEC0-F40C-460D-BFCB-A2A7F86083AE}"/>
          </ac:cxnSpMkLst>
        </pc:cxnChg>
      </pc:sldChg>
      <pc:sldChg chg="addSp modSp">
        <pc:chgData name="Li Qianxiao" userId="64a5c823-0c12-42a3-894d-a19ad3bb3348" providerId="ADAL" clId="{2E77F6C7-51D6-47A9-B64E-735680DBDF49}" dt="2019-09-10T16:07:15.454" v="88" actId="1035"/>
        <pc:sldMkLst>
          <pc:docMk/>
          <pc:sldMk cId="2594443169" sldId="403"/>
        </pc:sldMkLst>
        <pc:spChg chg="mod">
          <ac:chgData name="Li Qianxiao" userId="64a5c823-0c12-42a3-894d-a19ad3bb3348" providerId="ADAL" clId="{2E77F6C7-51D6-47A9-B64E-735680DBDF49}" dt="2019-09-10T16:04:11.410" v="37" actId="20577"/>
          <ac:spMkLst>
            <pc:docMk/>
            <pc:sldMk cId="2594443169" sldId="403"/>
            <ac:spMk id="3" creationId="{18EE2D10-AFCF-4290-BCBF-9FB9DCDB2625}"/>
          </ac:spMkLst>
        </pc:spChg>
        <pc:spChg chg="add mod">
          <ac:chgData name="Li Qianxiao" userId="64a5c823-0c12-42a3-894d-a19ad3bb3348" providerId="ADAL" clId="{2E77F6C7-51D6-47A9-B64E-735680DBDF49}" dt="2019-09-10T16:07:15.454" v="88" actId="1035"/>
          <ac:spMkLst>
            <pc:docMk/>
            <pc:sldMk cId="2594443169" sldId="403"/>
            <ac:spMk id="7" creationId="{9D7C3DCB-A510-4BFB-AE4B-F55F2907D725}"/>
          </ac:spMkLst>
        </pc:spChg>
        <pc:spChg chg="add mod">
          <ac:chgData name="Li Qianxiao" userId="64a5c823-0c12-42a3-894d-a19ad3bb3348" providerId="ADAL" clId="{2E77F6C7-51D6-47A9-B64E-735680DBDF49}" dt="2019-09-10T16:05:59.218" v="60" actId="2085"/>
          <ac:spMkLst>
            <pc:docMk/>
            <pc:sldMk cId="2594443169" sldId="403"/>
            <ac:spMk id="9" creationId="{380CFEFF-BC2C-426E-AC2A-628612C43787}"/>
          </ac:spMkLst>
        </pc:spChg>
        <pc:spChg chg="add mod">
          <ac:chgData name="Li Qianxiao" userId="64a5c823-0c12-42a3-894d-a19ad3bb3348" providerId="ADAL" clId="{2E77F6C7-51D6-47A9-B64E-735680DBDF49}" dt="2019-09-10T16:06:36.599" v="68" actId="164"/>
          <ac:spMkLst>
            <pc:docMk/>
            <pc:sldMk cId="2594443169" sldId="403"/>
            <ac:spMk id="11" creationId="{41D7CF6A-6657-4BA0-B086-598DA38C4059}"/>
          </ac:spMkLst>
        </pc:spChg>
        <pc:grpChg chg="add mod">
          <ac:chgData name="Li Qianxiao" userId="64a5c823-0c12-42a3-894d-a19ad3bb3348" providerId="ADAL" clId="{2E77F6C7-51D6-47A9-B64E-735680DBDF49}" dt="2019-09-10T16:06:49.436" v="71" actId="12789"/>
          <ac:grpSpMkLst>
            <pc:docMk/>
            <pc:sldMk cId="2594443169" sldId="403"/>
            <ac:grpSpMk id="10" creationId="{AABBF4D3-19FE-446D-855E-34C6DE1BFCFA}"/>
          </ac:grpSpMkLst>
        </pc:grpChg>
        <pc:grpChg chg="add mod">
          <ac:chgData name="Li Qianxiao" userId="64a5c823-0c12-42a3-894d-a19ad3bb3348" providerId="ADAL" clId="{2E77F6C7-51D6-47A9-B64E-735680DBDF49}" dt="2019-09-10T16:06:49.436" v="71" actId="12789"/>
          <ac:grpSpMkLst>
            <pc:docMk/>
            <pc:sldMk cId="2594443169" sldId="403"/>
            <ac:grpSpMk id="12" creationId="{596FA102-4BB3-4D7A-8511-51D5D0E49CEE}"/>
          </ac:grpSpMkLst>
        </pc:grpChg>
        <pc:picChg chg="add mod modCrop">
          <ac:chgData name="Li Qianxiao" userId="64a5c823-0c12-42a3-894d-a19ad3bb3348" providerId="ADAL" clId="{2E77F6C7-51D6-47A9-B64E-735680DBDF49}" dt="2019-09-10T16:05:36.983" v="57" actId="164"/>
          <ac:picMkLst>
            <pc:docMk/>
            <pc:sldMk cId="2594443169" sldId="403"/>
            <ac:picMk id="6" creationId="{AB50E5EF-FED3-42FA-B8EB-198CC5A6B887}"/>
          </ac:picMkLst>
        </pc:picChg>
        <pc:picChg chg="add mod modCrop">
          <ac:chgData name="Li Qianxiao" userId="64a5c823-0c12-42a3-894d-a19ad3bb3348" providerId="ADAL" clId="{2E77F6C7-51D6-47A9-B64E-735680DBDF49}" dt="2019-09-10T16:06:36.599" v="68" actId="164"/>
          <ac:picMkLst>
            <pc:docMk/>
            <pc:sldMk cId="2594443169" sldId="403"/>
            <ac:picMk id="8" creationId="{D3BC0A7D-D409-48ED-9644-367AB912A7E8}"/>
          </ac:picMkLst>
        </pc:picChg>
      </pc:sldChg>
      <pc:sldChg chg="addSp modSp">
        <pc:chgData name="Li Qianxiao" userId="64a5c823-0c12-42a3-894d-a19ad3bb3348" providerId="ADAL" clId="{2E77F6C7-51D6-47A9-B64E-735680DBDF49}" dt="2019-09-10T16:39:48.883" v="1896" actId="1076"/>
        <pc:sldMkLst>
          <pc:docMk/>
          <pc:sldMk cId="757602113" sldId="404"/>
        </pc:sldMkLst>
        <pc:spChg chg="mod">
          <ac:chgData name="Li Qianxiao" userId="64a5c823-0c12-42a3-894d-a19ad3bb3348" providerId="ADAL" clId="{2E77F6C7-51D6-47A9-B64E-735680DBDF49}" dt="2019-09-10T16:33:28.660" v="1633" actId="20577"/>
          <ac:spMkLst>
            <pc:docMk/>
            <pc:sldMk cId="757602113" sldId="404"/>
            <ac:spMk id="2" creationId="{8F752591-3F7F-450A-B244-B1BE930EDB91}"/>
          </ac:spMkLst>
        </pc:spChg>
        <pc:spChg chg="mod">
          <ac:chgData name="Li Qianxiao" userId="64a5c823-0c12-42a3-894d-a19ad3bb3348" providerId="ADAL" clId="{2E77F6C7-51D6-47A9-B64E-735680DBDF49}" dt="2019-09-10T16:39:39.876" v="1891" actId="14100"/>
          <ac:spMkLst>
            <pc:docMk/>
            <pc:sldMk cId="757602113" sldId="404"/>
            <ac:spMk id="3" creationId="{14F1DB5E-5CFE-4A56-BE07-E1670E448CF0}"/>
          </ac:spMkLst>
        </pc:spChg>
        <pc:spChg chg="add mod">
          <ac:chgData name="Li Qianxiao" userId="64a5c823-0c12-42a3-894d-a19ad3bb3348" providerId="ADAL" clId="{2E77F6C7-51D6-47A9-B64E-735680DBDF49}" dt="2019-09-10T16:39:48.883" v="1896" actId="1076"/>
          <ac:spMkLst>
            <pc:docMk/>
            <pc:sldMk cId="757602113" sldId="404"/>
            <ac:spMk id="5" creationId="{EDA457CF-EFE9-415E-9330-57A7F59E6320}"/>
          </ac:spMkLst>
        </pc:spChg>
      </pc:sldChg>
      <pc:sldChg chg="modSp">
        <pc:chgData name="Li Qianxiao" userId="64a5c823-0c12-42a3-894d-a19ad3bb3348" providerId="ADAL" clId="{2E77F6C7-51D6-47A9-B64E-735680DBDF49}" dt="2019-09-13T14:36:33.998" v="7138" actId="20577"/>
        <pc:sldMkLst>
          <pc:docMk/>
          <pc:sldMk cId="3010777697" sldId="405"/>
        </pc:sldMkLst>
        <pc:spChg chg="mod">
          <ac:chgData name="Li Qianxiao" userId="64a5c823-0c12-42a3-894d-a19ad3bb3348" providerId="ADAL" clId="{2E77F6C7-51D6-47A9-B64E-735680DBDF49}" dt="2019-09-10T16:11:19.528" v="127" actId="20577"/>
          <ac:spMkLst>
            <pc:docMk/>
            <pc:sldMk cId="3010777697" sldId="405"/>
            <ac:spMk id="2" creationId="{FCE4381F-518B-4EF6-88AB-57A75AA98E76}"/>
          </ac:spMkLst>
        </pc:spChg>
        <pc:spChg chg="mod">
          <ac:chgData name="Li Qianxiao" userId="64a5c823-0c12-42a3-894d-a19ad3bb3348" providerId="ADAL" clId="{2E77F6C7-51D6-47A9-B64E-735680DBDF49}" dt="2019-09-13T14:36:33.998" v="7138" actId="20577"/>
          <ac:spMkLst>
            <pc:docMk/>
            <pc:sldMk cId="3010777697" sldId="405"/>
            <ac:spMk id="3" creationId="{B0114CBB-B391-4088-BDA2-06B43D3F0A6C}"/>
          </ac:spMkLst>
        </pc:spChg>
      </pc:sldChg>
      <pc:sldChg chg="addSp delSp">
        <pc:chgData name="Li Qianxiao" userId="64a5c823-0c12-42a3-894d-a19ad3bb3348" providerId="ADAL" clId="{2E77F6C7-51D6-47A9-B64E-735680DBDF49}" dt="2019-09-10T16:17:04.712" v="632"/>
        <pc:sldMkLst>
          <pc:docMk/>
          <pc:sldMk cId="3805020063" sldId="406"/>
        </pc:sldMkLst>
        <pc:spChg chg="del">
          <ac:chgData name="Li Qianxiao" userId="64a5c823-0c12-42a3-894d-a19ad3bb3348" providerId="ADAL" clId="{2E77F6C7-51D6-47A9-B64E-735680DBDF49}" dt="2019-09-10T16:17:04.379" v="631" actId="478"/>
          <ac:spMkLst>
            <pc:docMk/>
            <pc:sldMk cId="3805020063" sldId="406"/>
            <ac:spMk id="2" creationId="{4D30CDC3-D508-4BF2-9A7E-255584C79C11}"/>
          </ac:spMkLst>
        </pc:spChg>
        <pc:spChg chg="del">
          <ac:chgData name="Li Qianxiao" userId="64a5c823-0c12-42a3-894d-a19ad3bb3348" providerId="ADAL" clId="{2E77F6C7-51D6-47A9-B64E-735680DBDF49}" dt="2019-09-10T16:17:04.379" v="631" actId="478"/>
          <ac:spMkLst>
            <pc:docMk/>
            <pc:sldMk cId="3805020063" sldId="406"/>
            <ac:spMk id="3" creationId="{E993D2BD-D71C-47FA-A493-A74BB6F44344}"/>
          </ac:spMkLst>
        </pc:spChg>
        <pc:picChg chg="add">
          <ac:chgData name="Li Qianxiao" userId="64a5c823-0c12-42a3-894d-a19ad3bb3348" providerId="ADAL" clId="{2E77F6C7-51D6-47A9-B64E-735680DBDF49}" dt="2019-09-10T16:17:04.712" v="632"/>
          <ac:picMkLst>
            <pc:docMk/>
            <pc:sldMk cId="3805020063" sldId="406"/>
            <ac:picMk id="5" creationId="{02DF8AE3-2B3C-468E-9765-6EE4A1E36634}"/>
          </ac:picMkLst>
        </pc:picChg>
      </pc:sldChg>
      <pc:sldChg chg="modSp">
        <pc:chgData name="Li Qianxiao" userId="64a5c823-0c12-42a3-894d-a19ad3bb3348" providerId="ADAL" clId="{2E77F6C7-51D6-47A9-B64E-735680DBDF49}" dt="2019-09-10T16:40:31.444" v="1933" actId="20577"/>
        <pc:sldMkLst>
          <pc:docMk/>
          <pc:sldMk cId="2432611452" sldId="407"/>
        </pc:sldMkLst>
        <pc:spChg chg="mod">
          <ac:chgData name="Li Qianxiao" userId="64a5c823-0c12-42a3-894d-a19ad3bb3348" providerId="ADAL" clId="{2E77F6C7-51D6-47A9-B64E-735680DBDF49}" dt="2019-09-10T16:28:05.340" v="1120" actId="20577"/>
          <ac:spMkLst>
            <pc:docMk/>
            <pc:sldMk cId="2432611452" sldId="407"/>
            <ac:spMk id="2" creationId="{4F6B65B7-09DE-4C4F-8472-04172D8345CF}"/>
          </ac:spMkLst>
        </pc:spChg>
        <pc:spChg chg="mod">
          <ac:chgData name="Li Qianxiao" userId="64a5c823-0c12-42a3-894d-a19ad3bb3348" providerId="ADAL" clId="{2E77F6C7-51D6-47A9-B64E-735680DBDF49}" dt="2019-09-10T16:40:31.444" v="1933" actId="20577"/>
          <ac:spMkLst>
            <pc:docMk/>
            <pc:sldMk cId="2432611452" sldId="407"/>
            <ac:spMk id="3" creationId="{CCEDF067-8C6A-464D-991A-65B59F32A01A}"/>
          </ac:spMkLst>
        </pc:spChg>
      </pc:sldChg>
      <pc:sldChg chg="addSp modSp add">
        <pc:chgData name="Li Qianxiao" userId="64a5c823-0c12-42a3-894d-a19ad3bb3348" providerId="ADAL" clId="{2E77F6C7-51D6-47A9-B64E-735680DBDF49}" dt="2019-09-10T16:25:32.213" v="1089" actId="20577"/>
        <pc:sldMkLst>
          <pc:docMk/>
          <pc:sldMk cId="1052886973" sldId="408"/>
        </pc:sldMkLst>
        <pc:spChg chg="mod">
          <ac:chgData name="Li Qianxiao" userId="64a5c823-0c12-42a3-894d-a19ad3bb3348" providerId="ADAL" clId="{2E77F6C7-51D6-47A9-B64E-735680DBDF49}" dt="2019-09-10T16:17:59.907" v="813" actId="20577"/>
          <ac:spMkLst>
            <pc:docMk/>
            <pc:sldMk cId="1052886973" sldId="408"/>
            <ac:spMk id="2" creationId="{FC1C8248-48DE-4028-8416-4AEB8CE9640C}"/>
          </ac:spMkLst>
        </pc:spChg>
        <pc:spChg chg="mod">
          <ac:chgData name="Li Qianxiao" userId="64a5c823-0c12-42a3-894d-a19ad3bb3348" providerId="ADAL" clId="{2E77F6C7-51D6-47A9-B64E-735680DBDF49}" dt="2019-09-10T16:25:32.213" v="1089" actId="20577"/>
          <ac:spMkLst>
            <pc:docMk/>
            <pc:sldMk cId="1052886973" sldId="408"/>
            <ac:spMk id="3" creationId="{F43CEC27-A038-4B91-BE85-67D6BC105A63}"/>
          </ac:spMkLst>
        </pc:spChg>
        <pc:spChg chg="add mod">
          <ac:chgData name="Li Qianxiao" userId="64a5c823-0c12-42a3-894d-a19ad3bb3348" providerId="ADAL" clId="{2E77F6C7-51D6-47A9-B64E-735680DBDF49}" dt="2019-09-10T16:23:46.346" v="1084" actId="1076"/>
          <ac:spMkLst>
            <pc:docMk/>
            <pc:sldMk cId="1052886973" sldId="408"/>
            <ac:spMk id="5" creationId="{BD0CBDE1-2709-4346-810F-216BEFC92E0B}"/>
          </ac:spMkLst>
        </pc:spChg>
      </pc:sldChg>
      <pc:sldChg chg="addSp delSp modSp add">
        <pc:chgData name="Li Qianxiao" userId="64a5c823-0c12-42a3-894d-a19ad3bb3348" providerId="ADAL" clId="{2E77F6C7-51D6-47A9-B64E-735680DBDF49}" dt="2019-09-11T01:24:54.571" v="3290" actId="20577"/>
        <pc:sldMkLst>
          <pc:docMk/>
          <pc:sldMk cId="1978738830" sldId="409"/>
        </pc:sldMkLst>
        <pc:spChg chg="mod">
          <ac:chgData name="Li Qianxiao" userId="64a5c823-0c12-42a3-894d-a19ad3bb3348" providerId="ADAL" clId="{2E77F6C7-51D6-47A9-B64E-735680DBDF49}" dt="2019-09-11T01:24:54.571" v="3290" actId="20577"/>
          <ac:spMkLst>
            <pc:docMk/>
            <pc:sldMk cId="1978738830" sldId="409"/>
            <ac:spMk id="2" creationId="{5975470E-0C4E-4ECF-B2C1-4F2534CB8AAF}"/>
          </ac:spMkLst>
        </pc:spChg>
        <pc:spChg chg="del">
          <ac:chgData name="Li Qianxiao" userId="64a5c823-0c12-42a3-894d-a19ad3bb3348" providerId="ADAL" clId="{2E77F6C7-51D6-47A9-B64E-735680DBDF49}" dt="2019-09-10T16:42:13.379" v="1974"/>
          <ac:spMkLst>
            <pc:docMk/>
            <pc:sldMk cId="1978738830" sldId="409"/>
            <ac:spMk id="3" creationId="{95664174-C676-4E7F-A679-B3897C5E7BE8}"/>
          </ac:spMkLst>
        </pc:spChg>
        <pc:spChg chg="add mod">
          <ac:chgData name="Li Qianxiao" userId="64a5c823-0c12-42a3-894d-a19ad3bb3348" providerId="ADAL" clId="{2E77F6C7-51D6-47A9-B64E-735680DBDF49}" dt="2019-09-10T16:42:13.379" v="1974"/>
          <ac:spMkLst>
            <pc:docMk/>
            <pc:sldMk cId="1978738830" sldId="409"/>
            <ac:spMk id="5" creationId="{2D688A6D-5CC4-4E17-948D-5638BF8F58E1}"/>
          </ac:spMkLst>
        </pc:spChg>
      </pc:sldChg>
      <pc:sldChg chg="addSp delSp modSp add mod setBg setClrOvrMap">
        <pc:chgData name="Li Qianxiao" userId="64a5c823-0c12-42a3-894d-a19ad3bb3348" providerId="ADAL" clId="{2E77F6C7-51D6-47A9-B64E-735680DBDF49}" dt="2019-09-10T16:54:58.530" v="2892" actId="26606"/>
        <pc:sldMkLst>
          <pc:docMk/>
          <pc:sldMk cId="870373238" sldId="412"/>
        </pc:sldMkLst>
        <pc:spChg chg="del">
          <ac:chgData name="Li Qianxiao" userId="64a5c823-0c12-42a3-894d-a19ad3bb3348" providerId="ADAL" clId="{2E77F6C7-51D6-47A9-B64E-735680DBDF49}" dt="2019-09-10T16:54:35.670" v="2814"/>
          <ac:spMkLst>
            <pc:docMk/>
            <pc:sldMk cId="870373238" sldId="412"/>
            <ac:spMk id="2" creationId="{C9A51562-D5FC-4083-B41F-25B3CA3DD40A}"/>
          </ac:spMkLst>
        </pc:spChg>
        <pc:spChg chg="del">
          <ac:chgData name="Li Qianxiao" userId="64a5c823-0c12-42a3-894d-a19ad3bb3348" providerId="ADAL" clId="{2E77F6C7-51D6-47A9-B64E-735680DBDF49}" dt="2019-09-10T16:54:35.670" v="2814"/>
          <ac:spMkLst>
            <pc:docMk/>
            <pc:sldMk cId="870373238" sldId="412"/>
            <ac:spMk id="3" creationId="{F37274BF-65FF-4A23-89E5-50B83A3B2553}"/>
          </ac:spMkLst>
        </pc:spChg>
        <pc:spChg chg="mod">
          <ac:chgData name="Li Qianxiao" userId="64a5c823-0c12-42a3-894d-a19ad3bb3348" providerId="ADAL" clId="{2E77F6C7-51D6-47A9-B64E-735680DBDF49}" dt="2019-09-10T16:54:58.530" v="2892" actId="26606"/>
          <ac:spMkLst>
            <pc:docMk/>
            <pc:sldMk cId="870373238" sldId="412"/>
            <ac:spMk id="4" creationId="{C2D5825A-EA80-4419-872E-8A0CB33E8B28}"/>
          </ac:spMkLst>
        </pc:spChg>
        <pc:spChg chg="add mod">
          <ac:chgData name="Li Qianxiao" userId="64a5c823-0c12-42a3-894d-a19ad3bb3348" providerId="ADAL" clId="{2E77F6C7-51D6-47A9-B64E-735680DBDF49}" dt="2019-09-10T16:54:58.530" v="2892" actId="26606"/>
          <ac:spMkLst>
            <pc:docMk/>
            <pc:sldMk cId="870373238" sldId="412"/>
            <ac:spMk id="5" creationId="{F2F683A3-EC2D-4050-90B1-02CB4C026968}"/>
          </ac:spMkLst>
        </pc:spChg>
        <pc:spChg chg="add">
          <ac:chgData name="Li Qianxiao" userId="64a5c823-0c12-42a3-894d-a19ad3bb3348" providerId="ADAL" clId="{2E77F6C7-51D6-47A9-B64E-735680DBDF49}" dt="2019-09-10T16:54:58.530" v="2892" actId="26606"/>
          <ac:spMkLst>
            <pc:docMk/>
            <pc:sldMk cId="870373238" sldId="412"/>
            <ac:spMk id="10" creationId="{2A8AA5BC-4F7A-4226-8F99-6D824B226A97}"/>
          </ac:spMkLst>
        </pc:spChg>
        <pc:spChg chg="add">
          <ac:chgData name="Li Qianxiao" userId="64a5c823-0c12-42a3-894d-a19ad3bb3348" providerId="ADAL" clId="{2E77F6C7-51D6-47A9-B64E-735680DBDF49}" dt="2019-09-10T16:54:58.530" v="2892" actId="26606"/>
          <ac:spMkLst>
            <pc:docMk/>
            <pc:sldMk cId="870373238" sldId="412"/>
            <ac:spMk id="12" creationId="{3E5445C6-DD42-4979-86FF-03730E8C6DB0}"/>
          </ac:spMkLst>
        </pc:spChg>
        <pc:cxnChg chg="add">
          <ac:chgData name="Li Qianxiao" userId="64a5c823-0c12-42a3-894d-a19ad3bb3348" providerId="ADAL" clId="{2E77F6C7-51D6-47A9-B64E-735680DBDF49}" dt="2019-09-10T16:54:58.530" v="2892" actId="26606"/>
          <ac:cxnSpMkLst>
            <pc:docMk/>
            <pc:sldMk cId="870373238" sldId="412"/>
            <ac:cxnSpMk id="14" creationId="{45000665-DFC7-417E-8FD7-516A0F15C975}"/>
          </ac:cxnSpMkLst>
        </pc:cxnChg>
      </pc:sldChg>
      <pc:sldChg chg="modSp add">
        <pc:chgData name="Li Qianxiao" userId="64a5c823-0c12-42a3-894d-a19ad3bb3348" providerId="ADAL" clId="{2E77F6C7-51D6-47A9-B64E-735680DBDF49}" dt="2019-09-10T16:42:46.206" v="2016" actId="20577"/>
        <pc:sldMkLst>
          <pc:docMk/>
          <pc:sldMk cId="1441780117" sldId="418"/>
        </pc:sldMkLst>
        <pc:spChg chg="mod">
          <ac:chgData name="Li Qianxiao" userId="64a5c823-0c12-42a3-894d-a19ad3bb3348" providerId="ADAL" clId="{2E77F6C7-51D6-47A9-B64E-735680DBDF49}" dt="2019-09-10T16:42:46.206" v="2016" actId="20577"/>
          <ac:spMkLst>
            <pc:docMk/>
            <pc:sldMk cId="1441780117" sldId="418"/>
            <ac:spMk id="2" creationId="{5975470E-0C4E-4ECF-B2C1-4F2534CB8AAF}"/>
          </ac:spMkLst>
        </pc:spChg>
      </pc:sldChg>
      <pc:sldChg chg="modSp add">
        <pc:chgData name="Li Qianxiao" userId="64a5c823-0c12-42a3-894d-a19ad3bb3348" providerId="ADAL" clId="{2E77F6C7-51D6-47A9-B64E-735680DBDF49}" dt="2019-09-10T16:50:36.684" v="2813" actId="20577"/>
        <pc:sldMkLst>
          <pc:docMk/>
          <pc:sldMk cId="1841317174" sldId="419"/>
        </pc:sldMkLst>
        <pc:spChg chg="mod">
          <ac:chgData name="Li Qianxiao" userId="64a5c823-0c12-42a3-894d-a19ad3bb3348" providerId="ADAL" clId="{2E77F6C7-51D6-47A9-B64E-735680DBDF49}" dt="2019-09-10T16:43:39.484" v="2103" actId="20577"/>
          <ac:spMkLst>
            <pc:docMk/>
            <pc:sldMk cId="1841317174" sldId="419"/>
            <ac:spMk id="2" creationId="{C178BC42-64FE-46D4-BC7B-EB424B514BA2}"/>
          </ac:spMkLst>
        </pc:spChg>
        <pc:spChg chg="mod">
          <ac:chgData name="Li Qianxiao" userId="64a5c823-0c12-42a3-894d-a19ad3bb3348" providerId="ADAL" clId="{2E77F6C7-51D6-47A9-B64E-735680DBDF49}" dt="2019-09-10T16:50:36.684" v="2813" actId="20577"/>
          <ac:spMkLst>
            <pc:docMk/>
            <pc:sldMk cId="1841317174" sldId="419"/>
            <ac:spMk id="3" creationId="{E4AB1240-54D4-4A86-9FC2-92B356021E21}"/>
          </ac:spMkLst>
        </pc:spChg>
      </pc:sldChg>
      <pc:sldChg chg="modSp add">
        <pc:chgData name="Li Qianxiao" userId="64a5c823-0c12-42a3-894d-a19ad3bb3348" providerId="ADAL" clId="{2E77F6C7-51D6-47A9-B64E-735680DBDF49}" dt="2019-09-11T01:25:02.092" v="3294" actId="20577"/>
        <pc:sldMkLst>
          <pc:docMk/>
          <pc:sldMk cId="4004734775" sldId="420"/>
        </pc:sldMkLst>
        <pc:spChg chg="mod">
          <ac:chgData name="Li Qianxiao" userId="64a5c823-0c12-42a3-894d-a19ad3bb3348" providerId="ADAL" clId="{2E77F6C7-51D6-47A9-B64E-735680DBDF49}" dt="2019-09-11T01:25:02.092" v="3294" actId="20577"/>
          <ac:spMkLst>
            <pc:docMk/>
            <pc:sldMk cId="4004734775" sldId="420"/>
            <ac:spMk id="2" creationId="{5975470E-0C4E-4ECF-B2C1-4F2534CB8AAF}"/>
          </ac:spMkLst>
        </pc:spChg>
      </pc:sldChg>
      <pc:sldChg chg="addSp delSp modSp add modAnim">
        <pc:chgData name="Li Qianxiao" userId="64a5c823-0c12-42a3-894d-a19ad3bb3348" providerId="ADAL" clId="{2E77F6C7-51D6-47A9-B64E-735680DBDF49}" dt="2019-09-10T16:59:38.215" v="3071" actId="14100"/>
        <pc:sldMkLst>
          <pc:docMk/>
          <pc:sldMk cId="3704145755" sldId="421"/>
        </pc:sldMkLst>
        <pc:spChg chg="del">
          <ac:chgData name="Li Qianxiao" userId="64a5c823-0c12-42a3-894d-a19ad3bb3348" providerId="ADAL" clId="{2E77F6C7-51D6-47A9-B64E-735680DBDF49}" dt="2019-09-10T16:55:34.209" v="2897" actId="478"/>
          <ac:spMkLst>
            <pc:docMk/>
            <pc:sldMk cId="3704145755" sldId="421"/>
            <ac:spMk id="2" creationId="{0D1F9F32-0433-436E-B391-FA8863513DF2}"/>
          </ac:spMkLst>
        </pc:spChg>
        <pc:spChg chg="del">
          <ac:chgData name="Li Qianxiao" userId="64a5c823-0c12-42a3-894d-a19ad3bb3348" providerId="ADAL" clId="{2E77F6C7-51D6-47A9-B64E-735680DBDF49}" dt="2019-09-10T16:55:34.209" v="2897" actId="478"/>
          <ac:spMkLst>
            <pc:docMk/>
            <pc:sldMk cId="3704145755" sldId="421"/>
            <ac:spMk id="3" creationId="{D8AD00A4-B404-4093-9AD4-90F1868DEAA3}"/>
          </ac:spMkLst>
        </pc:spChg>
        <pc:spChg chg="add mod">
          <ac:chgData name="Li Qianxiao" userId="64a5c823-0c12-42a3-894d-a19ad3bb3348" providerId="ADAL" clId="{2E77F6C7-51D6-47A9-B64E-735680DBDF49}" dt="2019-09-10T16:55:40.156" v="2899" actId="164"/>
          <ac:spMkLst>
            <pc:docMk/>
            <pc:sldMk cId="3704145755" sldId="421"/>
            <ac:spMk id="5" creationId="{4ECD93DC-2F4D-4AEC-AFB2-C604FB1A7501}"/>
          </ac:spMkLst>
        </pc:spChg>
        <pc:spChg chg="add mod">
          <ac:chgData name="Li Qianxiao" userId="64a5c823-0c12-42a3-894d-a19ad3bb3348" providerId="ADAL" clId="{2E77F6C7-51D6-47A9-B64E-735680DBDF49}" dt="2019-09-10T16:55:40.156" v="2899" actId="164"/>
          <ac:spMkLst>
            <pc:docMk/>
            <pc:sldMk cId="3704145755" sldId="421"/>
            <ac:spMk id="6" creationId="{C10D3CAE-E3F7-46CE-80F1-83C3F531927A}"/>
          </ac:spMkLst>
        </pc:spChg>
        <pc:spChg chg="add del mod">
          <ac:chgData name="Li Qianxiao" userId="64a5c823-0c12-42a3-894d-a19ad3bb3348" providerId="ADAL" clId="{2E77F6C7-51D6-47A9-B64E-735680DBDF49}" dt="2019-09-10T16:57:18.117" v="3013" actId="478"/>
          <ac:spMkLst>
            <pc:docMk/>
            <pc:sldMk cId="3704145755" sldId="421"/>
            <ac:spMk id="7" creationId="{E14E8F50-7B7F-49A6-A5E0-942BAFF6B17B}"/>
          </ac:spMkLst>
        </pc:spChg>
        <pc:spChg chg="add del mod">
          <ac:chgData name="Li Qianxiao" userId="64a5c823-0c12-42a3-894d-a19ad3bb3348" providerId="ADAL" clId="{2E77F6C7-51D6-47A9-B64E-735680DBDF49}" dt="2019-09-10T16:57:21.302" v="3014" actId="478"/>
          <ac:spMkLst>
            <pc:docMk/>
            <pc:sldMk cId="3704145755" sldId="421"/>
            <ac:spMk id="8" creationId="{097A5A28-B175-4176-932F-42A0A7FD542D}"/>
          </ac:spMkLst>
        </pc:spChg>
        <pc:spChg chg="add mod">
          <ac:chgData name="Li Qianxiao" userId="64a5c823-0c12-42a3-894d-a19ad3bb3348" providerId="ADAL" clId="{2E77F6C7-51D6-47A9-B64E-735680DBDF49}" dt="2019-09-10T16:55:40.156" v="2899" actId="164"/>
          <ac:spMkLst>
            <pc:docMk/>
            <pc:sldMk cId="3704145755" sldId="421"/>
            <ac:spMk id="9" creationId="{270D9CB7-D0BB-49AD-828D-FC9EFEAB707E}"/>
          </ac:spMkLst>
        </pc:spChg>
        <pc:spChg chg="add mod">
          <ac:chgData name="Li Qianxiao" userId="64a5c823-0c12-42a3-894d-a19ad3bb3348" providerId="ADAL" clId="{2E77F6C7-51D6-47A9-B64E-735680DBDF49}" dt="2019-09-10T16:55:40.156" v="2899" actId="164"/>
          <ac:spMkLst>
            <pc:docMk/>
            <pc:sldMk cId="3704145755" sldId="421"/>
            <ac:spMk id="10" creationId="{91FAF3EA-1AD1-404A-8BC7-9496A8B44B17}"/>
          </ac:spMkLst>
        </pc:spChg>
        <pc:spChg chg="add del mod">
          <ac:chgData name="Li Qianxiao" userId="64a5c823-0c12-42a3-894d-a19ad3bb3348" providerId="ADAL" clId="{2E77F6C7-51D6-47A9-B64E-735680DBDF49}" dt="2019-09-10T16:57:32.454" v="3016" actId="478"/>
          <ac:spMkLst>
            <pc:docMk/>
            <pc:sldMk cId="3704145755" sldId="421"/>
            <ac:spMk id="12" creationId="{3EFFD838-1171-4567-BAB5-BEAEC3A3533A}"/>
          </ac:spMkLst>
        </pc:spChg>
        <pc:spChg chg="add del mod">
          <ac:chgData name="Li Qianxiao" userId="64a5c823-0c12-42a3-894d-a19ad3bb3348" providerId="ADAL" clId="{2E77F6C7-51D6-47A9-B64E-735680DBDF49}" dt="2019-09-10T16:57:18.117" v="3013" actId="478"/>
          <ac:spMkLst>
            <pc:docMk/>
            <pc:sldMk cId="3704145755" sldId="421"/>
            <ac:spMk id="14" creationId="{309FE8E9-40E2-4D73-AF73-63E34FF97912}"/>
          </ac:spMkLst>
        </pc:spChg>
        <pc:spChg chg="add del mod">
          <ac:chgData name="Li Qianxiao" userId="64a5c823-0c12-42a3-894d-a19ad3bb3348" providerId="ADAL" clId="{2E77F6C7-51D6-47A9-B64E-735680DBDF49}" dt="2019-09-10T16:57:23.796" v="3015" actId="478"/>
          <ac:spMkLst>
            <pc:docMk/>
            <pc:sldMk cId="3704145755" sldId="421"/>
            <ac:spMk id="17" creationId="{F9CE3C9D-9718-4D7F-B778-E37FAEB63737}"/>
          </ac:spMkLst>
        </pc:spChg>
        <pc:spChg chg="add mod">
          <ac:chgData name="Li Qianxiao" userId="64a5c823-0c12-42a3-894d-a19ad3bb3348" providerId="ADAL" clId="{2E77F6C7-51D6-47A9-B64E-735680DBDF49}" dt="2019-09-10T16:56:29.648" v="3005" actId="1076"/>
          <ac:spMkLst>
            <pc:docMk/>
            <pc:sldMk cId="3704145755" sldId="421"/>
            <ac:spMk id="19" creationId="{E278CD87-1506-4110-8766-9E029A39994E}"/>
          </ac:spMkLst>
        </pc:spChg>
        <pc:spChg chg="add del mod">
          <ac:chgData name="Li Qianxiao" userId="64a5c823-0c12-42a3-894d-a19ad3bb3348" providerId="ADAL" clId="{2E77F6C7-51D6-47A9-B64E-735680DBDF49}" dt="2019-09-10T16:59:12.129" v="3067" actId="478"/>
          <ac:spMkLst>
            <pc:docMk/>
            <pc:sldMk cId="3704145755" sldId="421"/>
            <ac:spMk id="20" creationId="{E5F887B6-761C-4211-85D8-DC9BA4EB1539}"/>
          </ac:spMkLst>
        </pc:spChg>
        <pc:spChg chg="add mod">
          <ac:chgData name="Li Qianxiao" userId="64a5c823-0c12-42a3-894d-a19ad3bb3348" providerId="ADAL" clId="{2E77F6C7-51D6-47A9-B64E-735680DBDF49}" dt="2019-09-10T16:58:47.913" v="3065" actId="1076"/>
          <ac:spMkLst>
            <pc:docMk/>
            <pc:sldMk cId="3704145755" sldId="421"/>
            <ac:spMk id="21" creationId="{95FC2190-4273-46C3-B4AB-B06048039498}"/>
          </ac:spMkLst>
        </pc:spChg>
        <pc:grpChg chg="add mod">
          <ac:chgData name="Li Qianxiao" userId="64a5c823-0c12-42a3-894d-a19ad3bb3348" providerId="ADAL" clId="{2E77F6C7-51D6-47A9-B64E-735680DBDF49}" dt="2019-09-10T16:55:58.809" v="2901" actId="1076"/>
          <ac:grpSpMkLst>
            <pc:docMk/>
            <pc:sldMk cId="3704145755" sldId="421"/>
            <ac:grpSpMk id="18" creationId="{E33E7E90-7052-4984-A510-6EE1A1160DAE}"/>
          </ac:grpSpMkLst>
        </pc:grpChg>
        <pc:cxnChg chg="add mod">
          <ac:chgData name="Li Qianxiao" userId="64a5c823-0c12-42a3-894d-a19ad3bb3348" providerId="ADAL" clId="{2E77F6C7-51D6-47A9-B64E-735680DBDF49}" dt="2019-09-10T16:55:40.156" v="2899" actId="164"/>
          <ac:cxnSpMkLst>
            <pc:docMk/>
            <pc:sldMk cId="3704145755" sldId="421"/>
            <ac:cxnSpMk id="11" creationId="{B6C654A4-C838-4ED4-B283-3AE590D928E0}"/>
          </ac:cxnSpMkLst>
        </pc:cxnChg>
        <pc:cxnChg chg="add del mod">
          <ac:chgData name="Li Qianxiao" userId="64a5c823-0c12-42a3-894d-a19ad3bb3348" providerId="ADAL" clId="{2E77F6C7-51D6-47A9-B64E-735680DBDF49}" dt="2019-09-10T16:57:18.117" v="3013" actId="478"/>
          <ac:cxnSpMkLst>
            <pc:docMk/>
            <pc:sldMk cId="3704145755" sldId="421"/>
            <ac:cxnSpMk id="13" creationId="{688B5F12-590B-4247-9094-B34493EEF82B}"/>
          </ac:cxnSpMkLst>
        </pc:cxnChg>
        <pc:cxnChg chg="add del mod">
          <ac:chgData name="Li Qianxiao" userId="64a5c823-0c12-42a3-894d-a19ad3bb3348" providerId="ADAL" clId="{2E77F6C7-51D6-47A9-B64E-735680DBDF49}" dt="2019-09-10T16:57:21.302" v="3014" actId="478"/>
          <ac:cxnSpMkLst>
            <pc:docMk/>
            <pc:sldMk cId="3704145755" sldId="421"/>
            <ac:cxnSpMk id="15" creationId="{5ABAA5A2-CAD4-4FA4-B444-7301E867C5F6}"/>
          </ac:cxnSpMkLst>
        </pc:cxnChg>
        <pc:cxnChg chg="add del mod">
          <ac:chgData name="Li Qianxiao" userId="64a5c823-0c12-42a3-894d-a19ad3bb3348" providerId="ADAL" clId="{2E77F6C7-51D6-47A9-B64E-735680DBDF49}" dt="2019-09-10T16:57:23.796" v="3015" actId="478"/>
          <ac:cxnSpMkLst>
            <pc:docMk/>
            <pc:sldMk cId="3704145755" sldId="421"/>
            <ac:cxnSpMk id="16" creationId="{6D95BD18-C1A6-4A07-BC3F-1E52999AD029}"/>
          </ac:cxnSpMkLst>
        </pc:cxnChg>
        <pc:cxnChg chg="add mod">
          <ac:chgData name="Li Qianxiao" userId="64a5c823-0c12-42a3-894d-a19ad3bb3348" providerId="ADAL" clId="{2E77F6C7-51D6-47A9-B64E-735680DBDF49}" dt="2019-09-10T16:59:38.215" v="3071" actId="14100"/>
          <ac:cxnSpMkLst>
            <pc:docMk/>
            <pc:sldMk cId="3704145755" sldId="421"/>
            <ac:cxnSpMk id="23" creationId="{D6BBD071-E5CA-4A9C-8F8F-B1320F151F52}"/>
          </ac:cxnSpMkLst>
        </pc:cxnChg>
      </pc:sldChg>
      <pc:sldChg chg="addSp delSp modSp add">
        <pc:chgData name="Li Qianxiao" userId="64a5c823-0c12-42a3-894d-a19ad3bb3348" providerId="ADAL" clId="{2E77F6C7-51D6-47A9-B64E-735680DBDF49}" dt="2019-09-10T17:02:19.869" v="3280"/>
        <pc:sldMkLst>
          <pc:docMk/>
          <pc:sldMk cId="468648398" sldId="422"/>
        </pc:sldMkLst>
        <pc:spChg chg="del">
          <ac:chgData name="Li Qianxiao" userId="64a5c823-0c12-42a3-894d-a19ad3bb3348" providerId="ADAL" clId="{2E77F6C7-51D6-47A9-B64E-735680DBDF49}" dt="2019-09-10T17:00:40.922" v="3081"/>
          <ac:spMkLst>
            <pc:docMk/>
            <pc:sldMk cId="468648398" sldId="422"/>
            <ac:spMk id="2" creationId="{2F1C6B9B-3FFF-4BE3-BFE7-505821C2E93F}"/>
          </ac:spMkLst>
        </pc:spChg>
        <pc:spChg chg="add mod">
          <ac:chgData name="Li Qianxiao" userId="64a5c823-0c12-42a3-894d-a19ad3bb3348" providerId="ADAL" clId="{2E77F6C7-51D6-47A9-B64E-735680DBDF49}" dt="2019-09-10T17:01:08.418" v="3121" actId="20577"/>
          <ac:spMkLst>
            <pc:docMk/>
            <pc:sldMk cId="468648398" sldId="422"/>
            <ac:spMk id="3" creationId="{34DF4BB5-7B08-4352-B3BB-9905A1D95553}"/>
          </ac:spMkLst>
        </pc:spChg>
        <pc:spChg chg="add del mod">
          <ac:chgData name="Li Qianxiao" userId="64a5c823-0c12-42a3-894d-a19ad3bb3348" providerId="ADAL" clId="{2E77F6C7-51D6-47A9-B64E-735680DBDF49}" dt="2019-09-10T17:02:19.869" v="3280"/>
          <ac:spMkLst>
            <pc:docMk/>
            <pc:sldMk cId="468648398" sldId="422"/>
            <ac:spMk id="4" creationId="{47AEDF8A-FF57-4C0B-B832-B4B44E841E1E}"/>
          </ac:spMkLst>
        </pc:spChg>
        <pc:spChg chg="add mod">
          <ac:chgData name="Li Qianxiao" userId="64a5c823-0c12-42a3-894d-a19ad3bb3348" providerId="ADAL" clId="{2E77F6C7-51D6-47A9-B64E-735680DBDF49}" dt="2019-09-10T17:02:16.080" v="3278" actId="20577"/>
          <ac:spMkLst>
            <pc:docMk/>
            <pc:sldMk cId="468648398" sldId="422"/>
            <ac:spMk id="5" creationId="{5E81D62C-1E13-411A-9197-E11DEA9BE4F9}"/>
          </ac:spMkLst>
        </pc:spChg>
      </pc:sldChg>
      <pc:sldChg chg="addSp modSp add">
        <pc:chgData name="Li Qianxiao" userId="64a5c823-0c12-42a3-894d-a19ad3bb3348" providerId="ADAL" clId="{2E77F6C7-51D6-47A9-B64E-735680DBDF49}" dt="2019-09-11T01:50:53.353" v="4217" actId="113"/>
        <pc:sldMkLst>
          <pc:docMk/>
          <pc:sldMk cId="1772822167" sldId="423"/>
        </pc:sldMkLst>
        <pc:spChg chg="add mod">
          <ac:chgData name="Li Qianxiao" userId="64a5c823-0c12-42a3-894d-a19ad3bb3348" providerId="ADAL" clId="{2E77F6C7-51D6-47A9-B64E-735680DBDF49}" dt="2019-09-11T01:35:59.561" v="3743" actId="20577"/>
          <ac:spMkLst>
            <pc:docMk/>
            <pc:sldMk cId="1772822167" sldId="423"/>
            <ac:spMk id="3" creationId="{A5E259F2-AB35-482F-B7DE-A598B1476123}"/>
          </ac:spMkLst>
        </pc:spChg>
        <pc:spChg chg="add mod">
          <ac:chgData name="Li Qianxiao" userId="64a5c823-0c12-42a3-894d-a19ad3bb3348" providerId="ADAL" clId="{2E77F6C7-51D6-47A9-B64E-735680DBDF49}" dt="2019-09-11T01:50:53.353" v="4217" actId="113"/>
          <ac:spMkLst>
            <pc:docMk/>
            <pc:sldMk cId="1772822167" sldId="423"/>
            <ac:spMk id="4" creationId="{0217A379-AD7E-49CD-B5E7-ECFF4781A331}"/>
          </ac:spMkLst>
        </pc:spChg>
      </pc:sldChg>
      <pc:sldChg chg="addSp modSp add">
        <pc:chgData name="Li Qianxiao" userId="64a5c823-0c12-42a3-894d-a19ad3bb3348" providerId="ADAL" clId="{2E77F6C7-51D6-47A9-B64E-735680DBDF49}" dt="2019-09-11T01:55:35.455" v="4580" actId="114"/>
        <pc:sldMkLst>
          <pc:docMk/>
          <pc:sldMk cId="1372356239" sldId="424"/>
        </pc:sldMkLst>
        <pc:spChg chg="add mod">
          <ac:chgData name="Li Qianxiao" userId="64a5c823-0c12-42a3-894d-a19ad3bb3348" providerId="ADAL" clId="{2E77F6C7-51D6-47A9-B64E-735680DBDF49}" dt="2019-09-11T01:51:12.362" v="4234" actId="20577"/>
          <ac:spMkLst>
            <pc:docMk/>
            <pc:sldMk cId="1372356239" sldId="424"/>
            <ac:spMk id="3" creationId="{F30A88A9-06B8-48DB-B972-5C6BCC323D5E}"/>
          </ac:spMkLst>
        </pc:spChg>
        <pc:spChg chg="add mod">
          <ac:chgData name="Li Qianxiao" userId="64a5c823-0c12-42a3-894d-a19ad3bb3348" providerId="ADAL" clId="{2E77F6C7-51D6-47A9-B64E-735680DBDF49}" dt="2019-09-11T01:55:35.455" v="4580" actId="114"/>
          <ac:spMkLst>
            <pc:docMk/>
            <pc:sldMk cId="1372356239" sldId="424"/>
            <ac:spMk id="4" creationId="{9E50715A-6282-4526-8B04-5E33E1438BEA}"/>
          </ac:spMkLst>
        </pc:spChg>
      </pc:sldChg>
      <pc:sldChg chg="addSp delSp modSp add">
        <pc:chgData name="Li Qianxiao" userId="64a5c823-0c12-42a3-894d-a19ad3bb3348" providerId="ADAL" clId="{2E77F6C7-51D6-47A9-B64E-735680DBDF49}" dt="2019-09-11T02:01:16.079" v="4593" actId="1076"/>
        <pc:sldMkLst>
          <pc:docMk/>
          <pc:sldMk cId="861678934" sldId="425"/>
        </pc:sldMkLst>
        <pc:spChg chg="add del mod">
          <ac:chgData name="Li Qianxiao" userId="64a5c823-0c12-42a3-894d-a19ad3bb3348" providerId="ADAL" clId="{2E77F6C7-51D6-47A9-B64E-735680DBDF49}" dt="2019-09-11T01:56:09.125" v="4582" actId="478"/>
          <ac:spMkLst>
            <pc:docMk/>
            <pc:sldMk cId="861678934" sldId="425"/>
            <ac:spMk id="3" creationId="{83F2C513-6F5B-49F5-A062-5AE096595D0B}"/>
          </ac:spMkLst>
        </pc:spChg>
        <pc:spChg chg="add del mod">
          <ac:chgData name="Li Qianxiao" userId="64a5c823-0c12-42a3-894d-a19ad3bb3348" providerId="ADAL" clId="{2E77F6C7-51D6-47A9-B64E-735680DBDF49}" dt="2019-09-11T02:00:30.077" v="4591"/>
          <ac:spMkLst>
            <pc:docMk/>
            <pc:sldMk cId="861678934" sldId="425"/>
            <ac:spMk id="4" creationId="{9E000D3D-5BFF-4C70-B4B5-75E0B7640695}"/>
          </ac:spMkLst>
        </pc:spChg>
        <pc:picChg chg="add del">
          <ac:chgData name="Li Qianxiao" userId="64a5c823-0c12-42a3-894d-a19ad3bb3348" providerId="ADAL" clId="{2E77F6C7-51D6-47A9-B64E-735680DBDF49}" dt="2019-09-11T01:59:05.877" v="4590" actId="478"/>
          <ac:picMkLst>
            <pc:docMk/>
            <pc:sldMk cId="861678934" sldId="425"/>
            <ac:picMk id="5" creationId="{FEF0F760-AAAB-4377-BCD3-4E47D22B6B4C}"/>
          </ac:picMkLst>
        </pc:picChg>
        <pc:picChg chg="add mod">
          <ac:chgData name="Li Qianxiao" userId="64a5c823-0c12-42a3-894d-a19ad3bb3348" providerId="ADAL" clId="{2E77F6C7-51D6-47A9-B64E-735680DBDF49}" dt="2019-09-11T02:01:16.079" v="4593" actId="1076"/>
          <ac:picMkLst>
            <pc:docMk/>
            <pc:sldMk cId="861678934" sldId="425"/>
            <ac:picMk id="6" creationId="{D5348985-86AA-4864-BE3F-3A85CAA5C485}"/>
          </ac:picMkLst>
        </pc:picChg>
      </pc:sldChg>
      <pc:sldChg chg="addSp add">
        <pc:chgData name="Li Qianxiao" userId="64a5c823-0c12-42a3-894d-a19ad3bb3348" providerId="ADAL" clId="{2E77F6C7-51D6-47A9-B64E-735680DBDF49}" dt="2019-09-11T02:01:06.920" v="4592"/>
        <pc:sldMkLst>
          <pc:docMk/>
          <pc:sldMk cId="3004070655" sldId="426"/>
        </pc:sldMkLst>
        <pc:picChg chg="add">
          <ac:chgData name="Li Qianxiao" userId="64a5c823-0c12-42a3-894d-a19ad3bb3348" providerId="ADAL" clId="{2E77F6C7-51D6-47A9-B64E-735680DBDF49}" dt="2019-09-11T02:01:06.920" v="4592"/>
          <ac:picMkLst>
            <pc:docMk/>
            <pc:sldMk cId="3004070655" sldId="426"/>
            <ac:picMk id="3" creationId="{897F1A86-7F2F-4F26-980C-39FC94C915BF}"/>
          </ac:picMkLst>
        </pc:picChg>
      </pc:sldChg>
      <pc:sldChg chg="addSp delSp modSp add">
        <pc:chgData name="Li Qianxiao" userId="64a5c823-0c12-42a3-894d-a19ad3bb3348" providerId="ADAL" clId="{2E77F6C7-51D6-47A9-B64E-735680DBDF49}" dt="2019-09-11T02:02:00.762" v="4629"/>
        <pc:sldMkLst>
          <pc:docMk/>
          <pc:sldMk cId="1611066309" sldId="427"/>
        </pc:sldMkLst>
        <pc:spChg chg="add mod">
          <ac:chgData name="Li Qianxiao" userId="64a5c823-0c12-42a3-894d-a19ad3bb3348" providerId="ADAL" clId="{2E77F6C7-51D6-47A9-B64E-735680DBDF49}" dt="2019-09-11T02:01:43.522" v="4628" actId="20577"/>
          <ac:spMkLst>
            <pc:docMk/>
            <pc:sldMk cId="1611066309" sldId="427"/>
            <ac:spMk id="3" creationId="{1CDAC917-EC81-47FE-BB05-DC703B8EA590}"/>
          </ac:spMkLst>
        </pc:spChg>
        <pc:spChg chg="add del mod">
          <ac:chgData name="Li Qianxiao" userId="64a5c823-0c12-42a3-894d-a19ad3bb3348" providerId="ADAL" clId="{2E77F6C7-51D6-47A9-B64E-735680DBDF49}" dt="2019-09-11T02:02:00.762" v="4629"/>
          <ac:spMkLst>
            <pc:docMk/>
            <pc:sldMk cId="1611066309" sldId="427"/>
            <ac:spMk id="4" creationId="{C909EE28-3813-4549-8434-66ADFE28ED89}"/>
          </ac:spMkLst>
        </pc:spChg>
        <pc:picChg chg="add mod">
          <ac:chgData name="Li Qianxiao" userId="64a5c823-0c12-42a3-894d-a19ad3bb3348" providerId="ADAL" clId="{2E77F6C7-51D6-47A9-B64E-735680DBDF49}" dt="2019-09-11T02:02:00.762" v="4629"/>
          <ac:picMkLst>
            <pc:docMk/>
            <pc:sldMk cId="1611066309" sldId="427"/>
            <ac:picMk id="5" creationId="{390A4BAB-13C6-440C-B5DB-9F769DF6FC94}"/>
          </ac:picMkLst>
        </pc:picChg>
      </pc:sldChg>
      <pc:sldChg chg="addSp modSp add">
        <pc:chgData name="Li Qianxiao" userId="64a5c823-0c12-42a3-894d-a19ad3bb3348" providerId="ADAL" clId="{2E77F6C7-51D6-47A9-B64E-735680DBDF49}" dt="2019-09-11T02:37:01.470" v="6747" actId="20577"/>
        <pc:sldMkLst>
          <pc:docMk/>
          <pc:sldMk cId="790782208" sldId="428"/>
        </pc:sldMkLst>
        <pc:spChg chg="add mod">
          <ac:chgData name="Li Qianxiao" userId="64a5c823-0c12-42a3-894d-a19ad3bb3348" providerId="ADAL" clId="{2E77F6C7-51D6-47A9-B64E-735680DBDF49}" dt="2019-09-11T02:37:01.470" v="6747" actId="20577"/>
          <ac:spMkLst>
            <pc:docMk/>
            <pc:sldMk cId="790782208" sldId="428"/>
            <ac:spMk id="3" creationId="{54A0F358-23B2-48D8-B5F3-3EB39772767E}"/>
          </ac:spMkLst>
        </pc:spChg>
      </pc:sldChg>
      <pc:sldChg chg="addSp modSp add">
        <pc:chgData name="Li Qianxiao" userId="64a5c823-0c12-42a3-894d-a19ad3bb3348" providerId="ADAL" clId="{2E77F6C7-51D6-47A9-B64E-735680DBDF49}" dt="2019-09-11T02:20:04.790" v="5671" actId="20577"/>
        <pc:sldMkLst>
          <pc:docMk/>
          <pc:sldMk cId="3698356458" sldId="429"/>
        </pc:sldMkLst>
        <pc:spChg chg="add mod">
          <ac:chgData name="Li Qianxiao" userId="64a5c823-0c12-42a3-894d-a19ad3bb3348" providerId="ADAL" clId="{2E77F6C7-51D6-47A9-B64E-735680DBDF49}" dt="2019-09-11T02:11:03.026" v="5277" actId="20577"/>
          <ac:spMkLst>
            <pc:docMk/>
            <pc:sldMk cId="3698356458" sldId="429"/>
            <ac:spMk id="3" creationId="{AC3D307A-9BF2-4F4D-9849-BA7836F87129}"/>
          </ac:spMkLst>
        </pc:spChg>
        <pc:spChg chg="add mod">
          <ac:chgData name="Li Qianxiao" userId="64a5c823-0c12-42a3-894d-a19ad3bb3348" providerId="ADAL" clId="{2E77F6C7-51D6-47A9-B64E-735680DBDF49}" dt="2019-09-11T02:20:04.790" v="5671" actId="20577"/>
          <ac:spMkLst>
            <pc:docMk/>
            <pc:sldMk cId="3698356458" sldId="429"/>
            <ac:spMk id="4" creationId="{27D42B61-1F84-4FD4-B664-2F3AF1F04CD9}"/>
          </ac:spMkLst>
        </pc:spChg>
      </pc:sldChg>
      <pc:sldChg chg="add">
        <pc:chgData name="Li Qianxiao" userId="64a5c823-0c12-42a3-894d-a19ad3bb3348" providerId="ADAL" clId="{2E77F6C7-51D6-47A9-B64E-735680DBDF49}" dt="2019-09-11T01:56:12.640" v="4586"/>
        <pc:sldMkLst>
          <pc:docMk/>
          <pc:sldMk cId="1356269946" sldId="430"/>
        </pc:sldMkLst>
      </pc:sldChg>
      <pc:sldChg chg="addSp modSp add">
        <pc:chgData name="Li Qianxiao" userId="64a5c823-0c12-42a3-894d-a19ad3bb3348" providerId="ADAL" clId="{2E77F6C7-51D6-47A9-B64E-735680DBDF49}" dt="2019-09-11T02:05:45.552" v="4901" actId="113"/>
        <pc:sldMkLst>
          <pc:docMk/>
          <pc:sldMk cId="3260394338" sldId="431"/>
        </pc:sldMkLst>
        <pc:spChg chg="add mod">
          <ac:chgData name="Li Qianxiao" userId="64a5c823-0c12-42a3-894d-a19ad3bb3348" providerId="ADAL" clId="{2E77F6C7-51D6-47A9-B64E-735680DBDF49}" dt="2019-09-11T02:02:12.244" v="4663" actId="20577"/>
          <ac:spMkLst>
            <pc:docMk/>
            <pc:sldMk cId="3260394338" sldId="431"/>
            <ac:spMk id="3" creationId="{8BF669D9-9E64-488D-BE38-DBF28F1F84FF}"/>
          </ac:spMkLst>
        </pc:spChg>
        <pc:spChg chg="add mod">
          <ac:chgData name="Li Qianxiao" userId="64a5c823-0c12-42a3-894d-a19ad3bb3348" providerId="ADAL" clId="{2E77F6C7-51D6-47A9-B64E-735680DBDF49}" dt="2019-09-11T02:05:45.552" v="4901" actId="113"/>
          <ac:spMkLst>
            <pc:docMk/>
            <pc:sldMk cId="3260394338" sldId="431"/>
            <ac:spMk id="4" creationId="{6D2D333A-CEFE-4B19-BEF3-7448F3C19488}"/>
          </ac:spMkLst>
        </pc:spChg>
      </pc:sldChg>
      <pc:sldChg chg="addSp modSp add">
        <pc:chgData name="Li Qianxiao" userId="64a5c823-0c12-42a3-894d-a19ad3bb3348" providerId="ADAL" clId="{2E77F6C7-51D6-47A9-B64E-735680DBDF49}" dt="2019-09-11T02:09:23.415" v="5247" actId="20577"/>
        <pc:sldMkLst>
          <pc:docMk/>
          <pc:sldMk cId="3229232074" sldId="432"/>
        </pc:sldMkLst>
        <pc:spChg chg="add mod">
          <ac:chgData name="Li Qianxiao" userId="64a5c823-0c12-42a3-894d-a19ad3bb3348" providerId="ADAL" clId="{2E77F6C7-51D6-47A9-B64E-735680DBDF49}" dt="2019-09-11T02:05:53.229" v="4909" actId="20577"/>
          <ac:spMkLst>
            <pc:docMk/>
            <pc:sldMk cId="3229232074" sldId="432"/>
            <ac:spMk id="3" creationId="{0C96BC3F-7C69-4E7E-BF03-2CAA143711B2}"/>
          </ac:spMkLst>
        </pc:spChg>
        <pc:spChg chg="add mod">
          <ac:chgData name="Li Qianxiao" userId="64a5c823-0c12-42a3-894d-a19ad3bb3348" providerId="ADAL" clId="{2E77F6C7-51D6-47A9-B64E-735680DBDF49}" dt="2019-09-11T02:09:23.415" v="5247" actId="20577"/>
          <ac:spMkLst>
            <pc:docMk/>
            <pc:sldMk cId="3229232074" sldId="432"/>
            <ac:spMk id="4" creationId="{B4D13523-8777-42A4-8F91-70600EA3853B}"/>
          </ac:spMkLst>
        </pc:spChg>
      </pc:sldChg>
      <pc:sldChg chg="addSp delSp modSp add">
        <pc:chgData name="Li Qianxiao" userId="64a5c823-0c12-42a3-894d-a19ad3bb3348" providerId="ADAL" clId="{2E77F6C7-51D6-47A9-B64E-735680DBDF49}" dt="2019-09-11T02:31:04.550" v="6226" actId="1076"/>
        <pc:sldMkLst>
          <pc:docMk/>
          <pc:sldMk cId="3070565682" sldId="433"/>
        </pc:sldMkLst>
        <pc:spChg chg="add mod">
          <ac:chgData name="Li Qianxiao" userId="64a5c823-0c12-42a3-894d-a19ad3bb3348" providerId="ADAL" clId="{2E77F6C7-51D6-47A9-B64E-735680DBDF49}" dt="2019-09-11T02:21:54.472" v="5693" actId="20577"/>
          <ac:spMkLst>
            <pc:docMk/>
            <pc:sldMk cId="3070565682" sldId="433"/>
            <ac:spMk id="3" creationId="{634B41E2-E7A9-43B3-9BA1-EC04C9C7EC74}"/>
          </ac:spMkLst>
        </pc:spChg>
        <pc:spChg chg="add del mod">
          <ac:chgData name="Li Qianxiao" userId="64a5c823-0c12-42a3-894d-a19ad3bb3348" providerId="ADAL" clId="{2E77F6C7-51D6-47A9-B64E-735680DBDF49}" dt="2019-09-11T02:22:01.949" v="5696"/>
          <ac:spMkLst>
            <pc:docMk/>
            <pc:sldMk cId="3070565682" sldId="433"/>
            <ac:spMk id="4" creationId="{55215342-AAD0-4AE5-935B-A74C1F43E306}"/>
          </ac:spMkLst>
        </pc:spChg>
        <pc:spChg chg="add del">
          <ac:chgData name="Li Qianxiao" userId="64a5c823-0c12-42a3-894d-a19ad3bb3348" providerId="ADAL" clId="{2E77F6C7-51D6-47A9-B64E-735680DBDF49}" dt="2019-09-11T02:21:58.226" v="5695"/>
          <ac:spMkLst>
            <pc:docMk/>
            <pc:sldMk cId="3070565682" sldId="433"/>
            <ac:spMk id="5" creationId="{41978741-0E85-45B3-A023-99B6FFADD1BB}"/>
          </ac:spMkLst>
        </pc:spChg>
        <pc:spChg chg="add del">
          <ac:chgData name="Li Qianxiao" userId="64a5c823-0c12-42a3-894d-a19ad3bb3348" providerId="ADAL" clId="{2E77F6C7-51D6-47A9-B64E-735680DBDF49}" dt="2019-09-11T02:26:08.260" v="5809" actId="478"/>
          <ac:spMkLst>
            <pc:docMk/>
            <pc:sldMk cId="3070565682" sldId="433"/>
            <ac:spMk id="6" creationId="{A3F0ED7B-B347-4E29-81E8-3F72591FC387}"/>
          </ac:spMkLst>
        </pc:spChg>
        <pc:spChg chg="add mod">
          <ac:chgData name="Li Qianxiao" userId="64a5c823-0c12-42a3-894d-a19ad3bb3348" providerId="ADAL" clId="{2E77F6C7-51D6-47A9-B64E-735680DBDF49}" dt="2019-09-11T02:30:48.191" v="6222" actId="14100"/>
          <ac:spMkLst>
            <pc:docMk/>
            <pc:sldMk cId="3070565682" sldId="433"/>
            <ac:spMk id="7" creationId="{882D0CAE-AEEE-4AAA-B2B3-D1C3239E317A}"/>
          </ac:spMkLst>
        </pc:spChg>
        <pc:spChg chg="add mod">
          <ac:chgData name="Li Qianxiao" userId="64a5c823-0c12-42a3-894d-a19ad3bb3348" providerId="ADAL" clId="{2E77F6C7-51D6-47A9-B64E-735680DBDF49}" dt="2019-09-11T02:30:56.581" v="6223" actId="14100"/>
          <ac:spMkLst>
            <pc:docMk/>
            <pc:sldMk cId="3070565682" sldId="433"/>
            <ac:spMk id="8" creationId="{EA54E1C7-1423-466B-B702-E39FB2CF5E27}"/>
          </ac:spMkLst>
        </pc:spChg>
        <pc:spChg chg="add mod">
          <ac:chgData name="Li Qianxiao" userId="64a5c823-0c12-42a3-894d-a19ad3bb3348" providerId="ADAL" clId="{2E77F6C7-51D6-47A9-B64E-735680DBDF49}" dt="2019-09-11T02:31:04.550" v="6226" actId="1076"/>
          <ac:spMkLst>
            <pc:docMk/>
            <pc:sldMk cId="3070565682" sldId="433"/>
            <ac:spMk id="9" creationId="{C24DF8F7-46D3-41EB-ACBB-7F76DBF2D972}"/>
          </ac:spMkLst>
        </pc:spChg>
      </pc:sldChg>
      <pc:sldChg chg="add">
        <pc:chgData name="Li Qianxiao" userId="64a5c823-0c12-42a3-894d-a19ad3bb3348" providerId="ADAL" clId="{2E77F6C7-51D6-47A9-B64E-735680DBDF49}" dt="2019-09-11T02:10:40.771" v="5252"/>
        <pc:sldMkLst>
          <pc:docMk/>
          <pc:sldMk cId="3491997742" sldId="435"/>
        </pc:sldMkLst>
      </pc:sldChg>
      <pc:sldChg chg="add">
        <pc:chgData name="Li Qianxiao" userId="64a5c823-0c12-42a3-894d-a19ad3bb3348" providerId="ADAL" clId="{2E77F6C7-51D6-47A9-B64E-735680DBDF49}" dt="2019-09-11T02:10:40.905" v="5253"/>
        <pc:sldMkLst>
          <pc:docMk/>
          <pc:sldMk cId="2366739672" sldId="436"/>
        </pc:sldMkLst>
      </pc:sldChg>
      <pc:sldChg chg="add">
        <pc:chgData name="Li Qianxiao" userId="64a5c823-0c12-42a3-894d-a19ad3bb3348" providerId="ADAL" clId="{2E77F6C7-51D6-47A9-B64E-735680DBDF49}" dt="2019-09-11T02:10:41.073" v="5254"/>
        <pc:sldMkLst>
          <pc:docMk/>
          <pc:sldMk cId="3291565006" sldId="437"/>
        </pc:sldMkLst>
      </pc:sldChg>
      <pc:sldChg chg="modSp add modAnim">
        <pc:chgData name="Li Qianxiao" userId="64a5c823-0c12-42a3-894d-a19ad3bb3348" providerId="ADAL" clId="{2E77F6C7-51D6-47A9-B64E-735680DBDF49}" dt="2019-09-13T14:42:41.132" v="7320" actId="20577"/>
        <pc:sldMkLst>
          <pc:docMk/>
          <pc:sldMk cId="3604512338" sldId="438"/>
        </pc:sldMkLst>
        <pc:spChg chg="mod">
          <ac:chgData name="Li Qianxiao" userId="64a5c823-0c12-42a3-894d-a19ad3bb3348" providerId="ADAL" clId="{2E77F6C7-51D6-47A9-B64E-735680DBDF49}" dt="2019-09-13T14:42:41.132" v="7320" actId="20577"/>
          <ac:spMkLst>
            <pc:docMk/>
            <pc:sldMk cId="3604512338" sldId="438"/>
            <ac:spMk id="4" creationId="{075F7AA4-DF7B-4043-81BE-8EC6AA9D1AB7}"/>
          </ac:spMkLst>
        </pc:spChg>
      </pc:sldChg>
      <pc:sldChg chg="addSp delSp modSp add">
        <pc:chgData name="Li Qianxiao" userId="64a5c823-0c12-42a3-894d-a19ad3bb3348" providerId="ADAL" clId="{2E77F6C7-51D6-47A9-B64E-735680DBDF49}" dt="2019-09-11T02:35:05.311" v="6690" actId="20577"/>
        <pc:sldMkLst>
          <pc:docMk/>
          <pc:sldMk cId="2310833449" sldId="439"/>
        </pc:sldMkLst>
        <pc:spChg chg="del mod">
          <ac:chgData name="Li Qianxiao" userId="64a5c823-0c12-42a3-894d-a19ad3bb3348" providerId="ADAL" clId="{2E77F6C7-51D6-47A9-B64E-735680DBDF49}" dt="2019-09-11T02:26:03.814" v="5807" actId="478"/>
          <ac:spMkLst>
            <pc:docMk/>
            <pc:sldMk cId="2310833449" sldId="439"/>
            <ac:spMk id="2" creationId="{CD2B629E-A4DB-4467-8111-C7CEF122D2C7}"/>
          </ac:spMkLst>
        </pc:spChg>
        <pc:spChg chg="mod">
          <ac:chgData name="Li Qianxiao" userId="64a5c823-0c12-42a3-894d-a19ad3bb3348" providerId="ADAL" clId="{2E77F6C7-51D6-47A9-B64E-735680DBDF49}" dt="2019-09-11T02:35:05.311" v="6690" actId="20577"/>
          <ac:spMkLst>
            <pc:docMk/>
            <pc:sldMk cId="2310833449" sldId="439"/>
            <ac:spMk id="3" creationId="{AFBFB71C-F7C5-41E7-AA7C-B0CD220EA4DE}"/>
          </ac:spMkLst>
        </pc:spChg>
        <pc:spChg chg="add mod">
          <ac:chgData name="Li Qianxiao" userId="64a5c823-0c12-42a3-894d-a19ad3bb3348" providerId="ADAL" clId="{2E77F6C7-51D6-47A9-B64E-735680DBDF49}" dt="2019-09-11T02:31:27.949" v="6247" actId="20577"/>
          <ac:spMkLst>
            <pc:docMk/>
            <pc:sldMk cId="2310833449" sldId="439"/>
            <ac:spMk id="5" creationId="{B4DD86EA-CFD1-4FE2-A568-33F0A0037A71}"/>
          </ac:spMkLst>
        </pc:spChg>
      </pc:sldChg>
      <pc:sldChg chg="modSp add modAnim">
        <pc:chgData name="Li Qianxiao" userId="64a5c823-0c12-42a3-894d-a19ad3bb3348" providerId="ADAL" clId="{2E77F6C7-51D6-47A9-B64E-735680DBDF49}" dt="2019-09-13T14:40:28.295" v="7212" actId="20577"/>
        <pc:sldMkLst>
          <pc:docMk/>
          <pc:sldMk cId="1794508796" sldId="440"/>
        </pc:sldMkLst>
        <pc:spChg chg="mod">
          <ac:chgData name="Li Qianxiao" userId="64a5c823-0c12-42a3-894d-a19ad3bb3348" providerId="ADAL" clId="{2E77F6C7-51D6-47A9-B64E-735680DBDF49}" dt="2019-09-13T14:40:28.295" v="7212" actId="20577"/>
          <ac:spMkLst>
            <pc:docMk/>
            <pc:sldMk cId="1794508796" sldId="440"/>
            <ac:spMk id="3" creationId="{73678630-4E2C-4BA6-BB38-737344E24DA2}"/>
          </ac:spMkLst>
        </pc:spChg>
      </pc:sldChg>
      <pc:sldChg chg="modSp add">
        <pc:chgData name="Li Qianxiao" userId="64a5c823-0c12-42a3-894d-a19ad3bb3348" providerId="ADAL" clId="{2E77F6C7-51D6-47A9-B64E-735680DBDF49}" dt="2019-09-13T14:41:50.117" v="7238" actId="20577"/>
        <pc:sldMkLst>
          <pc:docMk/>
          <pc:sldMk cId="3264194691" sldId="441"/>
        </pc:sldMkLst>
        <pc:spChg chg="mod">
          <ac:chgData name="Li Qianxiao" userId="64a5c823-0c12-42a3-894d-a19ad3bb3348" providerId="ADAL" clId="{2E77F6C7-51D6-47A9-B64E-735680DBDF49}" dt="2019-09-13T14:41:50.117" v="7238" actId="20577"/>
          <ac:spMkLst>
            <pc:docMk/>
            <pc:sldMk cId="3264194691" sldId="441"/>
            <ac:spMk id="3" creationId="{1ECDA03B-51DB-4418-A09A-CC2F9C085DC3}"/>
          </ac:spMkLst>
        </pc:spChg>
      </pc:sldChg>
      <pc:sldChg chg="add">
        <pc:chgData name="Li Qianxiao" userId="64a5c823-0c12-42a3-894d-a19ad3bb3348" providerId="ADAL" clId="{2E77F6C7-51D6-47A9-B64E-735680DBDF49}" dt="2019-09-11T02:25:46.197" v="5784"/>
        <pc:sldMkLst>
          <pc:docMk/>
          <pc:sldMk cId="3461823328" sldId="442"/>
        </pc:sldMkLst>
      </pc:sldChg>
      <pc:sldChg chg="addSp delSp modSp add">
        <pc:chgData name="Li Qianxiao" userId="64a5c823-0c12-42a3-894d-a19ad3bb3348" providerId="ADAL" clId="{2E77F6C7-51D6-47A9-B64E-735680DBDF49}" dt="2019-09-11T02:35:45.674" v="6703"/>
        <pc:sldMkLst>
          <pc:docMk/>
          <pc:sldMk cId="745283442" sldId="443"/>
        </pc:sldMkLst>
        <pc:spChg chg="add del mod">
          <ac:chgData name="Li Qianxiao" userId="64a5c823-0c12-42a3-894d-a19ad3bb3348" providerId="ADAL" clId="{2E77F6C7-51D6-47A9-B64E-735680DBDF49}" dt="2019-09-11T02:35:37.549" v="6702" actId="20577"/>
          <ac:spMkLst>
            <pc:docMk/>
            <pc:sldMk cId="745283442" sldId="443"/>
            <ac:spMk id="2" creationId="{B4A395DC-B3C6-4A65-BB86-F66CAA7746E2}"/>
          </ac:spMkLst>
        </pc:spChg>
        <pc:spChg chg="del mod">
          <ac:chgData name="Li Qianxiao" userId="64a5c823-0c12-42a3-894d-a19ad3bb3348" providerId="ADAL" clId="{2E77F6C7-51D6-47A9-B64E-735680DBDF49}" dt="2019-09-11T02:35:45.674" v="6703"/>
          <ac:spMkLst>
            <pc:docMk/>
            <pc:sldMk cId="745283442" sldId="443"/>
            <ac:spMk id="3" creationId="{9784E49C-42A4-457B-BE3A-3430237DCFAF}"/>
          </ac:spMkLst>
        </pc:spChg>
        <pc:spChg chg="add">
          <ac:chgData name="Li Qianxiao" userId="64a5c823-0c12-42a3-894d-a19ad3bb3348" providerId="ADAL" clId="{2E77F6C7-51D6-47A9-B64E-735680DBDF49}" dt="2019-09-11T02:35:45.674" v="6703"/>
          <ac:spMkLst>
            <pc:docMk/>
            <pc:sldMk cId="745283442" sldId="443"/>
            <ac:spMk id="5" creationId="{C92A6D6B-2D7B-4A99-A0F9-B9E5F6A3082F}"/>
          </ac:spMkLst>
        </pc:spChg>
      </pc:sldChg>
      <pc:sldChg chg="addSp modSp add">
        <pc:chgData name="Li Qianxiao" userId="64a5c823-0c12-42a3-894d-a19ad3bb3348" providerId="ADAL" clId="{2E77F6C7-51D6-47A9-B64E-735680DBDF49}" dt="2019-09-11T02:38:12.343" v="6872" actId="14100"/>
        <pc:sldMkLst>
          <pc:docMk/>
          <pc:sldMk cId="3190130093" sldId="444"/>
        </pc:sldMkLst>
        <pc:spChg chg="mod">
          <ac:chgData name="Li Qianxiao" userId="64a5c823-0c12-42a3-894d-a19ad3bb3348" providerId="ADAL" clId="{2E77F6C7-51D6-47A9-B64E-735680DBDF49}" dt="2019-09-11T02:37:39.862" v="6769" actId="20577"/>
          <ac:spMkLst>
            <pc:docMk/>
            <pc:sldMk cId="3190130093" sldId="444"/>
            <ac:spMk id="2" creationId="{8FA6193F-3EC8-4602-A457-A0688BB9C8AE}"/>
          </ac:spMkLst>
        </pc:spChg>
        <pc:spChg chg="mod">
          <ac:chgData name="Li Qianxiao" userId="64a5c823-0c12-42a3-894d-a19ad3bb3348" providerId="ADAL" clId="{2E77F6C7-51D6-47A9-B64E-735680DBDF49}" dt="2019-09-11T02:38:05.427" v="6870" actId="20577"/>
          <ac:spMkLst>
            <pc:docMk/>
            <pc:sldMk cId="3190130093" sldId="444"/>
            <ac:spMk id="3" creationId="{2F489B04-3CB7-4F8C-9DC0-3AD0DE395C26}"/>
          </ac:spMkLst>
        </pc:spChg>
        <pc:spChg chg="add mod">
          <ac:chgData name="Li Qianxiao" userId="64a5c823-0c12-42a3-894d-a19ad3bb3348" providerId="ADAL" clId="{2E77F6C7-51D6-47A9-B64E-735680DBDF49}" dt="2019-09-11T02:38:12.343" v="6872" actId="14100"/>
          <ac:spMkLst>
            <pc:docMk/>
            <pc:sldMk cId="3190130093" sldId="444"/>
            <ac:spMk id="5" creationId="{A06F4465-F580-4215-8524-4EFE7A3056CF}"/>
          </ac:spMkLst>
        </pc:spChg>
      </pc:sldChg>
      <pc:sldChg chg="addSp delSp modSp add">
        <pc:chgData name="Li Qianxiao" userId="64a5c823-0c12-42a3-894d-a19ad3bb3348" providerId="ADAL" clId="{2E77F6C7-51D6-47A9-B64E-735680DBDF49}" dt="2019-09-11T02:40:32.595" v="7136" actId="20577"/>
        <pc:sldMkLst>
          <pc:docMk/>
          <pc:sldMk cId="755944251" sldId="445"/>
        </pc:sldMkLst>
        <pc:spChg chg="mod">
          <ac:chgData name="Li Qianxiao" userId="64a5c823-0c12-42a3-894d-a19ad3bb3348" providerId="ADAL" clId="{2E77F6C7-51D6-47A9-B64E-735680DBDF49}" dt="2019-09-11T02:39:19.328" v="6908" actId="20577"/>
          <ac:spMkLst>
            <pc:docMk/>
            <pc:sldMk cId="755944251" sldId="445"/>
            <ac:spMk id="2" creationId="{D2BDF563-7105-4D6A-8679-2EA6B5341E5E}"/>
          </ac:spMkLst>
        </pc:spChg>
        <pc:spChg chg="add del mod">
          <ac:chgData name="Li Qianxiao" userId="64a5c823-0c12-42a3-894d-a19ad3bb3348" providerId="ADAL" clId="{2E77F6C7-51D6-47A9-B64E-735680DBDF49}" dt="2019-09-11T02:40:32.595" v="7136" actId="20577"/>
          <ac:spMkLst>
            <pc:docMk/>
            <pc:sldMk cId="755944251" sldId="445"/>
            <ac:spMk id="3" creationId="{859E9F96-5AED-4ECE-9394-839A6E77E5A4}"/>
          </ac:spMkLst>
        </pc:spChg>
        <pc:spChg chg="add del">
          <ac:chgData name="Li Qianxiao" userId="64a5c823-0c12-42a3-894d-a19ad3bb3348" providerId="ADAL" clId="{2E77F6C7-51D6-47A9-B64E-735680DBDF49}" dt="2019-09-11T02:39:23.147" v="6910"/>
          <ac:spMkLst>
            <pc:docMk/>
            <pc:sldMk cId="755944251" sldId="445"/>
            <ac:spMk id="5" creationId="{3988D54E-7CAA-424E-BD91-7C3E93386539}"/>
          </ac:spMkLst>
        </pc:spChg>
      </pc:sldChg>
      <pc:sldChg chg="add">
        <pc:chgData name="Li Qianxiao" userId="64a5c823-0c12-42a3-894d-a19ad3bb3348" providerId="ADAL" clId="{2E77F6C7-51D6-47A9-B64E-735680DBDF49}" dt="2019-09-11T02:31:19.239" v="6231"/>
        <pc:sldMkLst>
          <pc:docMk/>
          <pc:sldMk cId="2302672702" sldId="446"/>
        </pc:sldMkLst>
      </pc:sldChg>
      <pc:sldChg chg="modSp modAnim">
        <pc:chgData name="Li Qianxiao" userId="64a5c823-0c12-42a3-894d-a19ad3bb3348" providerId="ADAL" clId="{2E77F6C7-51D6-47A9-B64E-735680DBDF49}" dt="2019-09-13T14:43:56.352" v="7339" actId="20577"/>
        <pc:sldMkLst>
          <pc:docMk/>
          <pc:sldMk cId="1654423364" sldId="449"/>
        </pc:sldMkLst>
        <pc:spChg chg="mod">
          <ac:chgData name="Li Qianxiao" userId="64a5c823-0c12-42a3-894d-a19ad3bb3348" providerId="ADAL" clId="{2E77F6C7-51D6-47A9-B64E-735680DBDF49}" dt="2019-09-13T14:43:56.352" v="7339" actId="20577"/>
          <ac:spMkLst>
            <pc:docMk/>
            <pc:sldMk cId="1654423364" sldId="449"/>
            <ac:spMk id="3" creationId="{26AE21D4-664C-4534-9230-334E9847A110}"/>
          </ac:spMkLst>
        </pc:spChg>
      </pc:sldChg>
      <pc:sldChg chg="modSp">
        <pc:chgData name="Li Qianxiao" userId="64a5c823-0c12-42a3-894d-a19ad3bb3348" providerId="ADAL" clId="{2E77F6C7-51D6-47A9-B64E-735680DBDF49}" dt="2019-09-13T14:45:21.448" v="7344" actId="20577"/>
        <pc:sldMkLst>
          <pc:docMk/>
          <pc:sldMk cId="4006245098" sldId="450"/>
        </pc:sldMkLst>
        <pc:spChg chg="mod">
          <ac:chgData name="Li Qianxiao" userId="64a5c823-0c12-42a3-894d-a19ad3bb3348" providerId="ADAL" clId="{2E77F6C7-51D6-47A9-B64E-735680DBDF49}" dt="2019-09-13T14:45:21.448" v="7344" actId="20577"/>
          <ac:spMkLst>
            <pc:docMk/>
            <pc:sldMk cId="4006245098" sldId="450"/>
            <ac:spMk id="5" creationId="{92DFC69D-D761-4B09-80CD-19D0C2C35AA1}"/>
          </ac:spMkLst>
        </pc:spChg>
      </pc:sldChg>
    </pc:docChg>
  </pc:docChgLst>
  <pc:docChgLst>
    <pc:chgData name="Li Qianxiao" userId="64a5c823-0c12-42a3-894d-a19ad3bb3348" providerId="ADAL" clId="{3545BF3D-ACDF-496F-9B08-8D1A11FF950A}"/>
    <pc:docChg chg="undo custSel addSld delSld modSld sldOrd modSection">
      <pc:chgData name="Li Qianxiao" userId="64a5c823-0c12-42a3-894d-a19ad3bb3348" providerId="ADAL" clId="{3545BF3D-ACDF-496F-9B08-8D1A11FF950A}" dt="2019-08-16T07:00:23.752" v="3165" actId="20577"/>
      <pc:docMkLst>
        <pc:docMk/>
      </pc:docMkLst>
    </pc:docChg>
  </pc:docChgLst>
  <pc:docChgLst>
    <pc:chgData name="Li Qianxiao" userId="64a5c823-0c12-42a3-894d-a19ad3bb3348" providerId="ADAL" clId="{658061E0-28F3-41EA-94CF-D7034501B402}"/>
    <pc:docChg chg="modSld">
      <pc:chgData name="Li Qianxiao" userId="64a5c823-0c12-42a3-894d-a19ad3bb3348" providerId="ADAL" clId="{658061E0-28F3-41EA-94CF-D7034501B402}" dt="2020-09-08T09:12:29.553" v="19" actId="1036"/>
      <pc:docMkLst>
        <pc:docMk/>
      </pc:docMkLst>
      <pc:sldChg chg="modSp mod">
        <pc:chgData name="Li Qianxiao" userId="64a5c823-0c12-42a3-894d-a19ad3bb3348" providerId="ADAL" clId="{658061E0-28F3-41EA-94CF-D7034501B402}" dt="2020-09-05T07:50:38.684" v="1" actId="20577"/>
        <pc:sldMkLst>
          <pc:docMk/>
          <pc:sldMk cId="0" sldId="256"/>
        </pc:sldMkLst>
        <pc:spChg chg="mod">
          <ac:chgData name="Li Qianxiao" userId="64a5c823-0c12-42a3-894d-a19ad3bb3348" providerId="ADAL" clId="{658061E0-28F3-41EA-94CF-D7034501B402}" dt="2020-09-05T07:50:38.684" v="1" actId="20577"/>
          <ac:spMkLst>
            <pc:docMk/>
            <pc:sldMk cId="0" sldId="256"/>
            <ac:spMk id="3075" creationId="{6177526B-ACB8-C841-8469-9ABF05E68075}"/>
          </ac:spMkLst>
        </pc:spChg>
      </pc:sldChg>
      <pc:sldChg chg="modSp mod">
        <pc:chgData name="Li Qianxiao" userId="64a5c823-0c12-42a3-894d-a19ad3bb3348" providerId="ADAL" clId="{658061E0-28F3-41EA-94CF-D7034501B402}" dt="2020-09-08T09:12:29.553" v="19" actId="1036"/>
        <pc:sldMkLst>
          <pc:docMk/>
          <pc:sldMk cId="2255493712" sldId="396"/>
        </pc:sldMkLst>
        <pc:spChg chg="mod">
          <ac:chgData name="Li Qianxiao" userId="64a5c823-0c12-42a3-894d-a19ad3bb3348" providerId="ADAL" clId="{658061E0-28F3-41EA-94CF-D7034501B402}" dt="2020-09-08T09:12:29.553" v="19" actId="1036"/>
          <ac:spMkLst>
            <pc:docMk/>
            <pc:sldMk cId="2255493712" sldId="396"/>
            <ac:spMk id="12" creationId="{5496DE38-2C8E-46FD-AE90-F273A721F1E9}"/>
          </ac:spMkLst>
        </pc:spChg>
        <pc:spChg chg="mod">
          <ac:chgData name="Li Qianxiao" userId="64a5c823-0c12-42a3-894d-a19ad3bb3348" providerId="ADAL" clId="{658061E0-28F3-41EA-94CF-D7034501B402}" dt="2020-09-08T09:12:29.553" v="19" actId="1036"/>
          <ac:spMkLst>
            <pc:docMk/>
            <pc:sldMk cId="2255493712" sldId="396"/>
            <ac:spMk id="13" creationId="{3F04B519-2B1C-45A6-AEB7-2D6E059A252B}"/>
          </ac:spMkLst>
        </pc:spChg>
        <pc:spChg chg="mod">
          <ac:chgData name="Li Qianxiao" userId="64a5c823-0c12-42a3-894d-a19ad3bb3348" providerId="ADAL" clId="{658061E0-28F3-41EA-94CF-D7034501B402}" dt="2020-09-08T09:12:29.553" v="19" actId="1036"/>
          <ac:spMkLst>
            <pc:docMk/>
            <pc:sldMk cId="2255493712" sldId="396"/>
            <ac:spMk id="14" creationId="{93A7F68B-E5C4-4080-9831-B6C4FCCD0541}"/>
          </ac:spMkLst>
        </pc:spChg>
        <pc:spChg chg="mod">
          <ac:chgData name="Li Qianxiao" userId="64a5c823-0c12-42a3-894d-a19ad3bb3348" providerId="ADAL" clId="{658061E0-28F3-41EA-94CF-D7034501B402}" dt="2020-09-08T09:12:29.553" v="19" actId="1036"/>
          <ac:spMkLst>
            <pc:docMk/>
            <pc:sldMk cId="2255493712" sldId="396"/>
            <ac:spMk id="18" creationId="{C60A5495-0365-44B3-8BD0-9C5A05DD673E}"/>
          </ac:spMkLst>
        </pc:spChg>
        <pc:spChg chg="mod">
          <ac:chgData name="Li Qianxiao" userId="64a5c823-0c12-42a3-894d-a19ad3bb3348" providerId="ADAL" clId="{658061E0-28F3-41EA-94CF-D7034501B402}" dt="2020-09-08T09:12:29.553" v="19" actId="1036"/>
          <ac:spMkLst>
            <pc:docMk/>
            <pc:sldMk cId="2255493712" sldId="396"/>
            <ac:spMk id="22" creationId="{5DB5122B-BEBF-496E-B176-39B4453ED143}"/>
          </ac:spMkLst>
        </pc:spChg>
        <pc:spChg chg="mod">
          <ac:chgData name="Li Qianxiao" userId="64a5c823-0c12-42a3-894d-a19ad3bb3348" providerId="ADAL" clId="{658061E0-28F3-41EA-94CF-D7034501B402}" dt="2020-09-08T09:12:29.553" v="19" actId="1036"/>
          <ac:spMkLst>
            <pc:docMk/>
            <pc:sldMk cId="2255493712" sldId="396"/>
            <ac:spMk id="23" creationId="{3548F654-6916-4D8C-AC57-DAD8BDA402BA}"/>
          </ac:spMkLst>
        </pc:spChg>
        <pc:spChg chg="mod">
          <ac:chgData name="Li Qianxiao" userId="64a5c823-0c12-42a3-894d-a19ad3bb3348" providerId="ADAL" clId="{658061E0-28F3-41EA-94CF-D7034501B402}" dt="2020-09-08T09:12:29.553" v="19" actId="1036"/>
          <ac:spMkLst>
            <pc:docMk/>
            <pc:sldMk cId="2255493712" sldId="396"/>
            <ac:spMk id="24" creationId="{F732046F-205A-422B-B7F8-A80B95412180}"/>
          </ac:spMkLst>
        </pc:spChg>
        <pc:grpChg chg="mod">
          <ac:chgData name="Li Qianxiao" userId="64a5c823-0c12-42a3-894d-a19ad3bb3348" providerId="ADAL" clId="{658061E0-28F3-41EA-94CF-D7034501B402}" dt="2020-09-08T09:12:29.553" v="19" actId="1036"/>
          <ac:grpSpMkLst>
            <pc:docMk/>
            <pc:sldMk cId="2255493712" sldId="396"/>
            <ac:grpSpMk id="26" creationId="{87A47920-5036-46D0-BD3E-54EB32E87AB1}"/>
          </ac:grpSpMkLst>
        </pc:grpChg>
        <pc:cxnChg chg="mod">
          <ac:chgData name="Li Qianxiao" userId="64a5c823-0c12-42a3-894d-a19ad3bb3348" providerId="ADAL" clId="{658061E0-28F3-41EA-94CF-D7034501B402}" dt="2020-09-08T09:12:29.553" v="19" actId="1036"/>
          <ac:cxnSpMkLst>
            <pc:docMk/>
            <pc:sldMk cId="2255493712" sldId="396"/>
            <ac:cxnSpMk id="6" creationId="{871CBC00-653B-4F3A-82D6-D24A54AE3EE3}"/>
          </ac:cxnSpMkLst>
        </pc:cxnChg>
        <pc:cxnChg chg="mod">
          <ac:chgData name="Li Qianxiao" userId="64a5c823-0c12-42a3-894d-a19ad3bb3348" providerId="ADAL" clId="{658061E0-28F3-41EA-94CF-D7034501B402}" dt="2020-09-08T09:12:29.553" v="19" actId="1036"/>
          <ac:cxnSpMkLst>
            <pc:docMk/>
            <pc:sldMk cId="2255493712" sldId="396"/>
            <ac:cxnSpMk id="7" creationId="{99D450CE-484F-42E2-BD4C-C3E6E41AD9DF}"/>
          </ac:cxnSpMkLst>
        </pc:cxnChg>
        <pc:cxnChg chg="mod">
          <ac:chgData name="Li Qianxiao" userId="64a5c823-0c12-42a3-894d-a19ad3bb3348" providerId="ADAL" clId="{658061E0-28F3-41EA-94CF-D7034501B402}" dt="2020-09-08T09:12:29.553" v="19" actId="1036"/>
          <ac:cxnSpMkLst>
            <pc:docMk/>
            <pc:sldMk cId="2255493712" sldId="396"/>
            <ac:cxnSpMk id="8" creationId="{FDCB2496-0519-4783-82B4-EA8629B76E49}"/>
          </ac:cxnSpMkLst>
        </pc:cxnChg>
        <pc:cxnChg chg="mod">
          <ac:chgData name="Li Qianxiao" userId="64a5c823-0c12-42a3-894d-a19ad3bb3348" providerId="ADAL" clId="{658061E0-28F3-41EA-94CF-D7034501B402}" dt="2020-09-08T09:12:29.553" v="19" actId="1036"/>
          <ac:cxnSpMkLst>
            <pc:docMk/>
            <pc:sldMk cId="2255493712" sldId="396"/>
            <ac:cxnSpMk id="9" creationId="{B8A6F528-5DC9-4619-94CB-281515C7DB12}"/>
          </ac:cxnSpMkLst>
        </pc:cxnChg>
        <pc:cxnChg chg="mod">
          <ac:chgData name="Li Qianxiao" userId="64a5c823-0c12-42a3-894d-a19ad3bb3348" providerId="ADAL" clId="{658061E0-28F3-41EA-94CF-D7034501B402}" dt="2020-09-08T09:12:29.553" v="19" actId="1036"/>
          <ac:cxnSpMkLst>
            <pc:docMk/>
            <pc:sldMk cId="2255493712" sldId="396"/>
            <ac:cxnSpMk id="10" creationId="{E603B00C-9899-476A-B108-858D4B771C70}"/>
          </ac:cxnSpMkLst>
        </pc:cxnChg>
        <pc:cxnChg chg="mod">
          <ac:chgData name="Li Qianxiao" userId="64a5c823-0c12-42a3-894d-a19ad3bb3348" providerId="ADAL" clId="{658061E0-28F3-41EA-94CF-D7034501B402}" dt="2020-09-08T09:12:29.553" v="19" actId="1036"/>
          <ac:cxnSpMkLst>
            <pc:docMk/>
            <pc:sldMk cId="2255493712" sldId="396"/>
            <ac:cxnSpMk id="11" creationId="{F33CCEB5-6F62-442E-8617-C58BB6597C3A}"/>
          </ac:cxnSpMkLst>
        </pc:cxnChg>
        <pc:cxnChg chg="mod">
          <ac:chgData name="Li Qianxiao" userId="64a5c823-0c12-42a3-894d-a19ad3bb3348" providerId="ADAL" clId="{658061E0-28F3-41EA-94CF-D7034501B402}" dt="2020-09-08T09:12:29.553" v="19" actId="1036"/>
          <ac:cxnSpMkLst>
            <pc:docMk/>
            <pc:sldMk cId="2255493712" sldId="396"/>
            <ac:cxnSpMk id="15" creationId="{797563B8-7F7A-4A97-8B30-0DCE924EBC6A}"/>
          </ac:cxnSpMkLst>
        </pc:cxnChg>
        <pc:cxnChg chg="mod">
          <ac:chgData name="Li Qianxiao" userId="64a5c823-0c12-42a3-894d-a19ad3bb3348" providerId="ADAL" clId="{658061E0-28F3-41EA-94CF-D7034501B402}" dt="2020-09-08T09:12:29.553" v="19" actId="1036"/>
          <ac:cxnSpMkLst>
            <pc:docMk/>
            <pc:sldMk cId="2255493712" sldId="396"/>
            <ac:cxnSpMk id="16" creationId="{65D250B9-0DB7-4A7D-B42D-AC7C5D8EC0F1}"/>
          </ac:cxnSpMkLst>
        </pc:cxnChg>
        <pc:cxnChg chg="mod">
          <ac:chgData name="Li Qianxiao" userId="64a5c823-0c12-42a3-894d-a19ad3bb3348" providerId="ADAL" clId="{658061E0-28F3-41EA-94CF-D7034501B402}" dt="2020-09-08T09:12:29.553" v="19" actId="1036"/>
          <ac:cxnSpMkLst>
            <pc:docMk/>
            <pc:sldMk cId="2255493712" sldId="396"/>
            <ac:cxnSpMk id="17" creationId="{8D9EE88B-C7D8-401E-AD1E-2079450775B2}"/>
          </ac:cxnSpMkLst>
        </pc:cxnChg>
        <pc:cxnChg chg="mod">
          <ac:chgData name="Li Qianxiao" userId="64a5c823-0c12-42a3-894d-a19ad3bb3348" providerId="ADAL" clId="{658061E0-28F3-41EA-94CF-D7034501B402}" dt="2020-09-08T09:12:29.553" v="19" actId="1036"/>
          <ac:cxnSpMkLst>
            <pc:docMk/>
            <pc:sldMk cId="2255493712" sldId="396"/>
            <ac:cxnSpMk id="19" creationId="{C9EBBE4C-DB2E-4132-A00F-5F8CC39698C8}"/>
          </ac:cxnSpMkLst>
        </pc:cxnChg>
        <pc:cxnChg chg="mod">
          <ac:chgData name="Li Qianxiao" userId="64a5c823-0c12-42a3-894d-a19ad3bb3348" providerId="ADAL" clId="{658061E0-28F3-41EA-94CF-D7034501B402}" dt="2020-09-08T09:12:29.553" v="19" actId="1036"/>
          <ac:cxnSpMkLst>
            <pc:docMk/>
            <pc:sldMk cId="2255493712" sldId="396"/>
            <ac:cxnSpMk id="20" creationId="{74E096F2-089E-4C9F-93CF-418A9BA5C77F}"/>
          </ac:cxnSpMkLst>
        </pc:cxnChg>
        <pc:cxnChg chg="mod">
          <ac:chgData name="Li Qianxiao" userId="64a5c823-0c12-42a3-894d-a19ad3bb3348" providerId="ADAL" clId="{658061E0-28F3-41EA-94CF-D7034501B402}" dt="2020-09-08T09:12:29.553" v="19" actId="1036"/>
          <ac:cxnSpMkLst>
            <pc:docMk/>
            <pc:sldMk cId="2255493712" sldId="396"/>
            <ac:cxnSpMk id="21" creationId="{940006EA-26EF-4960-9E75-32D785A08655}"/>
          </ac:cxnSpMkLst>
        </pc:cxnChg>
      </pc:sldChg>
      <pc:sldChg chg="modSp">
        <pc:chgData name="Li Qianxiao" userId="64a5c823-0c12-42a3-894d-a19ad3bb3348" providerId="ADAL" clId="{658061E0-28F3-41EA-94CF-D7034501B402}" dt="2020-09-08T07:39:35.957" v="4" actId="20577"/>
        <pc:sldMkLst>
          <pc:docMk/>
          <pc:sldMk cId="3264194691" sldId="441"/>
        </pc:sldMkLst>
        <pc:spChg chg="mod">
          <ac:chgData name="Li Qianxiao" userId="64a5c823-0c12-42a3-894d-a19ad3bb3348" providerId="ADAL" clId="{658061E0-28F3-41EA-94CF-D7034501B402}" dt="2020-09-08T07:39:35.957" v="4" actId="20577"/>
          <ac:spMkLst>
            <pc:docMk/>
            <pc:sldMk cId="3264194691" sldId="441"/>
            <ac:spMk id="3" creationId="{1ECDA03B-51DB-4418-A09A-CC2F9C085DC3}"/>
          </ac:spMkLst>
        </pc:spChg>
      </pc:sldChg>
    </pc:docChg>
  </pc:docChgLst>
  <pc:docChgLst>
    <pc:chgData name="Li Qianxiao" userId="64a5c823-0c12-42a3-894d-a19ad3bb3348" providerId="ADAL" clId="{4A96C518-9EFA-E54B-97DC-17DFEED2659F}"/>
    <pc:docChg chg="custSel modSld">
      <pc:chgData name="Li Qianxiao" userId="64a5c823-0c12-42a3-894d-a19ad3bb3348" providerId="ADAL" clId="{4A96C518-9EFA-E54B-97DC-17DFEED2659F}" dt="2020-09-08T13:32:02.622" v="0" actId="7634"/>
      <pc:docMkLst>
        <pc:docMk/>
      </pc:docMkLst>
      <pc:sldChg chg="addSp">
        <pc:chgData name="Li Qianxiao" userId="64a5c823-0c12-42a3-894d-a19ad3bb3348" providerId="ADAL" clId="{4A96C518-9EFA-E54B-97DC-17DFEED2659F}" dt="2020-09-08T13:32:02.622" v="0" actId="7634"/>
        <pc:sldMkLst>
          <pc:docMk/>
          <pc:sldMk cId="548492600" sldId="395"/>
        </pc:sldMkLst>
        <pc:inkChg chg="add">
          <ac:chgData name="Li Qianxiao" userId="64a5c823-0c12-42a3-894d-a19ad3bb3348" providerId="ADAL" clId="{4A96C518-9EFA-E54B-97DC-17DFEED2659F}" dt="2020-09-08T13:32:02.622" v="0" actId="7634"/>
          <ac:inkMkLst>
            <pc:docMk/>
            <pc:sldMk cId="548492600" sldId="395"/>
            <ac:inkMk id="5" creationId="{60DA53E3-0042-AD43-B100-0972A636AB6B}"/>
          </ac:inkMkLst>
        </pc:inkChg>
      </pc:sldChg>
      <pc:sldChg chg="addSp">
        <pc:chgData name="Li Qianxiao" userId="64a5c823-0c12-42a3-894d-a19ad3bb3348" providerId="ADAL" clId="{4A96C518-9EFA-E54B-97DC-17DFEED2659F}" dt="2020-09-08T13:32:02.622" v="0" actId="7634"/>
        <pc:sldMkLst>
          <pc:docMk/>
          <pc:sldMk cId="2255493712" sldId="396"/>
        </pc:sldMkLst>
        <pc:inkChg chg="add">
          <ac:chgData name="Li Qianxiao" userId="64a5c823-0c12-42a3-894d-a19ad3bb3348" providerId="ADAL" clId="{4A96C518-9EFA-E54B-97DC-17DFEED2659F}" dt="2020-09-08T13:32:02.622" v="0" actId="7634"/>
          <ac:inkMkLst>
            <pc:docMk/>
            <pc:sldMk cId="2255493712" sldId="396"/>
            <ac:inkMk id="25" creationId="{3800667C-0D56-2145-88F5-589ADE94179B}"/>
          </ac:inkMkLst>
        </pc:inkChg>
      </pc:sldChg>
      <pc:sldChg chg="addSp">
        <pc:chgData name="Li Qianxiao" userId="64a5c823-0c12-42a3-894d-a19ad3bb3348" providerId="ADAL" clId="{4A96C518-9EFA-E54B-97DC-17DFEED2659F}" dt="2020-09-08T13:32:02.622" v="0" actId="7634"/>
        <pc:sldMkLst>
          <pc:docMk/>
          <pc:sldMk cId="1763747780" sldId="397"/>
        </pc:sldMkLst>
        <pc:inkChg chg="add">
          <ac:chgData name="Li Qianxiao" userId="64a5c823-0c12-42a3-894d-a19ad3bb3348" providerId="ADAL" clId="{4A96C518-9EFA-E54B-97DC-17DFEED2659F}" dt="2020-09-08T13:32:02.622" v="0" actId="7634"/>
          <ac:inkMkLst>
            <pc:docMk/>
            <pc:sldMk cId="1763747780" sldId="397"/>
            <ac:inkMk id="5" creationId="{0875573F-DDFB-1B4F-996D-06BC81BA13A4}"/>
          </ac:inkMkLst>
        </pc:inkChg>
      </pc:sldChg>
      <pc:sldChg chg="addSp">
        <pc:chgData name="Li Qianxiao" userId="64a5c823-0c12-42a3-894d-a19ad3bb3348" providerId="ADAL" clId="{4A96C518-9EFA-E54B-97DC-17DFEED2659F}" dt="2020-09-08T13:32:02.622" v="0" actId="7634"/>
        <pc:sldMkLst>
          <pc:docMk/>
          <pc:sldMk cId="3285626840" sldId="399"/>
        </pc:sldMkLst>
        <pc:inkChg chg="add">
          <ac:chgData name="Li Qianxiao" userId="64a5c823-0c12-42a3-894d-a19ad3bb3348" providerId="ADAL" clId="{4A96C518-9EFA-E54B-97DC-17DFEED2659F}" dt="2020-09-08T13:32:02.622" v="0" actId="7634"/>
          <ac:inkMkLst>
            <pc:docMk/>
            <pc:sldMk cId="3285626840" sldId="399"/>
            <ac:inkMk id="4" creationId="{CEAC0796-D843-6D4D-B80F-160703B59AA5}"/>
          </ac:inkMkLst>
        </pc:inkChg>
      </pc:sldChg>
      <pc:sldChg chg="addSp">
        <pc:chgData name="Li Qianxiao" userId="64a5c823-0c12-42a3-894d-a19ad3bb3348" providerId="ADAL" clId="{4A96C518-9EFA-E54B-97DC-17DFEED2659F}" dt="2020-09-08T13:32:02.622" v="0" actId="7634"/>
        <pc:sldMkLst>
          <pc:docMk/>
          <pc:sldMk cId="2594443169" sldId="403"/>
        </pc:sldMkLst>
        <pc:inkChg chg="add">
          <ac:chgData name="Li Qianxiao" userId="64a5c823-0c12-42a3-894d-a19ad3bb3348" providerId="ADAL" clId="{4A96C518-9EFA-E54B-97DC-17DFEED2659F}" dt="2020-09-08T13:32:02.622" v="0" actId="7634"/>
          <ac:inkMkLst>
            <pc:docMk/>
            <pc:sldMk cId="2594443169" sldId="403"/>
            <ac:inkMk id="5" creationId="{629478A7-1D62-C14E-AC40-78A6148D9607}"/>
          </ac:inkMkLst>
        </pc:inkChg>
      </pc:sldChg>
      <pc:sldChg chg="addSp">
        <pc:chgData name="Li Qianxiao" userId="64a5c823-0c12-42a3-894d-a19ad3bb3348" providerId="ADAL" clId="{4A96C518-9EFA-E54B-97DC-17DFEED2659F}" dt="2020-09-08T13:32:02.622" v="0" actId="7634"/>
        <pc:sldMkLst>
          <pc:docMk/>
          <pc:sldMk cId="3010777697" sldId="405"/>
        </pc:sldMkLst>
        <pc:inkChg chg="add">
          <ac:chgData name="Li Qianxiao" userId="64a5c823-0c12-42a3-894d-a19ad3bb3348" providerId="ADAL" clId="{4A96C518-9EFA-E54B-97DC-17DFEED2659F}" dt="2020-09-08T13:32:02.622" v="0" actId="7634"/>
          <ac:inkMkLst>
            <pc:docMk/>
            <pc:sldMk cId="3010777697" sldId="405"/>
            <ac:inkMk id="5" creationId="{34DBD1B3-BF1D-2143-B52A-6F1009E389BB}"/>
          </ac:inkMkLst>
        </pc:inkChg>
      </pc:sldChg>
      <pc:sldChg chg="addSp">
        <pc:chgData name="Li Qianxiao" userId="64a5c823-0c12-42a3-894d-a19ad3bb3348" providerId="ADAL" clId="{4A96C518-9EFA-E54B-97DC-17DFEED2659F}" dt="2020-09-08T13:32:02.622" v="0" actId="7634"/>
        <pc:sldMkLst>
          <pc:docMk/>
          <pc:sldMk cId="1841317174" sldId="419"/>
        </pc:sldMkLst>
        <pc:inkChg chg="add">
          <ac:chgData name="Li Qianxiao" userId="64a5c823-0c12-42a3-894d-a19ad3bb3348" providerId="ADAL" clId="{4A96C518-9EFA-E54B-97DC-17DFEED2659F}" dt="2020-09-08T13:32:02.622" v="0" actId="7634"/>
          <ac:inkMkLst>
            <pc:docMk/>
            <pc:sldMk cId="1841317174" sldId="419"/>
            <ac:inkMk id="5" creationId="{27FBD24A-8171-3444-A299-8F4CED1E0AF5}"/>
          </ac:inkMkLst>
        </pc:inkChg>
      </pc:sldChg>
      <pc:sldChg chg="addSp">
        <pc:chgData name="Li Qianxiao" userId="64a5c823-0c12-42a3-894d-a19ad3bb3348" providerId="ADAL" clId="{4A96C518-9EFA-E54B-97DC-17DFEED2659F}" dt="2020-09-08T13:32:02.622" v="0" actId="7634"/>
        <pc:sldMkLst>
          <pc:docMk/>
          <pc:sldMk cId="1772822167" sldId="423"/>
        </pc:sldMkLst>
        <pc:inkChg chg="add">
          <ac:chgData name="Li Qianxiao" userId="64a5c823-0c12-42a3-894d-a19ad3bb3348" providerId="ADAL" clId="{4A96C518-9EFA-E54B-97DC-17DFEED2659F}" dt="2020-09-08T13:32:02.622" v="0" actId="7634"/>
          <ac:inkMkLst>
            <pc:docMk/>
            <pc:sldMk cId="1772822167" sldId="423"/>
            <ac:inkMk id="5" creationId="{20F5E61C-E623-A040-9E44-FAF5B902D8C7}"/>
          </ac:inkMkLst>
        </pc:inkChg>
      </pc:sldChg>
      <pc:sldChg chg="addSp">
        <pc:chgData name="Li Qianxiao" userId="64a5c823-0c12-42a3-894d-a19ad3bb3348" providerId="ADAL" clId="{4A96C518-9EFA-E54B-97DC-17DFEED2659F}" dt="2020-09-08T13:32:02.622" v="0" actId="7634"/>
        <pc:sldMkLst>
          <pc:docMk/>
          <pc:sldMk cId="1372356239" sldId="424"/>
        </pc:sldMkLst>
        <pc:inkChg chg="add">
          <ac:chgData name="Li Qianxiao" userId="64a5c823-0c12-42a3-894d-a19ad3bb3348" providerId="ADAL" clId="{4A96C518-9EFA-E54B-97DC-17DFEED2659F}" dt="2020-09-08T13:32:02.622" v="0" actId="7634"/>
          <ac:inkMkLst>
            <pc:docMk/>
            <pc:sldMk cId="1372356239" sldId="424"/>
            <ac:inkMk id="5" creationId="{D236374A-9B09-C543-AB3F-7E28015B26F7}"/>
          </ac:inkMkLst>
        </pc:inkChg>
      </pc:sldChg>
      <pc:sldChg chg="addSp">
        <pc:chgData name="Li Qianxiao" userId="64a5c823-0c12-42a3-894d-a19ad3bb3348" providerId="ADAL" clId="{4A96C518-9EFA-E54B-97DC-17DFEED2659F}" dt="2020-09-08T13:32:02.622" v="0" actId="7634"/>
        <pc:sldMkLst>
          <pc:docMk/>
          <pc:sldMk cId="790782208" sldId="428"/>
        </pc:sldMkLst>
        <pc:inkChg chg="add">
          <ac:chgData name="Li Qianxiao" userId="64a5c823-0c12-42a3-894d-a19ad3bb3348" providerId="ADAL" clId="{4A96C518-9EFA-E54B-97DC-17DFEED2659F}" dt="2020-09-08T13:32:02.622" v="0" actId="7634"/>
          <ac:inkMkLst>
            <pc:docMk/>
            <pc:sldMk cId="790782208" sldId="428"/>
            <ac:inkMk id="3" creationId="{74B6C1CF-F214-4145-9663-5B0494F9863A}"/>
          </ac:inkMkLst>
        </pc:inkChg>
      </pc:sldChg>
      <pc:sldChg chg="addSp">
        <pc:chgData name="Li Qianxiao" userId="64a5c823-0c12-42a3-894d-a19ad3bb3348" providerId="ADAL" clId="{4A96C518-9EFA-E54B-97DC-17DFEED2659F}" dt="2020-09-08T13:32:02.622" v="0" actId="7634"/>
        <pc:sldMkLst>
          <pc:docMk/>
          <pc:sldMk cId="3698356458" sldId="429"/>
        </pc:sldMkLst>
        <pc:inkChg chg="add">
          <ac:chgData name="Li Qianxiao" userId="64a5c823-0c12-42a3-894d-a19ad3bb3348" providerId="ADAL" clId="{4A96C518-9EFA-E54B-97DC-17DFEED2659F}" dt="2020-09-08T13:32:02.622" v="0" actId="7634"/>
          <ac:inkMkLst>
            <pc:docMk/>
            <pc:sldMk cId="3698356458" sldId="429"/>
            <ac:inkMk id="5" creationId="{06B4F448-52F9-9A44-9A6C-D4EFE9AE46F4}"/>
          </ac:inkMkLst>
        </pc:inkChg>
      </pc:sldChg>
      <pc:sldChg chg="addSp">
        <pc:chgData name="Li Qianxiao" userId="64a5c823-0c12-42a3-894d-a19ad3bb3348" providerId="ADAL" clId="{4A96C518-9EFA-E54B-97DC-17DFEED2659F}" dt="2020-09-08T13:32:02.622" v="0" actId="7634"/>
        <pc:sldMkLst>
          <pc:docMk/>
          <pc:sldMk cId="3229232074" sldId="432"/>
        </pc:sldMkLst>
        <pc:inkChg chg="add">
          <ac:chgData name="Li Qianxiao" userId="64a5c823-0c12-42a3-894d-a19ad3bb3348" providerId="ADAL" clId="{4A96C518-9EFA-E54B-97DC-17DFEED2659F}" dt="2020-09-08T13:32:02.622" v="0" actId="7634"/>
          <ac:inkMkLst>
            <pc:docMk/>
            <pc:sldMk cId="3229232074" sldId="432"/>
            <ac:inkMk id="5" creationId="{1FC12440-8B6C-6849-A292-42D2EF8A4890}"/>
          </ac:inkMkLst>
        </pc:inkChg>
      </pc:sldChg>
      <pc:sldChg chg="addSp">
        <pc:chgData name="Li Qianxiao" userId="64a5c823-0c12-42a3-894d-a19ad3bb3348" providerId="ADAL" clId="{4A96C518-9EFA-E54B-97DC-17DFEED2659F}" dt="2020-09-08T13:32:02.622" v="0" actId="7634"/>
        <pc:sldMkLst>
          <pc:docMk/>
          <pc:sldMk cId="3070565682" sldId="433"/>
        </pc:sldMkLst>
        <pc:inkChg chg="add">
          <ac:chgData name="Li Qianxiao" userId="64a5c823-0c12-42a3-894d-a19ad3bb3348" providerId="ADAL" clId="{4A96C518-9EFA-E54B-97DC-17DFEED2659F}" dt="2020-09-08T13:32:02.622" v="0" actId="7634"/>
          <ac:inkMkLst>
            <pc:docMk/>
            <pc:sldMk cId="3070565682" sldId="433"/>
            <ac:inkMk id="4" creationId="{605AC41E-A576-AE4E-A4A5-0374B10EA159}"/>
          </ac:inkMkLst>
        </pc:inkChg>
      </pc:sldChg>
      <pc:sldChg chg="addSp">
        <pc:chgData name="Li Qianxiao" userId="64a5c823-0c12-42a3-894d-a19ad3bb3348" providerId="ADAL" clId="{4A96C518-9EFA-E54B-97DC-17DFEED2659F}" dt="2020-09-08T13:32:02.622" v="0" actId="7634"/>
        <pc:sldMkLst>
          <pc:docMk/>
          <pc:sldMk cId="2310833449" sldId="439"/>
        </pc:sldMkLst>
        <pc:inkChg chg="add">
          <ac:chgData name="Li Qianxiao" userId="64a5c823-0c12-42a3-894d-a19ad3bb3348" providerId="ADAL" clId="{4A96C518-9EFA-E54B-97DC-17DFEED2659F}" dt="2020-09-08T13:32:02.622" v="0" actId="7634"/>
          <ac:inkMkLst>
            <pc:docMk/>
            <pc:sldMk cId="2310833449" sldId="439"/>
            <ac:inkMk id="2" creationId="{BC12863D-D8C8-A740-A957-DF3D136E41BD}"/>
          </ac:inkMkLst>
        </pc:inkChg>
      </pc:sldChg>
      <pc:sldChg chg="addSp">
        <pc:chgData name="Li Qianxiao" userId="64a5c823-0c12-42a3-894d-a19ad3bb3348" providerId="ADAL" clId="{4A96C518-9EFA-E54B-97DC-17DFEED2659F}" dt="2020-09-08T13:32:02.622" v="0" actId="7634"/>
        <pc:sldMkLst>
          <pc:docMk/>
          <pc:sldMk cId="745283442" sldId="443"/>
        </pc:sldMkLst>
        <pc:inkChg chg="add">
          <ac:chgData name="Li Qianxiao" userId="64a5c823-0c12-42a3-894d-a19ad3bb3348" providerId="ADAL" clId="{4A96C518-9EFA-E54B-97DC-17DFEED2659F}" dt="2020-09-08T13:32:02.622" v="0" actId="7634"/>
          <ac:inkMkLst>
            <pc:docMk/>
            <pc:sldMk cId="745283442" sldId="443"/>
            <ac:inkMk id="3" creationId="{D5809935-B592-5F4A-92EF-BA5A91B4C746}"/>
          </ac:inkMkLst>
        </pc:inkChg>
      </pc:sldChg>
      <pc:sldChg chg="addSp">
        <pc:chgData name="Li Qianxiao" userId="64a5c823-0c12-42a3-894d-a19ad3bb3348" providerId="ADAL" clId="{4A96C518-9EFA-E54B-97DC-17DFEED2659F}" dt="2020-09-08T13:32:02.622" v="0" actId="7634"/>
        <pc:sldMkLst>
          <pc:docMk/>
          <pc:sldMk cId="3190130093" sldId="444"/>
        </pc:sldMkLst>
        <pc:inkChg chg="add">
          <ac:chgData name="Li Qianxiao" userId="64a5c823-0c12-42a3-894d-a19ad3bb3348" providerId="ADAL" clId="{4A96C518-9EFA-E54B-97DC-17DFEED2659F}" dt="2020-09-08T13:32:02.622" v="0" actId="7634"/>
          <ac:inkMkLst>
            <pc:docMk/>
            <pc:sldMk cId="3190130093" sldId="444"/>
            <ac:inkMk id="5" creationId="{D58BC165-CCB1-0A44-B1A1-4D8C9C145CA1}"/>
          </ac:inkMkLst>
        </pc:inkChg>
      </pc:sldChg>
    </pc:docChg>
  </pc:docChgLst>
  <pc:docChgLst>
    <pc:chgData name="Li Qianxiao" userId="64a5c823-0c12-42a3-894d-a19ad3bb3348" providerId="ADAL" clId="{10917F02-A6AC-46EE-AE9A-16816141761C}"/>
    <pc:docChg chg="undo redo custSel mod addSld delSld modSld sldOrd modSection">
      <pc:chgData name="Li Qianxiao" userId="64a5c823-0c12-42a3-894d-a19ad3bb3348" providerId="ADAL" clId="{10917F02-A6AC-46EE-AE9A-16816141761C}" dt="2019-09-13T10:53:44.235" v="11457" actId="20577"/>
      <pc:docMkLst>
        <pc:docMk/>
      </pc:docMkLst>
      <pc:sldChg chg="modSp">
        <pc:chgData name="Li Qianxiao" userId="64a5c823-0c12-42a3-894d-a19ad3bb3348" providerId="ADAL" clId="{10917F02-A6AC-46EE-AE9A-16816141761C}" dt="2019-09-11T07:47:48.231" v="9815" actId="20577"/>
        <pc:sldMkLst>
          <pc:docMk/>
          <pc:sldMk cId="244521170" sldId="379"/>
        </pc:sldMkLst>
        <pc:spChg chg="mod">
          <ac:chgData name="Li Qianxiao" userId="64a5c823-0c12-42a3-894d-a19ad3bb3348" providerId="ADAL" clId="{10917F02-A6AC-46EE-AE9A-16816141761C}" dt="2019-09-11T07:47:48.231" v="9815" actId="20577"/>
          <ac:spMkLst>
            <pc:docMk/>
            <pc:sldMk cId="244521170" sldId="379"/>
            <ac:spMk id="4" creationId="{24852852-65A7-43B6-8A77-A72ABF1EB067}"/>
          </ac:spMkLst>
        </pc:spChg>
      </pc:sldChg>
      <pc:sldChg chg="addSp modSp add">
        <pc:chgData name="Li Qianxiao" userId="64a5c823-0c12-42a3-894d-a19ad3bb3348" providerId="ADAL" clId="{10917F02-A6AC-46EE-AE9A-16816141761C}" dt="2019-09-10T13:18:24.215" v="2139" actId="20577"/>
        <pc:sldMkLst>
          <pc:docMk/>
          <pc:sldMk cId="642769242" sldId="394"/>
        </pc:sldMkLst>
        <pc:spChg chg="add mod">
          <ac:chgData name="Li Qianxiao" userId="64a5c823-0c12-42a3-894d-a19ad3bb3348" providerId="ADAL" clId="{10917F02-A6AC-46EE-AE9A-16816141761C}" dt="2019-09-10T13:18:24.215" v="2139" actId="20577"/>
          <ac:spMkLst>
            <pc:docMk/>
            <pc:sldMk cId="642769242" sldId="394"/>
            <ac:spMk id="3" creationId="{5B412E88-ED39-490A-ABAE-F08F5792C013}"/>
          </ac:spMkLst>
        </pc:spChg>
      </pc:sldChg>
      <pc:sldChg chg="addSp delSp modSp add modAnim">
        <pc:chgData name="Li Qianxiao" userId="64a5c823-0c12-42a3-894d-a19ad3bb3348" providerId="ADAL" clId="{10917F02-A6AC-46EE-AE9A-16816141761C}" dt="2019-09-13T08:15:30.922" v="10898"/>
        <pc:sldMkLst>
          <pc:docMk/>
          <pc:sldMk cId="548492600" sldId="395"/>
        </pc:sldMkLst>
        <pc:spChg chg="add mod">
          <ac:chgData name="Li Qianxiao" userId="64a5c823-0c12-42a3-894d-a19ad3bb3348" providerId="ADAL" clId="{10917F02-A6AC-46EE-AE9A-16816141761C}" dt="2019-09-10T13:20:32.512" v="2219" actId="20577"/>
          <ac:spMkLst>
            <pc:docMk/>
            <pc:sldMk cId="548492600" sldId="395"/>
            <ac:spMk id="3" creationId="{55C62DA9-D425-4A95-A648-E5FDF7BBB07E}"/>
          </ac:spMkLst>
        </pc:spChg>
        <pc:spChg chg="add mod">
          <ac:chgData name="Li Qianxiao" userId="64a5c823-0c12-42a3-894d-a19ad3bb3348" providerId="ADAL" clId="{10917F02-A6AC-46EE-AE9A-16816141761C}" dt="2019-09-10T13:26:50.861" v="2491" actId="14100"/>
          <ac:spMkLst>
            <pc:docMk/>
            <pc:sldMk cId="548492600" sldId="395"/>
            <ac:spMk id="4" creationId="{8FDA0094-52AB-4DF6-8807-C560509160A3}"/>
          </ac:spMkLst>
        </pc:spChg>
        <pc:spChg chg="add mod topLvl">
          <ac:chgData name="Li Qianxiao" userId="64a5c823-0c12-42a3-894d-a19ad3bb3348" providerId="ADAL" clId="{10917F02-A6AC-46EE-AE9A-16816141761C}" dt="2019-09-13T08:14:24.294" v="10853" actId="165"/>
          <ac:spMkLst>
            <pc:docMk/>
            <pc:sldMk cId="548492600" sldId="395"/>
            <ac:spMk id="25" creationId="{C0A6041B-A4DD-475C-B095-7AE1FF1A75B0}"/>
          </ac:spMkLst>
        </pc:spChg>
        <pc:spChg chg="add mod topLvl">
          <ac:chgData name="Li Qianxiao" userId="64a5c823-0c12-42a3-894d-a19ad3bb3348" providerId="ADAL" clId="{10917F02-A6AC-46EE-AE9A-16816141761C}" dt="2019-09-13T08:14:24.294" v="10853" actId="165"/>
          <ac:spMkLst>
            <pc:docMk/>
            <pc:sldMk cId="548492600" sldId="395"/>
            <ac:spMk id="26" creationId="{170F22B0-03E6-441F-840A-0FA3918E8665}"/>
          </ac:spMkLst>
        </pc:spChg>
        <pc:spChg chg="add mod topLvl">
          <ac:chgData name="Li Qianxiao" userId="64a5c823-0c12-42a3-894d-a19ad3bb3348" providerId="ADAL" clId="{10917F02-A6AC-46EE-AE9A-16816141761C}" dt="2019-09-13T08:14:54.780" v="10895" actId="1038"/>
          <ac:spMkLst>
            <pc:docMk/>
            <pc:sldMk cId="548492600" sldId="395"/>
            <ac:spMk id="27" creationId="{B88A3639-504B-461B-A085-7221F6E2606B}"/>
          </ac:spMkLst>
        </pc:spChg>
        <pc:spChg chg="mod">
          <ac:chgData name="Li Qianxiao" userId="64a5c823-0c12-42a3-894d-a19ad3bb3348" providerId="ADAL" clId="{10917F02-A6AC-46EE-AE9A-16816141761C}" dt="2019-09-12T08:53:43.886" v="10705" actId="20577"/>
          <ac:spMkLst>
            <pc:docMk/>
            <pc:sldMk cId="548492600" sldId="395"/>
            <ac:spMk id="29" creationId="{62DB31EC-3630-1640-B8FD-721EABA6E21F}"/>
          </ac:spMkLst>
        </pc:spChg>
        <pc:spChg chg="add mod topLvl">
          <ac:chgData name="Li Qianxiao" userId="64a5c823-0c12-42a3-894d-a19ad3bb3348" providerId="ADAL" clId="{10917F02-A6AC-46EE-AE9A-16816141761C}" dt="2019-09-11T12:06:58.004" v="10279" actId="1076"/>
          <ac:spMkLst>
            <pc:docMk/>
            <pc:sldMk cId="548492600" sldId="395"/>
            <ac:spMk id="38" creationId="{9C8E1DC9-F883-4245-B3BC-653305DEB561}"/>
          </ac:spMkLst>
        </pc:spChg>
        <pc:spChg chg="add mod topLvl">
          <ac:chgData name="Li Qianxiao" userId="64a5c823-0c12-42a3-894d-a19ad3bb3348" providerId="ADAL" clId="{10917F02-A6AC-46EE-AE9A-16816141761C}" dt="2019-09-13T08:14:24.294" v="10853" actId="165"/>
          <ac:spMkLst>
            <pc:docMk/>
            <pc:sldMk cId="548492600" sldId="395"/>
            <ac:spMk id="39" creationId="{B973D583-F31B-41BF-83A5-237D3405EA6D}"/>
          </ac:spMkLst>
        </pc:spChg>
        <pc:spChg chg="add mod topLvl">
          <ac:chgData name="Li Qianxiao" userId="64a5c823-0c12-42a3-894d-a19ad3bb3348" providerId="ADAL" clId="{10917F02-A6AC-46EE-AE9A-16816141761C}" dt="2019-09-13T08:14:24.294" v="10853" actId="165"/>
          <ac:spMkLst>
            <pc:docMk/>
            <pc:sldMk cId="548492600" sldId="395"/>
            <ac:spMk id="67" creationId="{BB789B5D-8A08-46B5-BD3D-66F403CFF5EB}"/>
          </ac:spMkLst>
        </pc:spChg>
        <pc:spChg chg="add mod topLvl">
          <ac:chgData name="Li Qianxiao" userId="64a5c823-0c12-42a3-894d-a19ad3bb3348" providerId="ADAL" clId="{10917F02-A6AC-46EE-AE9A-16816141761C}" dt="2019-09-13T08:14:24.294" v="10853" actId="165"/>
          <ac:spMkLst>
            <pc:docMk/>
            <pc:sldMk cId="548492600" sldId="395"/>
            <ac:spMk id="69" creationId="{1EB07F8D-C252-48B1-9864-B50271F04C2C}"/>
          </ac:spMkLst>
        </pc:spChg>
        <pc:grpChg chg="add del mod">
          <ac:chgData name="Li Qianxiao" userId="64a5c823-0c12-42a3-894d-a19ad3bb3348" providerId="ADAL" clId="{10917F02-A6AC-46EE-AE9A-16816141761C}" dt="2019-09-10T13:31:56.229" v="2709" actId="165"/>
          <ac:grpSpMkLst>
            <pc:docMk/>
            <pc:sldMk cId="548492600" sldId="395"/>
            <ac:grpSpMk id="39" creationId="{CB272303-FCFC-420E-8B16-AD88E7713E18}"/>
          </ac:grpSpMkLst>
        </pc:grpChg>
        <pc:grpChg chg="add del mod">
          <ac:chgData name="Li Qianxiao" userId="64a5c823-0c12-42a3-894d-a19ad3bb3348" providerId="ADAL" clId="{10917F02-A6AC-46EE-AE9A-16816141761C}" dt="2019-09-10T13:32:35.020" v="2727" actId="165"/>
          <ac:grpSpMkLst>
            <pc:docMk/>
            <pc:sldMk cId="548492600" sldId="395"/>
            <ac:grpSpMk id="40" creationId="{2173BD61-3ECD-42F1-8651-3C67EC652521}"/>
          </ac:grpSpMkLst>
        </pc:grpChg>
        <pc:grpChg chg="add del mod">
          <ac:chgData name="Li Qianxiao" userId="64a5c823-0c12-42a3-894d-a19ad3bb3348" providerId="ADAL" clId="{10917F02-A6AC-46EE-AE9A-16816141761C}" dt="2019-09-13T08:14:24.294" v="10853" actId="165"/>
          <ac:grpSpMkLst>
            <pc:docMk/>
            <pc:sldMk cId="548492600" sldId="395"/>
            <ac:grpSpMk id="72" creationId="{7F7740EC-7170-4AE6-B1F0-0563DF61FE96}"/>
          </ac:grpSpMkLst>
        </pc:grpChg>
        <pc:inkChg chg="add del">
          <ac:chgData name="Li Qianxiao" userId="64a5c823-0c12-42a3-894d-a19ad3bb3348" providerId="ADAL" clId="{10917F02-A6AC-46EE-AE9A-16816141761C}" dt="2019-09-10T13:26:14.133" v="2461"/>
          <ac:inkMkLst>
            <pc:docMk/>
            <pc:sldMk cId="548492600" sldId="395"/>
            <ac:inkMk id="5" creationId="{EF5123A2-FE58-44D0-9A46-0C2828E33C22}"/>
          </ac:inkMkLst>
        </pc:inkChg>
        <pc:inkChg chg="add del">
          <ac:chgData name="Li Qianxiao" userId="64a5c823-0c12-42a3-894d-a19ad3bb3348" providerId="ADAL" clId="{10917F02-A6AC-46EE-AE9A-16816141761C}" dt="2019-09-10T13:26:14.133" v="2461"/>
          <ac:inkMkLst>
            <pc:docMk/>
            <pc:sldMk cId="548492600" sldId="395"/>
            <ac:inkMk id="6" creationId="{95FE323B-6943-4CCD-8951-B31870DDFA0A}"/>
          </ac:inkMkLst>
        </pc:inkChg>
        <pc:inkChg chg="add del">
          <ac:chgData name="Li Qianxiao" userId="64a5c823-0c12-42a3-894d-a19ad3bb3348" providerId="ADAL" clId="{10917F02-A6AC-46EE-AE9A-16816141761C}" dt="2019-09-10T13:26:15.628" v="2463"/>
          <ac:inkMkLst>
            <pc:docMk/>
            <pc:sldMk cId="548492600" sldId="395"/>
            <ac:inkMk id="7" creationId="{7A068731-CB0F-4EAD-8098-6E4ADE68DFC1}"/>
          </ac:inkMkLst>
        </pc:inkChg>
        <pc:inkChg chg="add del">
          <ac:chgData name="Li Qianxiao" userId="64a5c823-0c12-42a3-894d-a19ad3bb3348" providerId="ADAL" clId="{10917F02-A6AC-46EE-AE9A-16816141761C}" dt="2019-09-10T13:26:15.628" v="2463"/>
          <ac:inkMkLst>
            <pc:docMk/>
            <pc:sldMk cId="548492600" sldId="395"/>
            <ac:inkMk id="8" creationId="{FEA3B5B9-7D69-4DAC-83D1-E8ED785A920E}"/>
          </ac:inkMkLst>
        </pc:inkChg>
        <pc:inkChg chg="add del">
          <ac:chgData name="Li Qianxiao" userId="64a5c823-0c12-42a3-894d-a19ad3bb3348" providerId="ADAL" clId="{10917F02-A6AC-46EE-AE9A-16816141761C}" dt="2019-09-10T13:26:19.248" v="2465"/>
          <ac:inkMkLst>
            <pc:docMk/>
            <pc:sldMk cId="548492600" sldId="395"/>
            <ac:inkMk id="9" creationId="{575D23CF-7469-4A41-B91C-B97BBFB32DAA}"/>
          </ac:inkMkLst>
        </pc:inkChg>
        <pc:inkChg chg="add del">
          <ac:chgData name="Li Qianxiao" userId="64a5c823-0c12-42a3-894d-a19ad3bb3348" providerId="ADAL" clId="{10917F02-A6AC-46EE-AE9A-16816141761C}" dt="2019-09-10T13:26:19.248" v="2465"/>
          <ac:inkMkLst>
            <pc:docMk/>
            <pc:sldMk cId="548492600" sldId="395"/>
            <ac:inkMk id="10" creationId="{B3776831-9565-43E5-907C-275E8121CE93}"/>
          </ac:inkMkLst>
        </pc:inkChg>
        <pc:inkChg chg="add del">
          <ac:chgData name="Li Qianxiao" userId="64a5c823-0c12-42a3-894d-a19ad3bb3348" providerId="ADAL" clId="{10917F02-A6AC-46EE-AE9A-16816141761C}" dt="2019-09-10T13:26:23.092" v="2473"/>
          <ac:inkMkLst>
            <pc:docMk/>
            <pc:sldMk cId="548492600" sldId="395"/>
            <ac:inkMk id="11" creationId="{2F1F0FCE-2951-4695-867C-1CB00A8356F9}"/>
          </ac:inkMkLst>
        </pc:inkChg>
        <pc:inkChg chg="add del">
          <ac:chgData name="Li Qianxiao" userId="64a5c823-0c12-42a3-894d-a19ad3bb3348" providerId="ADAL" clId="{10917F02-A6AC-46EE-AE9A-16816141761C}" dt="2019-09-10T13:26:23.092" v="2473"/>
          <ac:inkMkLst>
            <pc:docMk/>
            <pc:sldMk cId="548492600" sldId="395"/>
            <ac:inkMk id="12" creationId="{B2E20DD5-C326-4E78-9032-8A90C833326B}"/>
          </ac:inkMkLst>
        </pc:inkChg>
        <pc:inkChg chg="add del">
          <ac:chgData name="Li Qianxiao" userId="64a5c823-0c12-42a3-894d-a19ad3bb3348" providerId="ADAL" clId="{10917F02-A6AC-46EE-AE9A-16816141761C}" dt="2019-09-10T13:26:23.092" v="2473"/>
          <ac:inkMkLst>
            <pc:docMk/>
            <pc:sldMk cId="548492600" sldId="395"/>
            <ac:inkMk id="13" creationId="{06544086-9C30-489F-B30F-6D6490B0DF24}"/>
          </ac:inkMkLst>
        </pc:inkChg>
        <pc:inkChg chg="add del">
          <ac:chgData name="Li Qianxiao" userId="64a5c823-0c12-42a3-894d-a19ad3bb3348" providerId="ADAL" clId="{10917F02-A6AC-46EE-AE9A-16816141761C}" dt="2019-09-10T13:26:23.092" v="2473"/>
          <ac:inkMkLst>
            <pc:docMk/>
            <pc:sldMk cId="548492600" sldId="395"/>
            <ac:inkMk id="14" creationId="{8DF14FDE-938D-4692-A251-08FF16FD8F2C}"/>
          </ac:inkMkLst>
        </pc:inkChg>
        <pc:inkChg chg="add del">
          <ac:chgData name="Li Qianxiao" userId="64a5c823-0c12-42a3-894d-a19ad3bb3348" providerId="ADAL" clId="{10917F02-A6AC-46EE-AE9A-16816141761C}" dt="2019-09-10T13:26:23.092" v="2473"/>
          <ac:inkMkLst>
            <pc:docMk/>
            <pc:sldMk cId="548492600" sldId="395"/>
            <ac:inkMk id="15" creationId="{DB3495D9-4356-4444-BCDF-C5D570423CC3}"/>
          </ac:inkMkLst>
        </pc:inkChg>
        <pc:inkChg chg="add del">
          <ac:chgData name="Li Qianxiao" userId="64a5c823-0c12-42a3-894d-a19ad3bb3348" providerId="ADAL" clId="{10917F02-A6AC-46EE-AE9A-16816141761C}" dt="2019-09-10T13:26:23.092" v="2473"/>
          <ac:inkMkLst>
            <pc:docMk/>
            <pc:sldMk cId="548492600" sldId="395"/>
            <ac:inkMk id="16" creationId="{7F386D56-C849-47CF-8086-395B28D7E15A}"/>
          </ac:inkMkLst>
        </pc:inkChg>
        <pc:inkChg chg="add del">
          <ac:chgData name="Li Qianxiao" userId="64a5c823-0c12-42a3-894d-a19ad3bb3348" providerId="ADAL" clId="{10917F02-A6AC-46EE-AE9A-16816141761C}" dt="2019-09-10T13:26:23.092" v="2473"/>
          <ac:inkMkLst>
            <pc:docMk/>
            <pc:sldMk cId="548492600" sldId="395"/>
            <ac:inkMk id="17" creationId="{B1E2BEAD-59E8-4823-9E24-102C01E28BDF}"/>
          </ac:inkMkLst>
        </pc:inkChg>
        <pc:inkChg chg="add del">
          <ac:chgData name="Li Qianxiao" userId="64a5c823-0c12-42a3-894d-a19ad3bb3348" providerId="ADAL" clId="{10917F02-A6AC-46EE-AE9A-16816141761C}" dt="2019-09-10T13:26:23.092" v="2473"/>
          <ac:inkMkLst>
            <pc:docMk/>
            <pc:sldMk cId="548492600" sldId="395"/>
            <ac:inkMk id="18" creationId="{EE2E9C81-28F4-4A07-B9C4-99A62263DB53}"/>
          </ac:inkMkLst>
        </pc:inkChg>
        <pc:inkChg chg="add del">
          <ac:chgData name="Li Qianxiao" userId="64a5c823-0c12-42a3-894d-a19ad3bb3348" providerId="ADAL" clId="{10917F02-A6AC-46EE-AE9A-16816141761C}" dt="2019-09-10T13:26:24.815" v="2476"/>
          <ac:inkMkLst>
            <pc:docMk/>
            <pc:sldMk cId="548492600" sldId="395"/>
            <ac:inkMk id="19" creationId="{F43EEBC9-E42C-4D76-ACA5-F7240E09EE16}"/>
          </ac:inkMkLst>
        </pc:inkChg>
        <pc:inkChg chg="add del">
          <ac:chgData name="Li Qianxiao" userId="64a5c823-0c12-42a3-894d-a19ad3bb3348" providerId="ADAL" clId="{10917F02-A6AC-46EE-AE9A-16816141761C}" dt="2019-09-10T13:26:24.815" v="2476"/>
          <ac:inkMkLst>
            <pc:docMk/>
            <pc:sldMk cId="548492600" sldId="395"/>
            <ac:inkMk id="20" creationId="{F74B192E-10CB-474C-8532-7E959751935A}"/>
          </ac:inkMkLst>
        </pc:inkChg>
        <pc:inkChg chg="add del">
          <ac:chgData name="Li Qianxiao" userId="64a5c823-0c12-42a3-894d-a19ad3bb3348" providerId="ADAL" clId="{10917F02-A6AC-46EE-AE9A-16816141761C}" dt="2019-09-10T13:26:24.815" v="2476"/>
          <ac:inkMkLst>
            <pc:docMk/>
            <pc:sldMk cId="548492600" sldId="395"/>
            <ac:inkMk id="21" creationId="{9110741F-ED9C-4935-B7DE-FB1C07E8E886}"/>
          </ac:inkMkLst>
        </pc:inkChg>
        <pc:inkChg chg="add del">
          <ac:chgData name="Li Qianxiao" userId="64a5c823-0c12-42a3-894d-a19ad3bb3348" providerId="ADAL" clId="{10917F02-A6AC-46EE-AE9A-16816141761C}" dt="2019-09-10T13:26:27.611" v="2482"/>
          <ac:inkMkLst>
            <pc:docMk/>
            <pc:sldMk cId="548492600" sldId="395"/>
            <ac:inkMk id="22" creationId="{2586424E-BD15-44A3-902C-380612F9B8C3}"/>
          </ac:inkMkLst>
        </pc:inkChg>
        <pc:inkChg chg="add del">
          <ac:chgData name="Li Qianxiao" userId="64a5c823-0c12-42a3-894d-a19ad3bb3348" providerId="ADAL" clId="{10917F02-A6AC-46EE-AE9A-16816141761C}" dt="2019-09-10T13:26:27.611" v="2482"/>
          <ac:inkMkLst>
            <pc:docMk/>
            <pc:sldMk cId="548492600" sldId="395"/>
            <ac:inkMk id="23" creationId="{24DB336A-3413-4BBD-8085-C4A861CB84DB}"/>
          </ac:inkMkLst>
        </pc:inkChg>
        <pc:inkChg chg="add del">
          <ac:chgData name="Li Qianxiao" userId="64a5c823-0c12-42a3-894d-a19ad3bb3348" providerId="ADAL" clId="{10917F02-A6AC-46EE-AE9A-16816141761C}" dt="2019-09-10T13:26:27.611" v="2482"/>
          <ac:inkMkLst>
            <pc:docMk/>
            <pc:sldMk cId="548492600" sldId="395"/>
            <ac:inkMk id="24" creationId="{2DADE5F8-81B0-4087-9EFA-4693C5B2FDF8}"/>
          </ac:inkMkLst>
        </pc:inkChg>
        <pc:inkChg chg="add del">
          <ac:chgData name="Li Qianxiao" userId="64a5c823-0c12-42a3-894d-a19ad3bb3348" providerId="ADAL" clId="{10917F02-A6AC-46EE-AE9A-16816141761C}" dt="2019-09-10T13:26:27.611" v="2482"/>
          <ac:inkMkLst>
            <pc:docMk/>
            <pc:sldMk cId="548492600" sldId="395"/>
            <ac:inkMk id="25" creationId="{EEFFC6F1-C028-47BA-8F63-B24DE3A6D2D5}"/>
          </ac:inkMkLst>
        </pc:inkChg>
        <pc:inkChg chg="add del">
          <ac:chgData name="Li Qianxiao" userId="64a5c823-0c12-42a3-894d-a19ad3bb3348" providerId="ADAL" clId="{10917F02-A6AC-46EE-AE9A-16816141761C}" dt="2019-09-10T13:26:27.611" v="2482"/>
          <ac:inkMkLst>
            <pc:docMk/>
            <pc:sldMk cId="548492600" sldId="395"/>
            <ac:inkMk id="26" creationId="{0518BC10-2F65-4C93-9838-3E8593B0CCA6}"/>
          </ac:inkMkLst>
        </pc:inkChg>
        <pc:inkChg chg="add del">
          <ac:chgData name="Li Qianxiao" userId="64a5c823-0c12-42a3-894d-a19ad3bb3348" providerId="ADAL" clId="{10917F02-A6AC-46EE-AE9A-16816141761C}" dt="2019-09-10T13:26:27.611" v="2482"/>
          <ac:inkMkLst>
            <pc:docMk/>
            <pc:sldMk cId="548492600" sldId="395"/>
            <ac:inkMk id="27" creationId="{E169A7EF-E2E1-4603-BBE7-9C37226957DD}"/>
          </ac:inkMkLst>
        </pc:inkChg>
        <pc:inkChg chg="add del">
          <ac:chgData name="Li Qianxiao" userId="64a5c823-0c12-42a3-894d-a19ad3bb3348" providerId="ADAL" clId="{10917F02-A6AC-46EE-AE9A-16816141761C}" dt="2019-09-10T13:26:58.029" v="2492" actId="164"/>
          <ac:inkMkLst>
            <pc:docMk/>
            <pc:sldMk cId="548492600" sldId="395"/>
            <ac:inkMk id="28" creationId="{ABCE7619-FCD8-4DAB-9A04-E719F1DF4813}"/>
          </ac:inkMkLst>
        </pc:inkChg>
        <pc:inkChg chg="add del">
          <ac:chgData name="Li Qianxiao" userId="64a5c823-0c12-42a3-894d-a19ad3bb3348" providerId="ADAL" clId="{10917F02-A6AC-46EE-AE9A-16816141761C}" dt="2019-09-10T13:26:31.835" v="2485"/>
          <ac:inkMkLst>
            <pc:docMk/>
            <pc:sldMk cId="548492600" sldId="395"/>
            <ac:inkMk id="29" creationId="{6C782598-F9BE-4D6E-BDE8-6A40F45BC724}"/>
          </ac:inkMkLst>
        </pc:inkChg>
        <pc:inkChg chg="add del">
          <ac:chgData name="Li Qianxiao" userId="64a5c823-0c12-42a3-894d-a19ad3bb3348" providerId="ADAL" clId="{10917F02-A6AC-46EE-AE9A-16816141761C}" dt="2019-09-10T13:26:31.835" v="2485"/>
          <ac:inkMkLst>
            <pc:docMk/>
            <pc:sldMk cId="548492600" sldId="395"/>
            <ac:inkMk id="30" creationId="{FF087943-8A5E-4E18-8659-AE41CE1CD157}"/>
          </ac:inkMkLst>
        </pc:inkChg>
        <pc:inkChg chg="add del">
          <ac:chgData name="Li Qianxiao" userId="64a5c823-0c12-42a3-894d-a19ad3bb3348" providerId="ADAL" clId="{10917F02-A6AC-46EE-AE9A-16816141761C}" dt="2019-09-10T13:26:58.029" v="2492" actId="164"/>
          <ac:inkMkLst>
            <pc:docMk/>
            <pc:sldMk cId="548492600" sldId="395"/>
            <ac:inkMk id="31" creationId="{883CA67F-A150-4850-B8F1-C86991208B97}"/>
          </ac:inkMkLst>
        </pc:inkChg>
        <pc:inkChg chg="add del">
          <ac:chgData name="Li Qianxiao" userId="64a5c823-0c12-42a3-894d-a19ad3bb3348" providerId="ADAL" clId="{10917F02-A6AC-46EE-AE9A-16816141761C}" dt="2019-09-10T13:26:40.345" v="2490"/>
          <ac:inkMkLst>
            <pc:docMk/>
            <pc:sldMk cId="548492600" sldId="395"/>
            <ac:inkMk id="32" creationId="{31D6D00B-3B00-43A2-84AA-3F49E895AC96}"/>
          </ac:inkMkLst>
        </pc:inkChg>
        <pc:inkChg chg="add del">
          <ac:chgData name="Li Qianxiao" userId="64a5c823-0c12-42a3-894d-a19ad3bb3348" providerId="ADAL" clId="{10917F02-A6AC-46EE-AE9A-16816141761C}" dt="2019-09-10T13:26:40.345" v="2490"/>
          <ac:inkMkLst>
            <pc:docMk/>
            <pc:sldMk cId="548492600" sldId="395"/>
            <ac:inkMk id="33" creationId="{092E600E-A3DA-4E6C-A9A1-A656FB3BDB46}"/>
          </ac:inkMkLst>
        </pc:inkChg>
        <pc:inkChg chg="add del">
          <ac:chgData name="Li Qianxiao" userId="64a5c823-0c12-42a3-894d-a19ad3bb3348" providerId="ADAL" clId="{10917F02-A6AC-46EE-AE9A-16816141761C}" dt="2019-09-10T13:26:40.345" v="2490"/>
          <ac:inkMkLst>
            <pc:docMk/>
            <pc:sldMk cId="548492600" sldId="395"/>
            <ac:inkMk id="34" creationId="{BD8BDA1F-70D9-4D4D-9051-0103F164C9C6}"/>
          </ac:inkMkLst>
        </pc:inkChg>
        <pc:inkChg chg="add del">
          <ac:chgData name="Li Qianxiao" userId="64a5c823-0c12-42a3-894d-a19ad3bb3348" providerId="ADAL" clId="{10917F02-A6AC-46EE-AE9A-16816141761C}" dt="2019-09-10T13:26:40.345" v="2490"/>
          <ac:inkMkLst>
            <pc:docMk/>
            <pc:sldMk cId="548492600" sldId="395"/>
            <ac:inkMk id="35" creationId="{456469CF-9A03-45B5-88CA-DB724B0CEC8D}"/>
          </ac:inkMkLst>
        </pc:inkChg>
        <pc:inkChg chg="add del">
          <ac:chgData name="Li Qianxiao" userId="64a5c823-0c12-42a3-894d-a19ad3bb3348" providerId="ADAL" clId="{10917F02-A6AC-46EE-AE9A-16816141761C}" dt="2019-09-10T13:26:58.029" v="2492" actId="164"/>
          <ac:inkMkLst>
            <pc:docMk/>
            <pc:sldMk cId="548492600" sldId="395"/>
            <ac:inkMk id="36" creationId="{9B6C532D-17FB-4C0D-A30A-B940DD61DB82}"/>
          </ac:inkMkLst>
        </pc:inkChg>
        <pc:inkChg chg="add del mod topLvl">
          <ac:chgData name="Li Qianxiao" userId="64a5c823-0c12-42a3-894d-a19ad3bb3348" providerId="ADAL" clId="{10917F02-A6AC-46EE-AE9A-16816141761C}" dt="2019-09-11T11:51:22.427" v="10005" actId="478"/>
          <ac:inkMkLst>
            <pc:docMk/>
            <pc:sldMk cId="548492600" sldId="395"/>
            <ac:inkMk id="37" creationId="{03E379DB-A5F3-4E89-A7A5-AC345F8D3DAC}"/>
          </ac:inkMkLst>
        </pc:inkChg>
        <pc:cxnChg chg="add mod topLvl">
          <ac:chgData name="Li Qianxiao" userId="64a5c823-0c12-42a3-894d-a19ad3bb3348" providerId="ADAL" clId="{10917F02-A6AC-46EE-AE9A-16816141761C}" dt="2019-09-13T08:14:24.294" v="10853" actId="165"/>
          <ac:cxnSpMkLst>
            <pc:docMk/>
            <pc:sldMk cId="548492600" sldId="395"/>
            <ac:cxnSpMk id="6" creationId="{842675E6-C0D4-4A73-A334-B4735292120E}"/>
          </ac:cxnSpMkLst>
        </pc:cxnChg>
        <pc:cxnChg chg="add mod topLvl">
          <ac:chgData name="Li Qianxiao" userId="64a5c823-0c12-42a3-894d-a19ad3bb3348" providerId="ADAL" clId="{10917F02-A6AC-46EE-AE9A-16816141761C}" dt="2019-09-13T08:14:24.294" v="10853" actId="165"/>
          <ac:cxnSpMkLst>
            <pc:docMk/>
            <pc:sldMk cId="548492600" sldId="395"/>
            <ac:cxnSpMk id="9" creationId="{3969FDEB-9F25-42D3-A0E9-210F09D3219E}"/>
          </ac:cxnSpMkLst>
        </pc:cxnChg>
        <pc:cxnChg chg="add del">
          <ac:chgData name="Li Qianxiao" userId="64a5c823-0c12-42a3-894d-a19ad3bb3348" providerId="ADAL" clId="{10917F02-A6AC-46EE-AE9A-16816141761C}" dt="2019-09-11T11:52:45.149" v="10020"/>
          <ac:cxnSpMkLst>
            <pc:docMk/>
            <pc:sldMk cId="548492600" sldId="395"/>
            <ac:cxnSpMk id="10" creationId="{1D1206D4-AEE1-4C58-A6E5-63D8410B2055}"/>
          </ac:cxnSpMkLst>
        </pc:cxnChg>
        <pc:cxnChg chg="add del">
          <ac:chgData name="Li Qianxiao" userId="64a5c823-0c12-42a3-894d-a19ad3bb3348" providerId="ADAL" clId="{10917F02-A6AC-46EE-AE9A-16816141761C}" dt="2019-09-11T11:52:45.149" v="10020"/>
          <ac:cxnSpMkLst>
            <pc:docMk/>
            <pc:sldMk cId="548492600" sldId="395"/>
            <ac:cxnSpMk id="11" creationId="{4AFF4583-6C09-42B8-AE6C-1711B458DF97}"/>
          </ac:cxnSpMkLst>
        </pc:cxnChg>
        <pc:cxnChg chg="add mod topLvl">
          <ac:chgData name="Li Qianxiao" userId="64a5c823-0c12-42a3-894d-a19ad3bb3348" providerId="ADAL" clId="{10917F02-A6AC-46EE-AE9A-16816141761C}" dt="2019-09-13T08:14:24.294" v="10853" actId="165"/>
          <ac:cxnSpMkLst>
            <pc:docMk/>
            <pc:sldMk cId="548492600" sldId="395"/>
            <ac:cxnSpMk id="12" creationId="{BD359916-7A82-4DB0-A127-C82C7DB7367D}"/>
          </ac:cxnSpMkLst>
        </pc:cxnChg>
        <pc:cxnChg chg="add mod topLvl">
          <ac:chgData name="Li Qianxiao" userId="64a5c823-0c12-42a3-894d-a19ad3bb3348" providerId="ADAL" clId="{10917F02-A6AC-46EE-AE9A-16816141761C}" dt="2019-09-13T08:14:24.294" v="10853" actId="165"/>
          <ac:cxnSpMkLst>
            <pc:docMk/>
            <pc:sldMk cId="548492600" sldId="395"/>
            <ac:cxnSpMk id="14" creationId="{F804BF0A-F753-499F-9538-A496E0D8B526}"/>
          </ac:cxnSpMkLst>
        </pc:cxnChg>
        <pc:cxnChg chg="add mod topLvl">
          <ac:chgData name="Li Qianxiao" userId="64a5c823-0c12-42a3-894d-a19ad3bb3348" providerId="ADAL" clId="{10917F02-A6AC-46EE-AE9A-16816141761C}" dt="2019-09-13T08:14:24.294" v="10853" actId="165"/>
          <ac:cxnSpMkLst>
            <pc:docMk/>
            <pc:sldMk cId="548492600" sldId="395"/>
            <ac:cxnSpMk id="18" creationId="{A782CD3F-0B04-4F01-AE30-D9F387972A71}"/>
          </ac:cxnSpMkLst>
        </pc:cxnChg>
        <pc:cxnChg chg="add mod topLvl">
          <ac:chgData name="Li Qianxiao" userId="64a5c823-0c12-42a3-894d-a19ad3bb3348" providerId="ADAL" clId="{10917F02-A6AC-46EE-AE9A-16816141761C}" dt="2019-09-13T08:14:24.294" v="10853" actId="165"/>
          <ac:cxnSpMkLst>
            <pc:docMk/>
            <pc:sldMk cId="548492600" sldId="395"/>
            <ac:cxnSpMk id="19" creationId="{A41C565F-B23E-4F2A-AF43-97C333A8E01D}"/>
          </ac:cxnSpMkLst>
        </pc:cxnChg>
        <pc:cxnChg chg="add mod topLvl">
          <ac:chgData name="Li Qianxiao" userId="64a5c823-0c12-42a3-894d-a19ad3bb3348" providerId="ADAL" clId="{10917F02-A6AC-46EE-AE9A-16816141761C}" dt="2019-09-13T08:14:24.294" v="10853" actId="165"/>
          <ac:cxnSpMkLst>
            <pc:docMk/>
            <pc:sldMk cId="548492600" sldId="395"/>
            <ac:cxnSpMk id="28" creationId="{3DBCF12E-51A5-470D-A901-E063C3A7B68F}"/>
          </ac:cxnSpMkLst>
        </pc:cxnChg>
        <pc:cxnChg chg="add mod topLvl">
          <ac:chgData name="Li Qianxiao" userId="64a5c823-0c12-42a3-894d-a19ad3bb3348" providerId="ADAL" clId="{10917F02-A6AC-46EE-AE9A-16816141761C}" dt="2019-09-13T08:14:24.294" v="10853" actId="165"/>
          <ac:cxnSpMkLst>
            <pc:docMk/>
            <pc:sldMk cId="548492600" sldId="395"/>
            <ac:cxnSpMk id="32" creationId="{52DF7411-5638-4A20-8717-3981186011C6}"/>
          </ac:cxnSpMkLst>
        </pc:cxnChg>
        <pc:cxnChg chg="add mod topLvl">
          <ac:chgData name="Li Qianxiao" userId="64a5c823-0c12-42a3-894d-a19ad3bb3348" providerId="ADAL" clId="{10917F02-A6AC-46EE-AE9A-16816141761C}" dt="2019-09-13T08:14:24.294" v="10853" actId="165"/>
          <ac:cxnSpMkLst>
            <pc:docMk/>
            <pc:sldMk cId="548492600" sldId="395"/>
            <ac:cxnSpMk id="36" creationId="{0EB509DC-A53C-41B7-B750-E7FD1F3AEE37}"/>
          </ac:cxnSpMkLst>
        </pc:cxnChg>
        <pc:cxnChg chg="add mod topLvl">
          <ac:chgData name="Li Qianxiao" userId="64a5c823-0c12-42a3-894d-a19ad3bb3348" providerId="ADAL" clId="{10917F02-A6AC-46EE-AE9A-16816141761C}" dt="2019-09-13T08:14:24.294" v="10853" actId="165"/>
          <ac:cxnSpMkLst>
            <pc:docMk/>
            <pc:sldMk cId="548492600" sldId="395"/>
            <ac:cxnSpMk id="49" creationId="{5555D825-4DD3-42DD-9763-9D638E4476DC}"/>
          </ac:cxnSpMkLst>
        </pc:cxnChg>
        <pc:cxnChg chg="add mod topLvl">
          <ac:chgData name="Li Qianxiao" userId="64a5c823-0c12-42a3-894d-a19ad3bb3348" providerId="ADAL" clId="{10917F02-A6AC-46EE-AE9A-16816141761C}" dt="2019-09-13T08:14:24.294" v="10853" actId="165"/>
          <ac:cxnSpMkLst>
            <pc:docMk/>
            <pc:sldMk cId="548492600" sldId="395"/>
            <ac:cxnSpMk id="56" creationId="{97D5AF4F-171E-4379-B651-3B2E95ABEE35}"/>
          </ac:cxnSpMkLst>
        </pc:cxnChg>
        <pc:cxnChg chg="add mod topLvl">
          <ac:chgData name="Li Qianxiao" userId="64a5c823-0c12-42a3-894d-a19ad3bb3348" providerId="ADAL" clId="{10917F02-A6AC-46EE-AE9A-16816141761C}" dt="2019-09-13T08:14:24.294" v="10853" actId="165"/>
          <ac:cxnSpMkLst>
            <pc:docMk/>
            <pc:sldMk cId="548492600" sldId="395"/>
            <ac:cxnSpMk id="61" creationId="{DF125679-F2AC-4B75-BE44-466E4F5DD483}"/>
          </ac:cxnSpMkLst>
        </pc:cxnChg>
      </pc:sldChg>
      <pc:sldChg chg="addSp delSp modSp add modAnim">
        <pc:chgData name="Li Qianxiao" userId="64a5c823-0c12-42a3-894d-a19ad3bb3348" providerId="ADAL" clId="{10917F02-A6AC-46EE-AE9A-16816141761C}" dt="2019-09-13T08:21:20.365" v="10954"/>
        <pc:sldMkLst>
          <pc:docMk/>
          <pc:sldMk cId="2255493712" sldId="396"/>
        </pc:sldMkLst>
        <pc:spChg chg="add mod">
          <ac:chgData name="Li Qianxiao" userId="64a5c823-0c12-42a3-894d-a19ad3bb3348" providerId="ADAL" clId="{10917F02-A6AC-46EE-AE9A-16816141761C}" dt="2019-09-13T08:16:40.328" v="10906" actId="14100"/>
          <ac:spMkLst>
            <pc:docMk/>
            <pc:sldMk cId="2255493712" sldId="396"/>
            <ac:spMk id="3" creationId="{0FE2D34B-B55C-420C-B8C1-1CA0F9FED8D1}"/>
          </ac:spMkLst>
        </pc:spChg>
        <pc:spChg chg="add mod">
          <ac:chgData name="Li Qianxiao" userId="64a5c823-0c12-42a3-894d-a19ad3bb3348" providerId="ADAL" clId="{10917F02-A6AC-46EE-AE9A-16816141761C}" dt="2019-09-13T08:17:57.620" v="10924" actId="1076"/>
          <ac:spMkLst>
            <pc:docMk/>
            <pc:sldMk cId="2255493712" sldId="396"/>
            <ac:spMk id="4" creationId="{8287A794-2194-4DF5-9E16-5A1FDB8B795F}"/>
          </ac:spMkLst>
        </pc:spChg>
        <pc:spChg chg="add mod">
          <ac:chgData name="Li Qianxiao" userId="64a5c823-0c12-42a3-894d-a19ad3bb3348" providerId="ADAL" clId="{10917F02-A6AC-46EE-AE9A-16816141761C}" dt="2019-09-13T08:17:45.677" v="10922" actId="14100"/>
          <ac:spMkLst>
            <pc:docMk/>
            <pc:sldMk cId="2255493712" sldId="396"/>
            <ac:spMk id="5" creationId="{83658764-C6C4-46BD-A131-763B01717EC4}"/>
          </ac:spMkLst>
        </pc:spChg>
        <pc:spChg chg="add mod topLvl">
          <ac:chgData name="Li Qianxiao" userId="64a5c823-0c12-42a3-894d-a19ad3bb3348" providerId="ADAL" clId="{10917F02-A6AC-46EE-AE9A-16816141761C}" dt="2019-09-13T08:18:39.844" v="10929" actId="164"/>
          <ac:spMkLst>
            <pc:docMk/>
            <pc:sldMk cId="2255493712" sldId="396"/>
            <ac:spMk id="12" creationId="{5496DE38-2C8E-46FD-AE90-F273A721F1E9}"/>
          </ac:spMkLst>
        </pc:spChg>
        <pc:spChg chg="add mod topLvl">
          <ac:chgData name="Li Qianxiao" userId="64a5c823-0c12-42a3-894d-a19ad3bb3348" providerId="ADAL" clId="{10917F02-A6AC-46EE-AE9A-16816141761C}" dt="2019-09-13T08:18:39.844" v="10929" actId="164"/>
          <ac:spMkLst>
            <pc:docMk/>
            <pc:sldMk cId="2255493712" sldId="396"/>
            <ac:spMk id="13" creationId="{3F04B519-2B1C-45A6-AEB7-2D6E059A252B}"/>
          </ac:spMkLst>
        </pc:spChg>
        <pc:spChg chg="add mod topLvl">
          <ac:chgData name="Li Qianxiao" userId="64a5c823-0c12-42a3-894d-a19ad3bb3348" providerId="ADAL" clId="{10917F02-A6AC-46EE-AE9A-16816141761C}" dt="2019-09-13T08:18:39.844" v="10929" actId="164"/>
          <ac:spMkLst>
            <pc:docMk/>
            <pc:sldMk cId="2255493712" sldId="396"/>
            <ac:spMk id="14" creationId="{93A7F68B-E5C4-4080-9831-B6C4FCCD0541}"/>
          </ac:spMkLst>
        </pc:spChg>
        <pc:spChg chg="add mod topLvl">
          <ac:chgData name="Li Qianxiao" userId="64a5c823-0c12-42a3-894d-a19ad3bb3348" providerId="ADAL" clId="{10917F02-A6AC-46EE-AE9A-16816141761C}" dt="2019-09-13T08:20:10.494" v="10937" actId="20577"/>
          <ac:spMkLst>
            <pc:docMk/>
            <pc:sldMk cId="2255493712" sldId="396"/>
            <ac:spMk id="18" creationId="{C60A5495-0365-44B3-8BD0-9C5A05DD673E}"/>
          </ac:spMkLst>
        </pc:spChg>
        <pc:spChg chg="add mod topLvl">
          <ac:chgData name="Li Qianxiao" userId="64a5c823-0c12-42a3-894d-a19ad3bb3348" providerId="ADAL" clId="{10917F02-A6AC-46EE-AE9A-16816141761C}" dt="2019-09-13T08:20:13.474" v="10939" actId="20577"/>
          <ac:spMkLst>
            <pc:docMk/>
            <pc:sldMk cId="2255493712" sldId="396"/>
            <ac:spMk id="22" creationId="{5DB5122B-BEBF-496E-B176-39B4453ED143}"/>
          </ac:spMkLst>
        </pc:spChg>
        <pc:spChg chg="add mod topLvl">
          <ac:chgData name="Li Qianxiao" userId="64a5c823-0c12-42a3-894d-a19ad3bb3348" providerId="ADAL" clId="{10917F02-A6AC-46EE-AE9A-16816141761C}" dt="2019-09-13T08:20:17.679" v="10940" actId="20577"/>
          <ac:spMkLst>
            <pc:docMk/>
            <pc:sldMk cId="2255493712" sldId="396"/>
            <ac:spMk id="23" creationId="{3548F654-6916-4D8C-AC57-DAD8BDA402BA}"/>
          </ac:spMkLst>
        </pc:spChg>
        <pc:spChg chg="add mod topLvl">
          <ac:chgData name="Li Qianxiao" userId="64a5c823-0c12-42a3-894d-a19ad3bb3348" providerId="ADAL" clId="{10917F02-A6AC-46EE-AE9A-16816141761C}" dt="2019-09-13T08:18:39.844" v="10929" actId="164"/>
          <ac:spMkLst>
            <pc:docMk/>
            <pc:sldMk cId="2255493712" sldId="396"/>
            <ac:spMk id="24" creationId="{F732046F-205A-422B-B7F8-A80B95412180}"/>
          </ac:spMkLst>
        </pc:spChg>
        <pc:spChg chg="add del mod">
          <ac:chgData name="Li Qianxiao" userId="64a5c823-0c12-42a3-894d-a19ad3bb3348" providerId="ADAL" clId="{10917F02-A6AC-46EE-AE9A-16816141761C}" dt="2019-09-13T08:19:50.357" v="10935" actId="478"/>
          <ac:spMkLst>
            <pc:docMk/>
            <pc:sldMk cId="2255493712" sldId="396"/>
            <ac:spMk id="27" creationId="{81E2CBFD-C9EB-4797-937B-FEF19E35F40B}"/>
          </ac:spMkLst>
        </pc:spChg>
        <pc:spChg chg="add mod">
          <ac:chgData name="Li Qianxiao" userId="64a5c823-0c12-42a3-894d-a19ad3bb3348" providerId="ADAL" clId="{10917F02-A6AC-46EE-AE9A-16816141761C}" dt="2019-09-13T08:20:34.288" v="10948" actId="20577"/>
          <ac:spMkLst>
            <pc:docMk/>
            <pc:sldMk cId="2255493712" sldId="396"/>
            <ac:spMk id="28" creationId="{B036EA7C-AC8B-459C-AC24-84B60842C08C}"/>
          </ac:spMkLst>
        </pc:spChg>
        <pc:spChg chg="add del mod">
          <ac:chgData name="Li Qianxiao" userId="64a5c823-0c12-42a3-894d-a19ad3bb3348" providerId="ADAL" clId="{10917F02-A6AC-46EE-AE9A-16816141761C}" dt="2019-09-10T13:50:16.242" v="3326" actId="478"/>
          <ac:spMkLst>
            <pc:docMk/>
            <pc:sldMk cId="2255493712" sldId="396"/>
            <ac:spMk id="97" creationId="{6660609C-3FDD-4A3F-882A-FE87BDEA7C4A}"/>
          </ac:spMkLst>
        </pc:spChg>
        <pc:grpChg chg="add del mod">
          <ac:chgData name="Li Qianxiao" userId="64a5c823-0c12-42a3-894d-a19ad3bb3348" providerId="ADAL" clId="{10917F02-A6AC-46EE-AE9A-16816141761C}" dt="2019-09-13T08:18:32.503" v="10928" actId="165"/>
          <ac:grpSpMkLst>
            <pc:docMk/>
            <pc:sldMk cId="2255493712" sldId="396"/>
            <ac:grpSpMk id="25" creationId="{16EF0AA4-8234-44D5-8754-521A42689C60}"/>
          </ac:grpSpMkLst>
        </pc:grpChg>
        <pc:grpChg chg="add mod">
          <ac:chgData name="Li Qianxiao" userId="64a5c823-0c12-42a3-894d-a19ad3bb3348" providerId="ADAL" clId="{10917F02-A6AC-46EE-AE9A-16816141761C}" dt="2019-09-13T08:18:39.844" v="10929" actId="164"/>
          <ac:grpSpMkLst>
            <pc:docMk/>
            <pc:sldMk cId="2255493712" sldId="396"/>
            <ac:grpSpMk id="26" creationId="{87A47920-5036-46D0-BD3E-54EB32E87AB1}"/>
          </ac:grpSpMkLst>
        </pc:grpChg>
        <pc:inkChg chg="add del">
          <ac:chgData name="Li Qianxiao" userId="64a5c823-0c12-42a3-894d-a19ad3bb3348" providerId="ADAL" clId="{10917F02-A6AC-46EE-AE9A-16816141761C}" dt="2019-09-10T13:46:13.146" v="3215"/>
          <ac:inkMkLst>
            <pc:docMk/>
            <pc:sldMk cId="2255493712" sldId="396"/>
            <ac:inkMk id="4" creationId="{9258772D-CFF5-40C7-A198-3C517B7BAF2E}"/>
          </ac:inkMkLst>
        </pc:inkChg>
        <pc:inkChg chg="add del">
          <ac:chgData name="Li Qianxiao" userId="64a5c823-0c12-42a3-894d-a19ad3bb3348" providerId="ADAL" clId="{10917F02-A6AC-46EE-AE9A-16816141761C}" dt="2019-09-10T13:46:13.146" v="3215"/>
          <ac:inkMkLst>
            <pc:docMk/>
            <pc:sldMk cId="2255493712" sldId="396"/>
            <ac:inkMk id="5" creationId="{DAED2301-B542-4909-89A4-E08E9CF1D8DD}"/>
          </ac:inkMkLst>
        </pc:inkChg>
        <pc:inkChg chg="add del">
          <ac:chgData name="Li Qianxiao" userId="64a5c823-0c12-42a3-894d-a19ad3bb3348" providerId="ADAL" clId="{10917F02-A6AC-46EE-AE9A-16816141761C}" dt="2019-09-10T13:46:13.146" v="3215"/>
          <ac:inkMkLst>
            <pc:docMk/>
            <pc:sldMk cId="2255493712" sldId="396"/>
            <ac:inkMk id="6" creationId="{C571E128-0E2D-48E9-889F-DC28313C0A76}"/>
          </ac:inkMkLst>
        </pc:inkChg>
        <pc:inkChg chg="add del">
          <ac:chgData name="Li Qianxiao" userId="64a5c823-0c12-42a3-894d-a19ad3bb3348" providerId="ADAL" clId="{10917F02-A6AC-46EE-AE9A-16816141761C}" dt="2019-09-10T13:46:13.146" v="3215"/>
          <ac:inkMkLst>
            <pc:docMk/>
            <pc:sldMk cId="2255493712" sldId="396"/>
            <ac:inkMk id="7" creationId="{3C7E1C4C-E181-410D-A207-DAD948571404}"/>
          </ac:inkMkLst>
        </pc:inkChg>
        <pc:inkChg chg="add del">
          <ac:chgData name="Li Qianxiao" userId="64a5c823-0c12-42a3-894d-a19ad3bb3348" providerId="ADAL" clId="{10917F02-A6AC-46EE-AE9A-16816141761C}" dt="2019-09-10T13:46:13.146" v="3215"/>
          <ac:inkMkLst>
            <pc:docMk/>
            <pc:sldMk cId="2255493712" sldId="396"/>
            <ac:inkMk id="8" creationId="{0A86808A-AE6F-49B4-856F-8F4B771AA644}"/>
          </ac:inkMkLst>
        </pc:inkChg>
        <pc:inkChg chg="add del">
          <ac:chgData name="Li Qianxiao" userId="64a5c823-0c12-42a3-894d-a19ad3bb3348" providerId="ADAL" clId="{10917F02-A6AC-46EE-AE9A-16816141761C}" dt="2019-09-10T13:46:13.146" v="3215"/>
          <ac:inkMkLst>
            <pc:docMk/>
            <pc:sldMk cId="2255493712" sldId="396"/>
            <ac:inkMk id="9" creationId="{D67A45B7-856C-4F5D-A911-DB961773FB42}"/>
          </ac:inkMkLst>
        </pc:inkChg>
        <pc:inkChg chg="add del">
          <ac:chgData name="Li Qianxiao" userId="64a5c823-0c12-42a3-894d-a19ad3bb3348" providerId="ADAL" clId="{10917F02-A6AC-46EE-AE9A-16816141761C}" dt="2019-09-10T13:46:13.146" v="3215"/>
          <ac:inkMkLst>
            <pc:docMk/>
            <pc:sldMk cId="2255493712" sldId="396"/>
            <ac:inkMk id="10" creationId="{E7256B9B-E0EF-4FC3-9289-38101FCF6BC2}"/>
          </ac:inkMkLst>
        </pc:inkChg>
        <pc:inkChg chg="add del">
          <ac:chgData name="Li Qianxiao" userId="64a5c823-0c12-42a3-894d-a19ad3bb3348" providerId="ADAL" clId="{10917F02-A6AC-46EE-AE9A-16816141761C}" dt="2019-09-10T13:46:15.003" v="3218"/>
          <ac:inkMkLst>
            <pc:docMk/>
            <pc:sldMk cId="2255493712" sldId="396"/>
            <ac:inkMk id="11" creationId="{59A0A94C-7EC6-4451-ADAB-E3DF9F817796}"/>
          </ac:inkMkLst>
        </pc:inkChg>
        <pc:inkChg chg="add del">
          <ac:chgData name="Li Qianxiao" userId="64a5c823-0c12-42a3-894d-a19ad3bb3348" providerId="ADAL" clId="{10917F02-A6AC-46EE-AE9A-16816141761C}" dt="2019-09-10T13:46:15.003" v="3218"/>
          <ac:inkMkLst>
            <pc:docMk/>
            <pc:sldMk cId="2255493712" sldId="396"/>
            <ac:inkMk id="12" creationId="{C27195EB-A597-4835-85F0-C7843A896274}"/>
          </ac:inkMkLst>
        </pc:inkChg>
        <pc:inkChg chg="add del">
          <ac:chgData name="Li Qianxiao" userId="64a5c823-0c12-42a3-894d-a19ad3bb3348" providerId="ADAL" clId="{10917F02-A6AC-46EE-AE9A-16816141761C}" dt="2019-09-10T13:46:15.003" v="3218"/>
          <ac:inkMkLst>
            <pc:docMk/>
            <pc:sldMk cId="2255493712" sldId="396"/>
            <ac:inkMk id="13" creationId="{49212CD1-2A36-4931-8F62-6B04C102848F}"/>
          </ac:inkMkLst>
        </pc:inkChg>
        <pc:inkChg chg="add del">
          <ac:chgData name="Li Qianxiao" userId="64a5c823-0c12-42a3-894d-a19ad3bb3348" providerId="ADAL" clId="{10917F02-A6AC-46EE-AE9A-16816141761C}" dt="2019-09-10T13:46:17.470" v="3220"/>
          <ac:inkMkLst>
            <pc:docMk/>
            <pc:sldMk cId="2255493712" sldId="396"/>
            <ac:inkMk id="14" creationId="{E89A054E-993F-42B2-ADB4-2383A0098C97}"/>
          </ac:inkMkLst>
        </pc:inkChg>
        <pc:inkChg chg="add del">
          <ac:chgData name="Li Qianxiao" userId="64a5c823-0c12-42a3-894d-a19ad3bb3348" providerId="ADAL" clId="{10917F02-A6AC-46EE-AE9A-16816141761C}" dt="2019-09-10T13:46:17.470" v="3220"/>
          <ac:inkMkLst>
            <pc:docMk/>
            <pc:sldMk cId="2255493712" sldId="396"/>
            <ac:inkMk id="15" creationId="{08931C59-5C95-40ED-B1AB-800A54AA7938}"/>
          </ac:inkMkLst>
        </pc:inkChg>
        <pc:inkChg chg="add del">
          <ac:chgData name="Li Qianxiao" userId="64a5c823-0c12-42a3-894d-a19ad3bb3348" providerId="ADAL" clId="{10917F02-A6AC-46EE-AE9A-16816141761C}" dt="2019-09-10T13:46:21.602" v="3229"/>
          <ac:inkMkLst>
            <pc:docMk/>
            <pc:sldMk cId="2255493712" sldId="396"/>
            <ac:inkMk id="16" creationId="{9D42F495-47EC-4D12-9256-A427FB7BF439}"/>
          </ac:inkMkLst>
        </pc:inkChg>
        <pc:inkChg chg="add del">
          <ac:chgData name="Li Qianxiao" userId="64a5c823-0c12-42a3-894d-a19ad3bb3348" providerId="ADAL" clId="{10917F02-A6AC-46EE-AE9A-16816141761C}" dt="2019-09-10T13:46:21.602" v="3229"/>
          <ac:inkMkLst>
            <pc:docMk/>
            <pc:sldMk cId="2255493712" sldId="396"/>
            <ac:inkMk id="17" creationId="{EA31027A-B96D-44C4-8CBB-A0BC10102B58}"/>
          </ac:inkMkLst>
        </pc:inkChg>
        <pc:inkChg chg="add del">
          <ac:chgData name="Li Qianxiao" userId="64a5c823-0c12-42a3-894d-a19ad3bb3348" providerId="ADAL" clId="{10917F02-A6AC-46EE-AE9A-16816141761C}" dt="2019-09-10T13:46:21.602" v="3229"/>
          <ac:inkMkLst>
            <pc:docMk/>
            <pc:sldMk cId="2255493712" sldId="396"/>
            <ac:inkMk id="18" creationId="{911F1754-EBAC-4756-9932-FDA5B65F1F65}"/>
          </ac:inkMkLst>
        </pc:inkChg>
        <pc:inkChg chg="add del">
          <ac:chgData name="Li Qianxiao" userId="64a5c823-0c12-42a3-894d-a19ad3bb3348" providerId="ADAL" clId="{10917F02-A6AC-46EE-AE9A-16816141761C}" dt="2019-09-10T13:46:21.602" v="3229"/>
          <ac:inkMkLst>
            <pc:docMk/>
            <pc:sldMk cId="2255493712" sldId="396"/>
            <ac:inkMk id="19" creationId="{5C480A9B-CC9A-43E9-8012-171CA6236430}"/>
          </ac:inkMkLst>
        </pc:inkChg>
        <pc:inkChg chg="add del">
          <ac:chgData name="Li Qianxiao" userId="64a5c823-0c12-42a3-894d-a19ad3bb3348" providerId="ADAL" clId="{10917F02-A6AC-46EE-AE9A-16816141761C}" dt="2019-09-10T13:46:21.602" v="3229"/>
          <ac:inkMkLst>
            <pc:docMk/>
            <pc:sldMk cId="2255493712" sldId="396"/>
            <ac:inkMk id="20" creationId="{E65EF2CB-7D26-47E9-BD33-39FA872BB05D}"/>
          </ac:inkMkLst>
        </pc:inkChg>
        <pc:inkChg chg="add del">
          <ac:chgData name="Li Qianxiao" userId="64a5c823-0c12-42a3-894d-a19ad3bb3348" providerId="ADAL" clId="{10917F02-A6AC-46EE-AE9A-16816141761C}" dt="2019-09-10T13:46:21.602" v="3229"/>
          <ac:inkMkLst>
            <pc:docMk/>
            <pc:sldMk cId="2255493712" sldId="396"/>
            <ac:inkMk id="21" creationId="{D203DDB7-4855-491F-8A27-824D289A7D55}"/>
          </ac:inkMkLst>
        </pc:inkChg>
        <pc:inkChg chg="add del">
          <ac:chgData name="Li Qianxiao" userId="64a5c823-0c12-42a3-894d-a19ad3bb3348" providerId="ADAL" clId="{10917F02-A6AC-46EE-AE9A-16816141761C}" dt="2019-09-10T13:46:21.602" v="3229"/>
          <ac:inkMkLst>
            <pc:docMk/>
            <pc:sldMk cId="2255493712" sldId="396"/>
            <ac:inkMk id="22" creationId="{30848340-137C-4AD9-A2B2-0AAFA199466F}"/>
          </ac:inkMkLst>
        </pc:inkChg>
        <pc:inkChg chg="add del">
          <ac:chgData name="Li Qianxiao" userId="64a5c823-0c12-42a3-894d-a19ad3bb3348" providerId="ADAL" clId="{10917F02-A6AC-46EE-AE9A-16816141761C}" dt="2019-09-10T13:46:21.602" v="3229"/>
          <ac:inkMkLst>
            <pc:docMk/>
            <pc:sldMk cId="2255493712" sldId="396"/>
            <ac:inkMk id="23" creationId="{C2C8B6C6-D9CA-496F-B83C-8F1F201C16DF}"/>
          </ac:inkMkLst>
        </pc:inkChg>
        <pc:inkChg chg="add del">
          <ac:chgData name="Li Qianxiao" userId="64a5c823-0c12-42a3-894d-a19ad3bb3348" providerId="ADAL" clId="{10917F02-A6AC-46EE-AE9A-16816141761C}" dt="2019-09-10T13:46:21.602" v="3229"/>
          <ac:inkMkLst>
            <pc:docMk/>
            <pc:sldMk cId="2255493712" sldId="396"/>
            <ac:inkMk id="24" creationId="{99136E19-6E83-4F76-B83B-68AC9789199A}"/>
          </ac:inkMkLst>
        </pc:inkChg>
        <pc:inkChg chg="add del">
          <ac:chgData name="Li Qianxiao" userId="64a5c823-0c12-42a3-894d-a19ad3bb3348" providerId="ADAL" clId="{10917F02-A6AC-46EE-AE9A-16816141761C}" dt="2019-09-10T13:48:01.819" v="3275" actId="164"/>
          <ac:inkMkLst>
            <pc:docMk/>
            <pc:sldMk cId="2255493712" sldId="396"/>
            <ac:inkMk id="25" creationId="{13436433-CB06-465C-9043-148C3AEC4892}"/>
          </ac:inkMkLst>
        </pc:inkChg>
        <pc:inkChg chg="add del">
          <ac:chgData name="Li Qianxiao" userId="64a5c823-0c12-42a3-894d-a19ad3bb3348" providerId="ADAL" clId="{10917F02-A6AC-46EE-AE9A-16816141761C}" dt="2019-09-10T13:48:01.819" v="3275" actId="164"/>
          <ac:inkMkLst>
            <pc:docMk/>
            <pc:sldMk cId="2255493712" sldId="396"/>
            <ac:inkMk id="26" creationId="{2EEFBD66-2674-489C-A22A-6E59672C3996}"/>
          </ac:inkMkLst>
        </pc:inkChg>
        <pc:inkChg chg="add del">
          <ac:chgData name="Li Qianxiao" userId="64a5c823-0c12-42a3-894d-a19ad3bb3348" providerId="ADAL" clId="{10917F02-A6AC-46EE-AE9A-16816141761C}" dt="2019-09-10T13:48:01.819" v="3275" actId="164"/>
          <ac:inkMkLst>
            <pc:docMk/>
            <pc:sldMk cId="2255493712" sldId="396"/>
            <ac:inkMk id="27" creationId="{65A0FA32-BAC3-4B04-9C3C-0BFD5476FC3A}"/>
          </ac:inkMkLst>
        </pc:inkChg>
        <pc:inkChg chg="add del">
          <ac:chgData name="Li Qianxiao" userId="64a5c823-0c12-42a3-894d-a19ad3bb3348" providerId="ADAL" clId="{10917F02-A6AC-46EE-AE9A-16816141761C}" dt="2019-09-10T13:46:50.644" v="3244"/>
          <ac:inkMkLst>
            <pc:docMk/>
            <pc:sldMk cId="2255493712" sldId="396"/>
            <ac:inkMk id="28" creationId="{0EE53AFD-467C-49B5-B470-6EAD1F0B317E}"/>
          </ac:inkMkLst>
        </pc:inkChg>
        <pc:inkChg chg="add del">
          <ac:chgData name="Li Qianxiao" userId="64a5c823-0c12-42a3-894d-a19ad3bb3348" providerId="ADAL" clId="{10917F02-A6AC-46EE-AE9A-16816141761C}" dt="2019-09-10T13:46:50.644" v="3244"/>
          <ac:inkMkLst>
            <pc:docMk/>
            <pc:sldMk cId="2255493712" sldId="396"/>
            <ac:inkMk id="29" creationId="{70237B23-93BB-4A8D-8D9B-E0806C3926C6}"/>
          </ac:inkMkLst>
        </pc:inkChg>
        <pc:inkChg chg="add del">
          <ac:chgData name="Li Qianxiao" userId="64a5c823-0c12-42a3-894d-a19ad3bb3348" providerId="ADAL" clId="{10917F02-A6AC-46EE-AE9A-16816141761C}" dt="2019-09-10T13:46:50.644" v="3244"/>
          <ac:inkMkLst>
            <pc:docMk/>
            <pc:sldMk cId="2255493712" sldId="396"/>
            <ac:inkMk id="30" creationId="{8B0E0662-924C-45DD-AF7F-8C778DF397DD}"/>
          </ac:inkMkLst>
        </pc:inkChg>
        <pc:inkChg chg="add del">
          <ac:chgData name="Li Qianxiao" userId="64a5c823-0c12-42a3-894d-a19ad3bb3348" providerId="ADAL" clId="{10917F02-A6AC-46EE-AE9A-16816141761C}" dt="2019-09-10T13:46:50.644" v="3244"/>
          <ac:inkMkLst>
            <pc:docMk/>
            <pc:sldMk cId="2255493712" sldId="396"/>
            <ac:inkMk id="31" creationId="{3E5BF38B-39E3-40A1-A4B2-6369E638D239}"/>
          </ac:inkMkLst>
        </pc:inkChg>
        <pc:inkChg chg="add del">
          <ac:chgData name="Li Qianxiao" userId="64a5c823-0c12-42a3-894d-a19ad3bb3348" providerId="ADAL" clId="{10917F02-A6AC-46EE-AE9A-16816141761C}" dt="2019-09-10T13:46:50.644" v="3244"/>
          <ac:inkMkLst>
            <pc:docMk/>
            <pc:sldMk cId="2255493712" sldId="396"/>
            <ac:inkMk id="32" creationId="{5B59F8D4-72AE-4998-ABCD-3AA3F1D2957C}"/>
          </ac:inkMkLst>
        </pc:inkChg>
        <pc:inkChg chg="add del">
          <ac:chgData name="Li Qianxiao" userId="64a5c823-0c12-42a3-894d-a19ad3bb3348" providerId="ADAL" clId="{10917F02-A6AC-46EE-AE9A-16816141761C}" dt="2019-09-10T13:46:50.644" v="3244"/>
          <ac:inkMkLst>
            <pc:docMk/>
            <pc:sldMk cId="2255493712" sldId="396"/>
            <ac:inkMk id="33" creationId="{255E2376-2222-44E4-A2A3-AD6EC87E6035}"/>
          </ac:inkMkLst>
        </pc:inkChg>
        <pc:inkChg chg="add del">
          <ac:chgData name="Li Qianxiao" userId="64a5c823-0c12-42a3-894d-a19ad3bb3348" providerId="ADAL" clId="{10917F02-A6AC-46EE-AE9A-16816141761C}" dt="2019-09-10T13:46:50.644" v="3244"/>
          <ac:inkMkLst>
            <pc:docMk/>
            <pc:sldMk cId="2255493712" sldId="396"/>
            <ac:inkMk id="34" creationId="{CC559A27-0DF8-4567-8303-A52F39E3E143}"/>
          </ac:inkMkLst>
        </pc:inkChg>
        <pc:inkChg chg="add del">
          <ac:chgData name="Li Qianxiao" userId="64a5c823-0c12-42a3-894d-a19ad3bb3348" providerId="ADAL" clId="{10917F02-A6AC-46EE-AE9A-16816141761C}" dt="2019-09-10T13:46:50.644" v="3244"/>
          <ac:inkMkLst>
            <pc:docMk/>
            <pc:sldMk cId="2255493712" sldId="396"/>
            <ac:inkMk id="35" creationId="{8A1825D4-9120-4D5A-92DE-4A92485453C1}"/>
          </ac:inkMkLst>
        </pc:inkChg>
        <pc:inkChg chg="add del">
          <ac:chgData name="Li Qianxiao" userId="64a5c823-0c12-42a3-894d-a19ad3bb3348" providerId="ADAL" clId="{10917F02-A6AC-46EE-AE9A-16816141761C}" dt="2019-09-10T13:46:50.644" v="3244"/>
          <ac:inkMkLst>
            <pc:docMk/>
            <pc:sldMk cId="2255493712" sldId="396"/>
            <ac:inkMk id="36" creationId="{C5F1349A-3AD3-46CC-9EA4-BE286A0268A4}"/>
          </ac:inkMkLst>
        </pc:inkChg>
        <pc:inkChg chg="add del">
          <ac:chgData name="Li Qianxiao" userId="64a5c823-0c12-42a3-894d-a19ad3bb3348" providerId="ADAL" clId="{10917F02-A6AC-46EE-AE9A-16816141761C}" dt="2019-09-10T13:46:50.644" v="3244"/>
          <ac:inkMkLst>
            <pc:docMk/>
            <pc:sldMk cId="2255493712" sldId="396"/>
            <ac:inkMk id="37" creationId="{0D240FE6-82CC-4029-B267-7C661AA319DE}"/>
          </ac:inkMkLst>
        </pc:inkChg>
        <pc:inkChg chg="add del">
          <ac:chgData name="Li Qianxiao" userId="64a5c823-0c12-42a3-894d-a19ad3bb3348" providerId="ADAL" clId="{10917F02-A6AC-46EE-AE9A-16816141761C}" dt="2019-09-10T13:46:50.644" v="3244"/>
          <ac:inkMkLst>
            <pc:docMk/>
            <pc:sldMk cId="2255493712" sldId="396"/>
            <ac:inkMk id="38" creationId="{72A80880-457C-4933-B324-861497DD7A0F}"/>
          </ac:inkMkLst>
        </pc:inkChg>
        <pc:inkChg chg="add del">
          <ac:chgData name="Li Qianxiao" userId="64a5c823-0c12-42a3-894d-a19ad3bb3348" providerId="ADAL" clId="{10917F02-A6AC-46EE-AE9A-16816141761C}" dt="2019-09-10T13:46:50.644" v="3244"/>
          <ac:inkMkLst>
            <pc:docMk/>
            <pc:sldMk cId="2255493712" sldId="396"/>
            <ac:inkMk id="39" creationId="{E69D492C-59BB-4EA5-A433-EE8DF450499F}"/>
          </ac:inkMkLst>
        </pc:inkChg>
        <pc:inkChg chg="add del">
          <ac:chgData name="Li Qianxiao" userId="64a5c823-0c12-42a3-894d-a19ad3bb3348" providerId="ADAL" clId="{10917F02-A6AC-46EE-AE9A-16816141761C}" dt="2019-09-10T13:46:52.720" v="3247"/>
          <ac:inkMkLst>
            <pc:docMk/>
            <pc:sldMk cId="2255493712" sldId="396"/>
            <ac:inkMk id="40" creationId="{968611C3-9C7E-43C9-9B20-B7F72FECAB28}"/>
          </ac:inkMkLst>
        </pc:inkChg>
        <pc:inkChg chg="add del">
          <ac:chgData name="Li Qianxiao" userId="64a5c823-0c12-42a3-894d-a19ad3bb3348" providerId="ADAL" clId="{10917F02-A6AC-46EE-AE9A-16816141761C}" dt="2019-09-10T13:46:52.720" v="3247"/>
          <ac:inkMkLst>
            <pc:docMk/>
            <pc:sldMk cId="2255493712" sldId="396"/>
            <ac:inkMk id="41" creationId="{65E4E83F-E5C6-42C5-91ED-6D06A598F7F7}"/>
          </ac:inkMkLst>
        </pc:inkChg>
        <pc:inkChg chg="add del">
          <ac:chgData name="Li Qianxiao" userId="64a5c823-0c12-42a3-894d-a19ad3bb3348" providerId="ADAL" clId="{10917F02-A6AC-46EE-AE9A-16816141761C}" dt="2019-09-10T13:46:52.720" v="3247"/>
          <ac:inkMkLst>
            <pc:docMk/>
            <pc:sldMk cId="2255493712" sldId="396"/>
            <ac:inkMk id="42" creationId="{56A43DCE-E10F-46DF-A986-A9A6B2FE9A50}"/>
          </ac:inkMkLst>
        </pc:inkChg>
        <pc:inkChg chg="add del">
          <ac:chgData name="Li Qianxiao" userId="64a5c823-0c12-42a3-894d-a19ad3bb3348" providerId="ADAL" clId="{10917F02-A6AC-46EE-AE9A-16816141761C}" dt="2019-09-10T13:47:06.704" v="3262"/>
          <ac:inkMkLst>
            <pc:docMk/>
            <pc:sldMk cId="2255493712" sldId="396"/>
            <ac:inkMk id="43" creationId="{4D9CE6DC-4A0F-436B-8931-7021112CBA94}"/>
          </ac:inkMkLst>
        </pc:inkChg>
        <pc:inkChg chg="add del">
          <ac:chgData name="Li Qianxiao" userId="64a5c823-0c12-42a3-894d-a19ad3bb3348" providerId="ADAL" clId="{10917F02-A6AC-46EE-AE9A-16816141761C}" dt="2019-09-10T13:47:03.723" v="3257"/>
          <ac:inkMkLst>
            <pc:docMk/>
            <pc:sldMk cId="2255493712" sldId="396"/>
            <ac:inkMk id="44" creationId="{10F3404C-7C28-49FC-AD97-5D1B1849D5FE}"/>
          </ac:inkMkLst>
        </pc:inkChg>
        <pc:inkChg chg="add del">
          <ac:chgData name="Li Qianxiao" userId="64a5c823-0c12-42a3-894d-a19ad3bb3348" providerId="ADAL" clId="{10917F02-A6AC-46EE-AE9A-16816141761C}" dt="2019-09-10T13:47:03.723" v="3257"/>
          <ac:inkMkLst>
            <pc:docMk/>
            <pc:sldMk cId="2255493712" sldId="396"/>
            <ac:inkMk id="45" creationId="{F029B160-92DE-4B19-B28B-25C3C5E2C6FE}"/>
          </ac:inkMkLst>
        </pc:inkChg>
        <pc:inkChg chg="add del">
          <ac:chgData name="Li Qianxiao" userId="64a5c823-0c12-42a3-894d-a19ad3bb3348" providerId="ADAL" clId="{10917F02-A6AC-46EE-AE9A-16816141761C}" dt="2019-09-10T13:47:03.723" v="3257"/>
          <ac:inkMkLst>
            <pc:docMk/>
            <pc:sldMk cId="2255493712" sldId="396"/>
            <ac:inkMk id="46" creationId="{335D6E3C-1F7B-4BFE-B4BD-2D2CB1838EFE}"/>
          </ac:inkMkLst>
        </pc:inkChg>
        <pc:inkChg chg="add del">
          <ac:chgData name="Li Qianxiao" userId="64a5c823-0c12-42a3-894d-a19ad3bb3348" providerId="ADAL" clId="{10917F02-A6AC-46EE-AE9A-16816141761C}" dt="2019-09-10T13:47:03.723" v="3257"/>
          <ac:inkMkLst>
            <pc:docMk/>
            <pc:sldMk cId="2255493712" sldId="396"/>
            <ac:inkMk id="47" creationId="{0B7E4636-9D93-4BD1-A68E-B00ECB1BE73A}"/>
          </ac:inkMkLst>
        </pc:inkChg>
        <pc:inkChg chg="add del">
          <ac:chgData name="Li Qianxiao" userId="64a5c823-0c12-42a3-894d-a19ad3bb3348" providerId="ADAL" clId="{10917F02-A6AC-46EE-AE9A-16816141761C}" dt="2019-09-10T13:47:03.723" v="3257"/>
          <ac:inkMkLst>
            <pc:docMk/>
            <pc:sldMk cId="2255493712" sldId="396"/>
            <ac:inkMk id="48" creationId="{35DEEE6D-1D96-4714-BE4F-8A87BA492BD4}"/>
          </ac:inkMkLst>
        </pc:inkChg>
        <pc:inkChg chg="add del">
          <ac:chgData name="Li Qianxiao" userId="64a5c823-0c12-42a3-894d-a19ad3bb3348" providerId="ADAL" clId="{10917F02-A6AC-46EE-AE9A-16816141761C}" dt="2019-09-10T13:47:03.723" v="3257"/>
          <ac:inkMkLst>
            <pc:docMk/>
            <pc:sldMk cId="2255493712" sldId="396"/>
            <ac:inkMk id="49" creationId="{3776BC54-1B9D-4ECF-9D1C-9CCC6A02A798}"/>
          </ac:inkMkLst>
        </pc:inkChg>
        <pc:inkChg chg="add del">
          <ac:chgData name="Li Qianxiao" userId="64a5c823-0c12-42a3-894d-a19ad3bb3348" providerId="ADAL" clId="{10917F02-A6AC-46EE-AE9A-16816141761C}" dt="2019-09-10T13:47:03.723" v="3257"/>
          <ac:inkMkLst>
            <pc:docMk/>
            <pc:sldMk cId="2255493712" sldId="396"/>
            <ac:inkMk id="50" creationId="{5BDC552C-0B88-4B0E-B4E3-366D077225F6}"/>
          </ac:inkMkLst>
        </pc:inkChg>
        <pc:inkChg chg="add del">
          <ac:chgData name="Li Qianxiao" userId="64a5c823-0c12-42a3-894d-a19ad3bb3348" providerId="ADAL" clId="{10917F02-A6AC-46EE-AE9A-16816141761C}" dt="2019-09-10T13:47:03.723" v="3257"/>
          <ac:inkMkLst>
            <pc:docMk/>
            <pc:sldMk cId="2255493712" sldId="396"/>
            <ac:inkMk id="51" creationId="{7C4E193B-97A6-49C0-9CA7-0D4C8A9BC591}"/>
          </ac:inkMkLst>
        </pc:inkChg>
        <pc:inkChg chg="add del">
          <ac:chgData name="Li Qianxiao" userId="64a5c823-0c12-42a3-894d-a19ad3bb3348" providerId="ADAL" clId="{10917F02-A6AC-46EE-AE9A-16816141761C}" dt="2019-09-10T13:47:03.723" v="3257"/>
          <ac:inkMkLst>
            <pc:docMk/>
            <pc:sldMk cId="2255493712" sldId="396"/>
            <ac:inkMk id="52" creationId="{05FAAB20-C5A4-4A3A-89E2-1FA51CD41649}"/>
          </ac:inkMkLst>
        </pc:inkChg>
        <pc:inkChg chg="add del">
          <ac:chgData name="Li Qianxiao" userId="64a5c823-0c12-42a3-894d-a19ad3bb3348" providerId="ADAL" clId="{10917F02-A6AC-46EE-AE9A-16816141761C}" dt="2019-09-10T13:47:06.704" v="3262"/>
          <ac:inkMkLst>
            <pc:docMk/>
            <pc:sldMk cId="2255493712" sldId="396"/>
            <ac:inkMk id="53" creationId="{4C6C860A-F641-4CED-9DD5-A7EA05F70EEC}"/>
          </ac:inkMkLst>
        </pc:inkChg>
        <pc:inkChg chg="add del">
          <ac:chgData name="Li Qianxiao" userId="64a5c823-0c12-42a3-894d-a19ad3bb3348" providerId="ADAL" clId="{10917F02-A6AC-46EE-AE9A-16816141761C}" dt="2019-09-10T13:47:06.704" v="3262"/>
          <ac:inkMkLst>
            <pc:docMk/>
            <pc:sldMk cId="2255493712" sldId="396"/>
            <ac:inkMk id="54" creationId="{1E1F4950-9721-4B08-A63D-872B8279BEB4}"/>
          </ac:inkMkLst>
        </pc:inkChg>
        <pc:inkChg chg="add del">
          <ac:chgData name="Li Qianxiao" userId="64a5c823-0c12-42a3-894d-a19ad3bb3348" providerId="ADAL" clId="{10917F02-A6AC-46EE-AE9A-16816141761C}" dt="2019-09-10T13:47:06.704" v="3262"/>
          <ac:inkMkLst>
            <pc:docMk/>
            <pc:sldMk cId="2255493712" sldId="396"/>
            <ac:inkMk id="55" creationId="{76E22040-B1A8-40C4-8138-99E30B7E2A55}"/>
          </ac:inkMkLst>
        </pc:inkChg>
        <pc:inkChg chg="add del">
          <ac:chgData name="Li Qianxiao" userId="64a5c823-0c12-42a3-894d-a19ad3bb3348" providerId="ADAL" clId="{10917F02-A6AC-46EE-AE9A-16816141761C}" dt="2019-09-10T13:47:06.704" v="3262"/>
          <ac:inkMkLst>
            <pc:docMk/>
            <pc:sldMk cId="2255493712" sldId="396"/>
            <ac:inkMk id="56" creationId="{07B3E729-DCB3-4136-905E-9C271C3BB725}"/>
          </ac:inkMkLst>
        </pc:inkChg>
        <pc:inkChg chg="add del">
          <ac:chgData name="Li Qianxiao" userId="64a5c823-0c12-42a3-894d-a19ad3bb3348" providerId="ADAL" clId="{10917F02-A6AC-46EE-AE9A-16816141761C}" dt="2019-09-10T13:47:06.704" v="3262"/>
          <ac:inkMkLst>
            <pc:docMk/>
            <pc:sldMk cId="2255493712" sldId="396"/>
            <ac:inkMk id="57" creationId="{4A456010-61ED-41B9-B7AB-F28E52C2CD79}"/>
          </ac:inkMkLst>
        </pc:inkChg>
        <pc:inkChg chg="add del">
          <ac:chgData name="Li Qianxiao" userId="64a5c823-0c12-42a3-894d-a19ad3bb3348" providerId="ADAL" clId="{10917F02-A6AC-46EE-AE9A-16816141761C}" dt="2019-09-10T13:47:12.077" v="3273"/>
          <ac:inkMkLst>
            <pc:docMk/>
            <pc:sldMk cId="2255493712" sldId="396"/>
            <ac:inkMk id="58" creationId="{8CE6CF9D-12F4-4EB9-ABFD-6474ACE67280}"/>
          </ac:inkMkLst>
        </pc:inkChg>
        <pc:inkChg chg="add del">
          <ac:chgData name="Li Qianxiao" userId="64a5c823-0c12-42a3-894d-a19ad3bb3348" providerId="ADAL" clId="{10917F02-A6AC-46EE-AE9A-16816141761C}" dt="2019-09-10T13:47:12.077" v="3273"/>
          <ac:inkMkLst>
            <pc:docMk/>
            <pc:sldMk cId="2255493712" sldId="396"/>
            <ac:inkMk id="59" creationId="{8C9980C7-5EED-4817-8E0F-92B7B3D0BF89}"/>
          </ac:inkMkLst>
        </pc:inkChg>
        <pc:inkChg chg="add del">
          <ac:chgData name="Li Qianxiao" userId="64a5c823-0c12-42a3-894d-a19ad3bb3348" providerId="ADAL" clId="{10917F02-A6AC-46EE-AE9A-16816141761C}" dt="2019-09-10T13:47:12.077" v="3273"/>
          <ac:inkMkLst>
            <pc:docMk/>
            <pc:sldMk cId="2255493712" sldId="396"/>
            <ac:inkMk id="60" creationId="{A99685ED-0027-455A-AF04-D6DC48A7D48C}"/>
          </ac:inkMkLst>
        </pc:inkChg>
        <pc:inkChg chg="add del">
          <ac:chgData name="Li Qianxiao" userId="64a5c823-0c12-42a3-894d-a19ad3bb3348" providerId="ADAL" clId="{10917F02-A6AC-46EE-AE9A-16816141761C}" dt="2019-09-10T13:47:12.077" v="3273"/>
          <ac:inkMkLst>
            <pc:docMk/>
            <pc:sldMk cId="2255493712" sldId="396"/>
            <ac:inkMk id="61" creationId="{6C1639D5-DE7E-4FBF-A17E-3A50EBD42500}"/>
          </ac:inkMkLst>
        </pc:inkChg>
        <pc:inkChg chg="add del">
          <ac:chgData name="Li Qianxiao" userId="64a5c823-0c12-42a3-894d-a19ad3bb3348" providerId="ADAL" clId="{10917F02-A6AC-46EE-AE9A-16816141761C}" dt="2019-09-10T13:47:12.077" v="3273"/>
          <ac:inkMkLst>
            <pc:docMk/>
            <pc:sldMk cId="2255493712" sldId="396"/>
            <ac:inkMk id="62" creationId="{432FC81D-E3EE-403F-BB5D-9C2824014464}"/>
          </ac:inkMkLst>
        </pc:inkChg>
        <pc:inkChg chg="add del">
          <ac:chgData name="Li Qianxiao" userId="64a5c823-0c12-42a3-894d-a19ad3bb3348" providerId="ADAL" clId="{10917F02-A6AC-46EE-AE9A-16816141761C}" dt="2019-09-10T13:47:12.077" v="3273"/>
          <ac:inkMkLst>
            <pc:docMk/>
            <pc:sldMk cId="2255493712" sldId="396"/>
            <ac:inkMk id="63" creationId="{DF273E55-5D51-4479-90C9-2B2D57834B83}"/>
          </ac:inkMkLst>
        </pc:inkChg>
        <pc:inkChg chg="add del">
          <ac:chgData name="Li Qianxiao" userId="64a5c823-0c12-42a3-894d-a19ad3bb3348" providerId="ADAL" clId="{10917F02-A6AC-46EE-AE9A-16816141761C}" dt="2019-09-10T13:47:12.077" v="3273"/>
          <ac:inkMkLst>
            <pc:docMk/>
            <pc:sldMk cId="2255493712" sldId="396"/>
            <ac:inkMk id="64" creationId="{CFD2059E-31E5-4482-BCB6-A7DB36DBBE16}"/>
          </ac:inkMkLst>
        </pc:inkChg>
        <pc:inkChg chg="add del">
          <ac:chgData name="Li Qianxiao" userId="64a5c823-0c12-42a3-894d-a19ad3bb3348" providerId="ADAL" clId="{10917F02-A6AC-46EE-AE9A-16816141761C}" dt="2019-09-10T13:47:12.077" v="3273"/>
          <ac:inkMkLst>
            <pc:docMk/>
            <pc:sldMk cId="2255493712" sldId="396"/>
            <ac:inkMk id="65" creationId="{2D41D47D-3923-43C9-AD9A-1CAEC3937C9A}"/>
          </ac:inkMkLst>
        </pc:inkChg>
        <pc:inkChg chg="add del">
          <ac:chgData name="Li Qianxiao" userId="64a5c823-0c12-42a3-894d-a19ad3bb3348" providerId="ADAL" clId="{10917F02-A6AC-46EE-AE9A-16816141761C}" dt="2019-09-10T13:47:12.077" v="3273"/>
          <ac:inkMkLst>
            <pc:docMk/>
            <pc:sldMk cId="2255493712" sldId="396"/>
            <ac:inkMk id="66" creationId="{2A5780A2-CE68-40B0-957C-7BAC4DDC6ADC}"/>
          </ac:inkMkLst>
        </pc:inkChg>
        <pc:inkChg chg="add del">
          <ac:chgData name="Li Qianxiao" userId="64a5c823-0c12-42a3-894d-a19ad3bb3348" providerId="ADAL" clId="{10917F02-A6AC-46EE-AE9A-16816141761C}" dt="2019-09-10T13:47:12.077" v="3273"/>
          <ac:inkMkLst>
            <pc:docMk/>
            <pc:sldMk cId="2255493712" sldId="396"/>
            <ac:inkMk id="67" creationId="{EA9BB005-31CA-4EB6-9D3A-0193D0DBF76C}"/>
          </ac:inkMkLst>
        </pc:inkChg>
        <pc:inkChg chg="add del">
          <ac:chgData name="Li Qianxiao" userId="64a5c823-0c12-42a3-894d-a19ad3bb3348" providerId="ADAL" clId="{10917F02-A6AC-46EE-AE9A-16816141761C}" dt="2019-09-10T13:47:12.077" v="3273"/>
          <ac:inkMkLst>
            <pc:docMk/>
            <pc:sldMk cId="2255493712" sldId="396"/>
            <ac:inkMk id="68" creationId="{929F8A06-A358-437E-8E28-261BC9B070E1}"/>
          </ac:inkMkLst>
        </pc:inkChg>
        <pc:inkChg chg="add del">
          <ac:chgData name="Li Qianxiao" userId="64a5c823-0c12-42a3-894d-a19ad3bb3348" providerId="ADAL" clId="{10917F02-A6AC-46EE-AE9A-16816141761C}" dt="2019-09-10T13:48:01.819" v="3275" actId="164"/>
          <ac:inkMkLst>
            <pc:docMk/>
            <pc:sldMk cId="2255493712" sldId="396"/>
            <ac:inkMk id="69" creationId="{8EB5C0E7-F36D-4DE2-BB7E-24425BC942F9}"/>
          </ac:inkMkLst>
        </pc:inkChg>
        <pc:inkChg chg="add del">
          <ac:chgData name="Li Qianxiao" userId="64a5c823-0c12-42a3-894d-a19ad3bb3348" providerId="ADAL" clId="{10917F02-A6AC-46EE-AE9A-16816141761C}" dt="2019-09-10T13:48:01.819" v="3275" actId="164"/>
          <ac:inkMkLst>
            <pc:docMk/>
            <pc:sldMk cId="2255493712" sldId="396"/>
            <ac:inkMk id="70" creationId="{5FB097C7-FC8B-4FE8-93A5-77DE0B75CE3F}"/>
          </ac:inkMkLst>
        </pc:inkChg>
        <pc:inkChg chg="add del mod">
          <ac:chgData name="Li Qianxiao" userId="64a5c823-0c12-42a3-894d-a19ad3bb3348" providerId="ADAL" clId="{10917F02-A6AC-46EE-AE9A-16816141761C}" dt="2019-09-10T13:52:40.309" v="3461" actId="478"/>
          <ac:inkMkLst>
            <pc:docMk/>
            <pc:sldMk cId="2255493712" sldId="396"/>
            <ac:inkMk id="71" creationId="{1AC19AE6-C51A-4238-BF60-6C171560B238}"/>
          </ac:inkMkLst>
        </pc:inkChg>
        <pc:inkChg chg="add del">
          <ac:chgData name="Li Qianxiao" userId="64a5c823-0c12-42a3-894d-a19ad3bb3348" providerId="ADAL" clId="{10917F02-A6AC-46EE-AE9A-16816141761C}" dt="2019-09-10T13:48:16.284" v="3278"/>
          <ac:inkMkLst>
            <pc:docMk/>
            <pc:sldMk cId="2255493712" sldId="396"/>
            <ac:inkMk id="72" creationId="{D4AB0CE1-C700-4135-8A88-34C4A479CBEE}"/>
          </ac:inkMkLst>
        </pc:inkChg>
        <pc:inkChg chg="add del">
          <ac:chgData name="Li Qianxiao" userId="64a5c823-0c12-42a3-894d-a19ad3bb3348" providerId="ADAL" clId="{10917F02-A6AC-46EE-AE9A-16816141761C}" dt="2019-09-10T13:48:21.050" v="3281"/>
          <ac:inkMkLst>
            <pc:docMk/>
            <pc:sldMk cId="2255493712" sldId="396"/>
            <ac:inkMk id="73" creationId="{64D6F053-8118-4DDA-9038-AB88A398A9AB}"/>
          </ac:inkMkLst>
        </pc:inkChg>
        <pc:inkChg chg="add del">
          <ac:chgData name="Li Qianxiao" userId="64a5c823-0c12-42a3-894d-a19ad3bb3348" providerId="ADAL" clId="{10917F02-A6AC-46EE-AE9A-16816141761C}" dt="2019-09-10T13:48:21.050" v="3281"/>
          <ac:inkMkLst>
            <pc:docMk/>
            <pc:sldMk cId="2255493712" sldId="396"/>
            <ac:inkMk id="74" creationId="{2252CD5C-D8FC-4109-8581-E2D797855968}"/>
          </ac:inkMkLst>
        </pc:inkChg>
        <pc:inkChg chg="add del">
          <ac:chgData name="Li Qianxiao" userId="64a5c823-0c12-42a3-894d-a19ad3bb3348" providerId="ADAL" clId="{10917F02-A6AC-46EE-AE9A-16816141761C}" dt="2019-09-10T13:48:25.278" v="3291"/>
          <ac:inkMkLst>
            <pc:docMk/>
            <pc:sldMk cId="2255493712" sldId="396"/>
            <ac:inkMk id="75" creationId="{E5652F10-3CA0-4C57-B46C-C73F7D50E999}"/>
          </ac:inkMkLst>
        </pc:inkChg>
        <pc:inkChg chg="add del">
          <ac:chgData name="Li Qianxiao" userId="64a5c823-0c12-42a3-894d-a19ad3bb3348" providerId="ADAL" clId="{10917F02-A6AC-46EE-AE9A-16816141761C}" dt="2019-09-10T13:48:25.278" v="3291"/>
          <ac:inkMkLst>
            <pc:docMk/>
            <pc:sldMk cId="2255493712" sldId="396"/>
            <ac:inkMk id="76" creationId="{DCFEFD4F-52F5-47BE-AB73-B159148782D7}"/>
          </ac:inkMkLst>
        </pc:inkChg>
        <pc:inkChg chg="add del">
          <ac:chgData name="Li Qianxiao" userId="64a5c823-0c12-42a3-894d-a19ad3bb3348" providerId="ADAL" clId="{10917F02-A6AC-46EE-AE9A-16816141761C}" dt="2019-09-10T13:48:25.278" v="3291"/>
          <ac:inkMkLst>
            <pc:docMk/>
            <pc:sldMk cId="2255493712" sldId="396"/>
            <ac:inkMk id="77" creationId="{BBF04B19-C526-465B-B461-84AFFAC838C8}"/>
          </ac:inkMkLst>
        </pc:inkChg>
        <pc:inkChg chg="add del">
          <ac:chgData name="Li Qianxiao" userId="64a5c823-0c12-42a3-894d-a19ad3bb3348" providerId="ADAL" clId="{10917F02-A6AC-46EE-AE9A-16816141761C}" dt="2019-09-10T13:48:25.278" v="3291"/>
          <ac:inkMkLst>
            <pc:docMk/>
            <pc:sldMk cId="2255493712" sldId="396"/>
            <ac:inkMk id="78" creationId="{01E5FEE2-BB6B-4EA2-88B1-93EF2D0472E1}"/>
          </ac:inkMkLst>
        </pc:inkChg>
        <pc:inkChg chg="add del">
          <ac:chgData name="Li Qianxiao" userId="64a5c823-0c12-42a3-894d-a19ad3bb3348" providerId="ADAL" clId="{10917F02-A6AC-46EE-AE9A-16816141761C}" dt="2019-09-10T13:48:25.278" v="3291"/>
          <ac:inkMkLst>
            <pc:docMk/>
            <pc:sldMk cId="2255493712" sldId="396"/>
            <ac:inkMk id="79" creationId="{A22EA0A1-EA77-4813-9FAF-F72DDDB4B8D5}"/>
          </ac:inkMkLst>
        </pc:inkChg>
        <pc:inkChg chg="add del">
          <ac:chgData name="Li Qianxiao" userId="64a5c823-0c12-42a3-894d-a19ad3bb3348" providerId="ADAL" clId="{10917F02-A6AC-46EE-AE9A-16816141761C}" dt="2019-09-10T13:48:25.278" v="3291"/>
          <ac:inkMkLst>
            <pc:docMk/>
            <pc:sldMk cId="2255493712" sldId="396"/>
            <ac:inkMk id="80" creationId="{A71D88E0-CE4D-4D69-94CC-3DBD6A34880B}"/>
          </ac:inkMkLst>
        </pc:inkChg>
        <pc:inkChg chg="add del">
          <ac:chgData name="Li Qianxiao" userId="64a5c823-0c12-42a3-894d-a19ad3bb3348" providerId="ADAL" clId="{10917F02-A6AC-46EE-AE9A-16816141761C}" dt="2019-09-10T13:48:25.278" v="3291"/>
          <ac:inkMkLst>
            <pc:docMk/>
            <pc:sldMk cId="2255493712" sldId="396"/>
            <ac:inkMk id="81" creationId="{A0791C4C-1823-49A9-A89F-56715A26925C}"/>
          </ac:inkMkLst>
        </pc:inkChg>
        <pc:inkChg chg="add del">
          <ac:chgData name="Li Qianxiao" userId="64a5c823-0c12-42a3-894d-a19ad3bb3348" providerId="ADAL" clId="{10917F02-A6AC-46EE-AE9A-16816141761C}" dt="2019-09-10T13:48:25.278" v="3291"/>
          <ac:inkMkLst>
            <pc:docMk/>
            <pc:sldMk cId="2255493712" sldId="396"/>
            <ac:inkMk id="82" creationId="{1F3D7C8E-8059-4769-89E6-FE793CCAEE79}"/>
          </ac:inkMkLst>
        </pc:inkChg>
        <pc:inkChg chg="add del">
          <ac:chgData name="Li Qianxiao" userId="64a5c823-0c12-42a3-894d-a19ad3bb3348" providerId="ADAL" clId="{10917F02-A6AC-46EE-AE9A-16816141761C}" dt="2019-09-10T13:48:25.278" v="3291"/>
          <ac:inkMkLst>
            <pc:docMk/>
            <pc:sldMk cId="2255493712" sldId="396"/>
            <ac:inkMk id="83" creationId="{8A22D4BE-620D-4C39-8A42-461494212874}"/>
          </ac:inkMkLst>
        </pc:inkChg>
        <pc:inkChg chg="add del">
          <ac:chgData name="Li Qianxiao" userId="64a5c823-0c12-42a3-894d-a19ad3bb3348" providerId="ADAL" clId="{10917F02-A6AC-46EE-AE9A-16816141761C}" dt="2019-09-10T13:48:25.278" v="3291"/>
          <ac:inkMkLst>
            <pc:docMk/>
            <pc:sldMk cId="2255493712" sldId="396"/>
            <ac:inkMk id="84" creationId="{B3268EC4-1936-4474-83A8-B6D575ECF848}"/>
          </ac:inkMkLst>
        </pc:inkChg>
        <pc:inkChg chg="add del">
          <ac:chgData name="Li Qianxiao" userId="64a5c823-0c12-42a3-894d-a19ad3bb3348" providerId="ADAL" clId="{10917F02-A6AC-46EE-AE9A-16816141761C}" dt="2019-09-10T13:48:29.943" v="3301"/>
          <ac:inkMkLst>
            <pc:docMk/>
            <pc:sldMk cId="2255493712" sldId="396"/>
            <ac:inkMk id="85" creationId="{2B1A1603-57EC-4878-BDEF-FF60F1A2F1CC}"/>
          </ac:inkMkLst>
        </pc:inkChg>
        <pc:inkChg chg="add del">
          <ac:chgData name="Li Qianxiao" userId="64a5c823-0c12-42a3-894d-a19ad3bb3348" providerId="ADAL" clId="{10917F02-A6AC-46EE-AE9A-16816141761C}" dt="2019-09-10T13:48:29.943" v="3301"/>
          <ac:inkMkLst>
            <pc:docMk/>
            <pc:sldMk cId="2255493712" sldId="396"/>
            <ac:inkMk id="86" creationId="{631DCAC0-75BC-4C97-BBBD-C4E2F78261AC}"/>
          </ac:inkMkLst>
        </pc:inkChg>
        <pc:inkChg chg="add del">
          <ac:chgData name="Li Qianxiao" userId="64a5c823-0c12-42a3-894d-a19ad3bb3348" providerId="ADAL" clId="{10917F02-A6AC-46EE-AE9A-16816141761C}" dt="2019-09-10T13:48:29.943" v="3301"/>
          <ac:inkMkLst>
            <pc:docMk/>
            <pc:sldMk cId="2255493712" sldId="396"/>
            <ac:inkMk id="87" creationId="{D4020B93-190F-4DF9-8C25-B6880E5496F8}"/>
          </ac:inkMkLst>
        </pc:inkChg>
        <pc:inkChg chg="add del">
          <ac:chgData name="Li Qianxiao" userId="64a5c823-0c12-42a3-894d-a19ad3bb3348" providerId="ADAL" clId="{10917F02-A6AC-46EE-AE9A-16816141761C}" dt="2019-09-10T13:48:29.943" v="3301"/>
          <ac:inkMkLst>
            <pc:docMk/>
            <pc:sldMk cId="2255493712" sldId="396"/>
            <ac:inkMk id="88" creationId="{5C80E32A-85E8-4232-958B-07B7785781BD}"/>
          </ac:inkMkLst>
        </pc:inkChg>
        <pc:inkChg chg="add del">
          <ac:chgData name="Li Qianxiao" userId="64a5c823-0c12-42a3-894d-a19ad3bb3348" providerId="ADAL" clId="{10917F02-A6AC-46EE-AE9A-16816141761C}" dt="2019-09-10T13:48:29.943" v="3301"/>
          <ac:inkMkLst>
            <pc:docMk/>
            <pc:sldMk cId="2255493712" sldId="396"/>
            <ac:inkMk id="89" creationId="{2C6F3620-7A6E-4855-9618-F7755CC0C4BC}"/>
          </ac:inkMkLst>
        </pc:inkChg>
        <pc:inkChg chg="add del">
          <ac:chgData name="Li Qianxiao" userId="64a5c823-0c12-42a3-894d-a19ad3bb3348" providerId="ADAL" clId="{10917F02-A6AC-46EE-AE9A-16816141761C}" dt="2019-09-10T13:48:29.943" v="3301"/>
          <ac:inkMkLst>
            <pc:docMk/>
            <pc:sldMk cId="2255493712" sldId="396"/>
            <ac:inkMk id="90" creationId="{333ED0C6-3AB3-4117-9D36-AF3464B682DA}"/>
          </ac:inkMkLst>
        </pc:inkChg>
        <pc:inkChg chg="add del">
          <ac:chgData name="Li Qianxiao" userId="64a5c823-0c12-42a3-894d-a19ad3bb3348" providerId="ADAL" clId="{10917F02-A6AC-46EE-AE9A-16816141761C}" dt="2019-09-10T13:48:29.943" v="3301"/>
          <ac:inkMkLst>
            <pc:docMk/>
            <pc:sldMk cId="2255493712" sldId="396"/>
            <ac:inkMk id="91" creationId="{6508AF24-634C-4C32-8124-3D023929E910}"/>
          </ac:inkMkLst>
        </pc:inkChg>
        <pc:inkChg chg="add del">
          <ac:chgData name="Li Qianxiao" userId="64a5c823-0c12-42a3-894d-a19ad3bb3348" providerId="ADAL" clId="{10917F02-A6AC-46EE-AE9A-16816141761C}" dt="2019-09-10T13:48:29.943" v="3301"/>
          <ac:inkMkLst>
            <pc:docMk/>
            <pc:sldMk cId="2255493712" sldId="396"/>
            <ac:inkMk id="92" creationId="{8011B5AF-F716-47A6-A01C-8AE6028210C3}"/>
          </ac:inkMkLst>
        </pc:inkChg>
        <pc:inkChg chg="add del">
          <ac:chgData name="Li Qianxiao" userId="64a5c823-0c12-42a3-894d-a19ad3bb3348" providerId="ADAL" clId="{10917F02-A6AC-46EE-AE9A-16816141761C}" dt="2019-09-10T13:48:29.943" v="3301"/>
          <ac:inkMkLst>
            <pc:docMk/>
            <pc:sldMk cId="2255493712" sldId="396"/>
            <ac:inkMk id="93" creationId="{006A0461-081A-443B-B4FA-716820679976}"/>
          </ac:inkMkLst>
        </pc:inkChg>
        <pc:inkChg chg="add del">
          <ac:chgData name="Li Qianxiao" userId="64a5c823-0c12-42a3-894d-a19ad3bb3348" providerId="ADAL" clId="{10917F02-A6AC-46EE-AE9A-16816141761C}" dt="2019-09-10T13:48:29.943" v="3301"/>
          <ac:inkMkLst>
            <pc:docMk/>
            <pc:sldMk cId="2255493712" sldId="396"/>
            <ac:inkMk id="94" creationId="{B10C80C9-4875-4FC1-A9EE-69C99889CFF5}"/>
          </ac:inkMkLst>
        </pc:inkChg>
        <pc:inkChg chg="add del">
          <ac:chgData name="Li Qianxiao" userId="64a5c823-0c12-42a3-894d-a19ad3bb3348" providerId="ADAL" clId="{10917F02-A6AC-46EE-AE9A-16816141761C}" dt="2019-09-10T13:49:22.305" v="3305" actId="478"/>
          <ac:inkMkLst>
            <pc:docMk/>
            <pc:sldMk cId="2255493712" sldId="396"/>
            <ac:inkMk id="95" creationId="{E5B07B76-03AA-4742-8D54-395D55F26255}"/>
          </ac:inkMkLst>
        </pc:inkChg>
        <pc:inkChg chg="add del mod">
          <ac:chgData name="Li Qianxiao" userId="64a5c823-0c12-42a3-894d-a19ad3bb3348" providerId="ADAL" clId="{10917F02-A6AC-46EE-AE9A-16816141761C}" dt="2019-09-10T13:49:35.262" v="3308" actId="478"/>
          <ac:inkMkLst>
            <pc:docMk/>
            <pc:sldMk cId="2255493712" sldId="396"/>
            <ac:inkMk id="96" creationId="{3AED33E4-F545-4804-9EAC-65C46DA71545}"/>
          </ac:inkMkLst>
        </pc:inkChg>
        <pc:cxnChg chg="add mod topLvl">
          <ac:chgData name="Li Qianxiao" userId="64a5c823-0c12-42a3-894d-a19ad3bb3348" providerId="ADAL" clId="{10917F02-A6AC-46EE-AE9A-16816141761C}" dt="2019-09-13T08:18:39.844" v="10929" actId="164"/>
          <ac:cxnSpMkLst>
            <pc:docMk/>
            <pc:sldMk cId="2255493712" sldId="396"/>
            <ac:cxnSpMk id="6" creationId="{871CBC00-653B-4F3A-82D6-D24A54AE3EE3}"/>
          </ac:cxnSpMkLst>
        </pc:cxnChg>
        <pc:cxnChg chg="add mod topLvl">
          <ac:chgData name="Li Qianxiao" userId="64a5c823-0c12-42a3-894d-a19ad3bb3348" providerId="ADAL" clId="{10917F02-A6AC-46EE-AE9A-16816141761C}" dt="2019-09-13T08:18:39.844" v="10929" actId="164"/>
          <ac:cxnSpMkLst>
            <pc:docMk/>
            <pc:sldMk cId="2255493712" sldId="396"/>
            <ac:cxnSpMk id="7" creationId="{99D450CE-484F-42E2-BD4C-C3E6E41AD9DF}"/>
          </ac:cxnSpMkLst>
        </pc:cxnChg>
        <pc:cxnChg chg="add mod topLvl">
          <ac:chgData name="Li Qianxiao" userId="64a5c823-0c12-42a3-894d-a19ad3bb3348" providerId="ADAL" clId="{10917F02-A6AC-46EE-AE9A-16816141761C}" dt="2019-09-13T08:18:39.844" v="10929" actId="164"/>
          <ac:cxnSpMkLst>
            <pc:docMk/>
            <pc:sldMk cId="2255493712" sldId="396"/>
            <ac:cxnSpMk id="8" creationId="{FDCB2496-0519-4783-82B4-EA8629B76E49}"/>
          </ac:cxnSpMkLst>
        </pc:cxnChg>
        <pc:cxnChg chg="add mod topLvl">
          <ac:chgData name="Li Qianxiao" userId="64a5c823-0c12-42a3-894d-a19ad3bb3348" providerId="ADAL" clId="{10917F02-A6AC-46EE-AE9A-16816141761C}" dt="2019-09-13T08:18:39.844" v="10929" actId="164"/>
          <ac:cxnSpMkLst>
            <pc:docMk/>
            <pc:sldMk cId="2255493712" sldId="396"/>
            <ac:cxnSpMk id="9" creationId="{B8A6F528-5DC9-4619-94CB-281515C7DB12}"/>
          </ac:cxnSpMkLst>
        </pc:cxnChg>
        <pc:cxnChg chg="add mod topLvl">
          <ac:chgData name="Li Qianxiao" userId="64a5c823-0c12-42a3-894d-a19ad3bb3348" providerId="ADAL" clId="{10917F02-A6AC-46EE-AE9A-16816141761C}" dt="2019-09-13T08:18:39.844" v="10929" actId="164"/>
          <ac:cxnSpMkLst>
            <pc:docMk/>
            <pc:sldMk cId="2255493712" sldId="396"/>
            <ac:cxnSpMk id="10" creationId="{E603B00C-9899-476A-B108-858D4B771C70}"/>
          </ac:cxnSpMkLst>
        </pc:cxnChg>
        <pc:cxnChg chg="add mod topLvl">
          <ac:chgData name="Li Qianxiao" userId="64a5c823-0c12-42a3-894d-a19ad3bb3348" providerId="ADAL" clId="{10917F02-A6AC-46EE-AE9A-16816141761C}" dt="2019-09-13T08:18:39.844" v="10929" actId="164"/>
          <ac:cxnSpMkLst>
            <pc:docMk/>
            <pc:sldMk cId="2255493712" sldId="396"/>
            <ac:cxnSpMk id="11" creationId="{F33CCEB5-6F62-442E-8617-C58BB6597C3A}"/>
          </ac:cxnSpMkLst>
        </pc:cxnChg>
        <pc:cxnChg chg="add mod topLvl">
          <ac:chgData name="Li Qianxiao" userId="64a5c823-0c12-42a3-894d-a19ad3bb3348" providerId="ADAL" clId="{10917F02-A6AC-46EE-AE9A-16816141761C}" dt="2019-09-13T08:18:39.844" v="10929" actId="164"/>
          <ac:cxnSpMkLst>
            <pc:docMk/>
            <pc:sldMk cId="2255493712" sldId="396"/>
            <ac:cxnSpMk id="15" creationId="{797563B8-7F7A-4A97-8B30-0DCE924EBC6A}"/>
          </ac:cxnSpMkLst>
        </pc:cxnChg>
        <pc:cxnChg chg="add mod topLvl">
          <ac:chgData name="Li Qianxiao" userId="64a5c823-0c12-42a3-894d-a19ad3bb3348" providerId="ADAL" clId="{10917F02-A6AC-46EE-AE9A-16816141761C}" dt="2019-09-13T08:18:39.844" v="10929" actId="164"/>
          <ac:cxnSpMkLst>
            <pc:docMk/>
            <pc:sldMk cId="2255493712" sldId="396"/>
            <ac:cxnSpMk id="16" creationId="{65D250B9-0DB7-4A7D-B42D-AC7C5D8EC0F1}"/>
          </ac:cxnSpMkLst>
        </pc:cxnChg>
        <pc:cxnChg chg="add mod topLvl">
          <ac:chgData name="Li Qianxiao" userId="64a5c823-0c12-42a3-894d-a19ad3bb3348" providerId="ADAL" clId="{10917F02-A6AC-46EE-AE9A-16816141761C}" dt="2019-09-13T08:18:39.844" v="10929" actId="164"/>
          <ac:cxnSpMkLst>
            <pc:docMk/>
            <pc:sldMk cId="2255493712" sldId="396"/>
            <ac:cxnSpMk id="17" creationId="{8D9EE88B-C7D8-401E-AD1E-2079450775B2}"/>
          </ac:cxnSpMkLst>
        </pc:cxnChg>
        <pc:cxnChg chg="add mod topLvl">
          <ac:chgData name="Li Qianxiao" userId="64a5c823-0c12-42a3-894d-a19ad3bb3348" providerId="ADAL" clId="{10917F02-A6AC-46EE-AE9A-16816141761C}" dt="2019-09-13T08:18:39.844" v="10929" actId="164"/>
          <ac:cxnSpMkLst>
            <pc:docMk/>
            <pc:sldMk cId="2255493712" sldId="396"/>
            <ac:cxnSpMk id="19" creationId="{C9EBBE4C-DB2E-4132-A00F-5F8CC39698C8}"/>
          </ac:cxnSpMkLst>
        </pc:cxnChg>
        <pc:cxnChg chg="add mod topLvl">
          <ac:chgData name="Li Qianxiao" userId="64a5c823-0c12-42a3-894d-a19ad3bb3348" providerId="ADAL" clId="{10917F02-A6AC-46EE-AE9A-16816141761C}" dt="2019-09-13T08:18:39.844" v="10929" actId="164"/>
          <ac:cxnSpMkLst>
            <pc:docMk/>
            <pc:sldMk cId="2255493712" sldId="396"/>
            <ac:cxnSpMk id="20" creationId="{74E096F2-089E-4C9F-93CF-418A9BA5C77F}"/>
          </ac:cxnSpMkLst>
        </pc:cxnChg>
        <pc:cxnChg chg="add mod topLvl">
          <ac:chgData name="Li Qianxiao" userId="64a5c823-0c12-42a3-894d-a19ad3bb3348" providerId="ADAL" clId="{10917F02-A6AC-46EE-AE9A-16816141761C}" dt="2019-09-13T08:18:39.844" v="10929" actId="164"/>
          <ac:cxnSpMkLst>
            <pc:docMk/>
            <pc:sldMk cId="2255493712" sldId="396"/>
            <ac:cxnSpMk id="21" creationId="{940006EA-26EF-4960-9E75-32D785A08655}"/>
          </ac:cxnSpMkLst>
        </pc:cxnChg>
      </pc:sldChg>
      <pc:sldChg chg="addSp modSp add modAnim">
        <pc:chgData name="Li Qianxiao" userId="64a5c823-0c12-42a3-894d-a19ad3bb3348" providerId="ADAL" clId="{10917F02-A6AC-46EE-AE9A-16816141761C}" dt="2019-09-13T08:24:53.522" v="11193" actId="20577"/>
        <pc:sldMkLst>
          <pc:docMk/>
          <pc:sldMk cId="1763747780" sldId="397"/>
        </pc:sldMkLst>
        <pc:spChg chg="add mod">
          <ac:chgData name="Li Qianxiao" userId="64a5c823-0c12-42a3-894d-a19ad3bb3348" providerId="ADAL" clId="{10917F02-A6AC-46EE-AE9A-16816141761C}" dt="2019-09-10T14:09:04.685" v="4127" actId="20577"/>
          <ac:spMkLst>
            <pc:docMk/>
            <pc:sldMk cId="1763747780" sldId="397"/>
            <ac:spMk id="3" creationId="{3A87BD59-13F7-48E0-A5CF-EE908528F10D}"/>
          </ac:spMkLst>
        </pc:spChg>
        <pc:spChg chg="add mod">
          <ac:chgData name="Li Qianxiao" userId="64a5c823-0c12-42a3-894d-a19ad3bb3348" providerId="ADAL" clId="{10917F02-A6AC-46EE-AE9A-16816141761C}" dt="2019-09-13T08:24:53.522" v="11193" actId="20577"/>
          <ac:spMkLst>
            <pc:docMk/>
            <pc:sldMk cId="1763747780" sldId="397"/>
            <ac:spMk id="4" creationId="{DC24DE32-1C32-45B6-9EEE-DB4B4CA5FE37}"/>
          </ac:spMkLst>
        </pc:spChg>
      </pc:sldChg>
      <pc:sldChg chg="modSp add modAnim">
        <pc:chgData name="Li Qianxiao" userId="64a5c823-0c12-42a3-894d-a19ad3bb3348" providerId="ADAL" clId="{10917F02-A6AC-46EE-AE9A-16816141761C}" dt="2019-09-13T08:04:32.469" v="10831"/>
        <pc:sldMkLst>
          <pc:docMk/>
          <pc:sldMk cId="2235882102" sldId="398"/>
        </pc:sldMkLst>
        <pc:spChg chg="mod">
          <ac:chgData name="Li Qianxiao" userId="64a5c823-0c12-42a3-894d-a19ad3bb3348" providerId="ADAL" clId="{10917F02-A6AC-46EE-AE9A-16816141761C}" dt="2019-09-10T13:18:02.640" v="2089" actId="113"/>
          <ac:spMkLst>
            <pc:docMk/>
            <pc:sldMk cId="2235882102" sldId="398"/>
            <ac:spMk id="4" creationId="{88DB6792-EF30-9546-8F41-D26D4C38790C}"/>
          </ac:spMkLst>
        </pc:spChg>
      </pc:sldChg>
      <pc:sldChg chg="modSp add modAnim">
        <pc:chgData name="Li Qianxiao" userId="64a5c823-0c12-42a3-894d-a19ad3bb3348" providerId="ADAL" clId="{10917F02-A6AC-46EE-AE9A-16816141761C}" dt="2019-09-13T08:21:59.964" v="10960"/>
        <pc:sldMkLst>
          <pc:docMk/>
          <pc:sldMk cId="3285626840" sldId="399"/>
        </pc:sldMkLst>
        <pc:spChg chg="mod">
          <ac:chgData name="Li Qianxiao" userId="64a5c823-0c12-42a3-894d-a19ad3bb3348" providerId="ADAL" clId="{10917F02-A6AC-46EE-AE9A-16816141761C}" dt="2019-09-13T08:21:54.946" v="10959" actId="113"/>
          <ac:spMkLst>
            <pc:docMk/>
            <pc:sldMk cId="3285626840" sldId="399"/>
            <ac:spMk id="3" creationId="{0FE2D34B-B55C-420C-B8C1-1CA0F9FED8D1}"/>
          </ac:spMkLst>
        </pc:spChg>
      </pc:sldChg>
      <pc:sldChg chg="addSp modSp add">
        <pc:chgData name="Li Qianxiao" userId="64a5c823-0c12-42a3-894d-a19ad3bb3348" providerId="ADAL" clId="{10917F02-A6AC-46EE-AE9A-16816141761C}" dt="2019-09-10T14:18:03.316" v="4895" actId="20577"/>
        <pc:sldMkLst>
          <pc:docMk/>
          <pc:sldMk cId="3817508664" sldId="400"/>
        </pc:sldMkLst>
        <pc:spChg chg="add mod">
          <ac:chgData name="Li Qianxiao" userId="64a5c823-0c12-42a3-894d-a19ad3bb3348" providerId="ADAL" clId="{10917F02-A6AC-46EE-AE9A-16816141761C}" dt="2019-09-10T14:18:03.316" v="4895" actId="20577"/>
          <ac:spMkLst>
            <pc:docMk/>
            <pc:sldMk cId="3817508664" sldId="400"/>
            <ac:spMk id="3" creationId="{48433F7D-0E21-482E-AC8F-BF8D5ECD835E}"/>
          </ac:spMkLst>
        </pc:spChg>
      </pc:sldChg>
      <pc:sldChg chg="add modAnim">
        <pc:chgData name="Li Qianxiao" userId="64a5c823-0c12-42a3-894d-a19ad3bb3348" providerId="ADAL" clId="{10917F02-A6AC-46EE-AE9A-16816141761C}" dt="2019-09-13T08:26:36.484" v="11196"/>
        <pc:sldMkLst>
          <pc:docMk/>
          <pc:sldMk cId="1972310111" sldId="401"/>
        </pc:sldMkLst>
      </pc:sldChg>
      <pc:sldChg chg="addSp delSp modSp add">
        <pc:chgData name="Li Qianxiao" userId="64a5c823-0c12-42a3-894d-a19ad3bb3348" providerId="ADAL" clId="{10917F02-A6AC-46EE-AE9A-16816141761C}" dt="2019-09-10T14:18:24.258" v="4922" actId="20577"/>
        <pc:sldMkLst>
          <pc:docMk/>
          <pc:sldMk cId="4263108536" sldId="402"/>
        </pc:sldMkLst>
        <pc:spChg chg="del">
          <ac:chgData name="Li Qianxiao" userId="64a5c823-0c12-42a3-894d-a19ad3bb3348" providerId="ADAL" clId="{10917F02-A6AC-46EE-AE9A-16816141761C}" dt="2019-09-10T14:18:18.452" v="4899"/>
          <ac:spMkLst>
            <pc:docMk/>
            <pc:sldMk cId="4263108536" sldId="402"/>
            <ac:spMk id="2" creationId="{653DEAF0-188F-4063-A1D6-34793914D2A3}"/>
          </ac:spMkLst>
        </pc:spChg>
        <pc:spChg chg="del">
          <ac:chgData name="Li Qianxiao" userId="64a5c823-0c12-42a3-894d-a19ad3bb3348" providerId="ADAL" clId="{10917F02-A6AC-46EE-AE9A-16816141761C}" dt="2019-09-10T14:18:18.452" v="4899"/>
          <ac:spMkLst>
            <pc:docMk/>
            <pc:sldMk cId="4263108536" sldId="402"/>
            <ac:spMk id="3" creationId="{44A176D2-467D-455E-BABB-9445565986AC}"/>
          </ac:spMkLst>
        </pc:spChg>
        <pc:spChg chg="add mod">
          <ac:chgData name="Li Qianxiao" userId="64a5c823-0c12-42a3-894d-a19ad3bb3348" providerId="ADAL" clId="{10917F02-A6AC-46EE-AE9A-16816141761C}" dt="2019-09-10T14:18:24.258" v="4922" actId="20577"/>
          <ac:spMkLst>
            <pc:docMk/>
            <pc:sldMk cId="4263108536" sldId="402"/>
            <ac:spMk id="5" creationId="{4675B7BD-D913-471B-8F26-E12BA77AC208}"/>
          </ac:spMkLst>
        </pc:spChg>
      </pc:sldChg>
      <pc:sldChg chg="modSp add">
        <pc:chgData name="Li Qianxiao" userId="64a5c823-0c12-42a3-894d-a19ad3bb3348" providerId="ADAL" clId="{10917F02-A6AC-46EE-AE9A-16816141761C}" dt="2019-09-10T14:20:17.290" v="5030" actId="20577"/>
        <pc:sldMkLst>
          <pc:docMk/>
          <pc:sldMk cId="2594443169" sldId="403"/>
        </pc:sldMkLst>
        <pc:spChg chg="mod">
          <ac:chgData name="Li Qianxiao" userId="64a5c823-0c12-42a3-894d-a19ad3bb3348" providerId="ADAL" clId="{10917F02-A6AC-46EE-AE9A-16816141761C}" dt="2019-09-10T14:18:31.259" v="4932" actId="20577"/>
          <ac:spMkLst>
            <pc:docMk/>
            <pc:sldMk cId="2594443169" sldId="403"/>
            <ac:spMk id="2" creationId="{0A124322-797B-4813-B83F-2CD05F7DFF23}"/>
          </ac:spMkLst>
        </pc:spChg>
        <pc:spChg chg="mod">
          <ac:chgData name="Li Qianxiao" userId="64a5c823-0c12-42a3-894d-a19ad3bb3348" providerId="ADAL" clId="{10917F02-A6AC-46EE-AE9A-16816141761C}" dt="2019-09-10T14:20:17.290" v="5030" actId="20577"/>
          <ac:spMkLst>
            <pc:docMk/>
            <pc:sldMk cId="2594443169" sldId="403"/>
            <ac:spMk id="3" creationId="{18EE2D10-AFCF-4290-BCBF-9FB9DCDB2625}"/>
          </ac:spMkLst>
        </pc:spChg>
      </pc:sldChg>
      <pc:sldChg chg="addSp delSp modSp add">
        <pc:chgData name="Li Qianxiao" userId="64a5c823-0c12-42a3-894d-a19ad3bb3348" providerId="ADAL" clId="{10917F02-A6AC-46EE-AE9A-16816141761C}" dt="2019-09-11T10:23:23.435" v="9927" actId="1076"/>
        <pc:sldMkLst>
          <pc:docMk/>
          <pc:sldMk cId="757602113" sldId="404"/>
        </pc:sldMkLst>
        <pc:spChg chg="mod">
          <ac:chgData name="Li Qianxiao" userId="64a5c823-0c12-42a3-894d-a19ad3bb3348" providerId="ADAL" clId="{10917F02-A6AC-46EE-AE9A-16816141761C}" dt="2019-09-11T10:22:15.863" v="9918" actId="14100"/>
          <ac:spMkLst>
            <pc:docMk/>
            <pc:sldMk cId="757602113" sldId="404"/>
            <ac:spMk id="3" creationId="{14F1DB5E-5CFE-4A56-BE07-E1670E448CF0}"/>
          </ac:spMkLst>
        </pc:spChg>
        <pc:spChg chg="del">
          <ac:chgData name="Li Qianxiao" userId="64a5c823-0c12-42a3-894d-a19ad3bb3348" providerId="ADAL" clId="{10917F02-A6AC-46EE-AE9A-16816141761C}" dt="2019-09-11T10:21:51.465" v="9909" actId="478"/>
          <ac:spMkLst>
            <pc:docMk/>
            <pc:sldMk cId="757602113" sldId="404"/>
            <ac:spMk id="5" creationId="{EDA457CF-EFE9-415E-9330-57A7F59E6320}"/>
          </ac:spMkLst>
        </pc:spChg>
        <pc:picChg chg="add del mod">
          <ac:chgData name="Li Qianxiao" userId="64a5c823-0c12-42a3-894d-a19ad3bb3348" providerId="ADAL" clId="{10917F02-A6AC-46EE-AE9A-16816141761C}" dt="2019-09-11T10:22:48.983" v="9920"/>
          <ac:picMkLst>
            <pc:docMk/>
            <pc:sldMk cId="757602113" sldId="404"/>
            <ac:picMk id="7" creationId="{27A4FB79-9C16-4E46-A3D5-1C16D541C779}"/>
          </ac:picMkLst>
        </pc:picChg>
        <pc:picChg chg="add del mod">
          <ac:chgData name="Li Qianxiao" userId="64a5c823-0c12-42a3-894d-a19ad3bb3348" providerId="ADAL" clId="{10917F02-A6AC-46EE-AE9A-16816141761C}" dt="2019-09-11T10:22:48.983" v="9920"/>
          <ac:picMkLst>
            <pc:docMk/>
            <pc:sldMk cId="757602113" sldId="404"/>
            <ac:picMk id="9" creationId="{9C50641B-C44F-491B-8A64-BAA4D2A4A380}"/>
          </ac:picMkLst>
        </pc:picChg>
        <pc:picChg chg="add del mod">
          <ac:chgData name="Li Qianxiao" userId="64a5c823-0c12-42a3-894d-a19ad3bb3348" providerId="ADAL" clId="{10917F02-A6AC-46EE-AE9A-16816141761C}" dt="2019-09-11T10:22:48.983" v="9920"/>
          <ac:picMkLst>
            <pc:docMk/>
            <pc:sldMk cId="757602113" sldId="404"/>
            <ac:picMk id="11" creationId="{24468FD4-48D8-4FC1-9D04-916F858CDEA6}"/>
          </ac:picMkLst>
        </pc:picChg>
        <pc:picChg chg="add mod modCrop">
          <ac:chgData name="Li Qianxiao" userId="64a5c823-0c12-42a3-894d-a19ad3bb3348" providerId="ADAL" clId="{10917F02-A6AC-46EE-AE9A-16816141761C}" dt="2019-09-11T10:23:23.435" v="9927" actId="1076"/>
          <ac:picMkLst>
            <pc:docMk/>
            <pc:sldMk cId="757602113" sldId="404"/>
            <ac:picMk id="12" creationId="{6FB7EAA9-10E5-4443-8714-5F968CFADF64}"/>
          </ac:picMkLst>
        </pc:picChg>
      </pc:sldChg>
      <pc:sldChg chg="modSp add">
        <pc:chgData name="Li Qianxiao" userId="64a5c823-0c12-42a3-894d-a19ad3bb3348" providerId="ADAL" clId="{10917F02-A6AC-46EE-AE9A-16816141761C}" dt="2019-09-11T06:36:17.900" v="6818" actId="20577"/>
        <pc:sldMkLst>
          <pc:docMk/>
          <pc:sldMk cId="3010777697" sldId="405"/>
        </pc:sldMkLst>
        <pc:spChg chg="mod">
          <ac:chgData name="Li Qianxiao" userId="64a5c823-0c12-42a3-894d-a19ad3bb3348" providerId="ADAL" clId="{10917F02-A6AC-46EE-AE9A-16816141761C}" dt="2019-09-11T06:36:17.900" v="6818" actId="20577"/>
          <ac:spMkLst>
            <pc:docMk/>
            <pc:sldMk cId="3010777697" sldId="405"/>
            <ac:spMk id="3" creationId="{B0114CBB-B391-4088-BDA2-06B43D3F0A6C}"/>
          </ac:spMkLst>
        </pc:spChg>
      </pc:sldChg>
      <pc:sldChg chg="add">
        <pc:chgData name="Li Qianxiao" userId="64a5c823-0c12-42a3-894d-a19ad3bb3348" providerId="ADAL" clId="{10917F02-A6AC-46EE-AE9A-16816141761C}" dt="2019-09-10T14:18:26.657" v="4924"/>
        <pc:sldMkLst>
          <pc:docMk/>
          <pc:sldMk cId="3805020063" sldId="406"/>
        </pc:sldMkLst>
      </pc:sldChg>
      <pc:sldChg chg="add">
        <pc:chgData name="Li Qianxiao" userId="64a5c823-0c12-42a3-894d-a19ad3bb3348" providerId="ADAL" clId="{10917F02-A6AC-46EE-AE9A-16816141761C}" dt="2019-09-10T14:18:26.758" v="4925"/>
        <pc:sldMkLst>
          <pc:docMk/>
          <pc:sldMk cId="2432611452" sldId="407"/>
        </pc:sldMkLst>
      </pc:sldChg>
      <pc:sldChg chg="addSp delSp modSp">
        <pc:chgData name="Li Qianxiao" userId="64a5c823-0c12-42a3-894d-a19ad3bb3348" providerId="ADAL" clId="{10917F02-A6AC-46EE-AE9A-16816141761C}" dt="2019-09-11T09:27:41.181" v="9908" actId="1076"/>
        <pc:sldMkLst>
          <pc:docMk/>
          <pc:sldMk cId="1052886973" sldId="408"/>
        </pc:sldMkLst>
        <pc:spChg chg="mod">
          <ac:chgData name="Li Qianxiao" userId="64a5c823-0c12-42a3-894d-a19ad3bb3348" providerId="ADAL" clId="{10917F02-A6AC-46EE-AE9A-16816141761C}" dt="2019-09-11T09:23:34.465" v="9893" actId="20577"/>
          <ac:spMkLst>
            <pc:docMk/>
            <pc:sldMk cId="1052886973" sldId="408"/>
            <ac:spMk id="2" creationId="{FC1C8248-48DE-4028-8416-4AEB8CE9640C}"/>
          </ac:spMkLst>
        </pc:spChg>
        <pc:spChg chg="del">
          <ac:chgData name="Li Qianxiao" userId="64a5c823-0c12-42a3-894d-a19ad3bb3348" providerId="ADAL" clId="{10917F02-A6AC-46EE-AE9A-16816141761C}" dt="2019-09-11T09:23:12.890" v="9889" actId="478"/>
          <ac:spMkLst>
            <pc:docMk/>
            <pc:sldMk cId="1052886973" sldId="408"/>
            <ac:spMk id="5" creationId="{BD0CBDE1-2709-4346-810F-216BEFC92E0B}"/>
          </ac:spMkLst>
        </pc:spChg>
        <pc:picChg chg="add del mod modCrop">
          <ac:chgData name="Li Qianxiao" userId="64a5c823-0c12-42a3-894d-a19ad3bb3348" providerId="ADAL" clId="{10917F02-A6AC-46EE-AE9A-16816141761C}" dt="2019-09-11T09:24:27.638" v="9903" actId="478"/>
          <ac:picMkLst>
            <pc:docMk/>
            <pc:sldMk cId="1052886973" sldId="408"/>
            <ac:picMk id="6" creationId="{8EC313EB-7D8C-41FF-8736-4BAFFC441C0C}"/>
          </ac:picMkLst>
        </pc:picChg>
        <pc:picChg chg="add del mod modCrop">
          <ac:chgData name="Li Qianxiao" userId="64a5c823-0c12-42a3-894d-a19ad3bb3348" providerId="ADAL" clId="{10917F02-A6AC-46EE-AE9A-16816141761C}" dt="2019-09-11T09:24:27.638" v="9903" actId="478"/>
          <ac:picMkLst>
            <pc:docMk/>
            <pc:sldMk cId="1052886973" sldId="408"/>
            <ac:picMk id="7" creationId="{AB326284-FBBB-4FCF-AE31-D33AABA7D036}"/>
          </ac:picMkLst>
        </pc:picChg>
        <pc:picChg chg="add mod">
          <ac:chgData name="Li Qianxiao" userId="64a5c823-0c12-42a3-894d-a19ad3bb3348" providerId="ADAL" clId="{10917F02-A6AC-46EE-AE9A-16816141761C}" dt="2019-09-11T09:27:41.181" v="9908" actId="1076"/>
          <ac:picMkLst>
            <pc:docMk/>
            <pc:sldMk cId="1052886973" sldId="408"/>
            <ac:picMk id="8" creationId="{2D22A849-1F91-4656-A674-7E775ADAC96D}"/>
          </ac:picMkLst>
        </pc:picChg>
      </pc:sldChg>
      <pc:sldChg chg="addSp delSp modSp modAnim">
        <pc:chgData name="Li Qianxiao" userId="64a5c823-0c12-42a3-894d-a19ad3bb3348" providerId="ADAL" clId="{10917F02-A6AC-46EE-AE9A-16816141761C}" dt="2019-09-11T10:24:53.931" v="9993" actId="1076"/>
        <pc:sldMkLst>
          <pc:docMk/>
          <pc:sldMk cId="1978738830" sldId="409"/>
        </pc:sldMkLst>
        <pc:spChg chg="add del mod">
          <ac:chgData name="Li Qianxiao" userId="64a5c823-0c12-42a3-894d-a19ad3bb3348" providerId="ADAL" clId="{10917F02-A6AC-46EE-AE9A-16816141761C}" dt="2019-09-11T10:23:35.071" v="9930" actId="478"/>
          <ac:spMkLst>
            <pc:docMk/>
            <pc:sldMk cId="1978738830" sldId="409"/>
            <ac:spMk id="3" creationId="{149AAAC7-3D70-4021-AEF8-71DC99092EC4}"/>
          </ac:spMkLst>
        </pc:spChg>
        <pc:spChg chg="mod">
          <ac:chgData name="Li Qianxiao" userId="64a5c823-0c12-42a3-894d-a19ad3bb3348" providerId="ADAL" clId="{10917F02-A6AC-46EE-AE9A-16816141761C}" dt="2019-09-11T10:24:53.931" v="9993" actId="1076"/>
          <ac:spMkLst>
            <pc:docMk/>
            <pc:sldMk cId="1978738830" sldId="409"/>
            <ac:spMk id="4" creationId="{73AAA1D0-5428-44E9-8E28-C5003270DADA}"/>
          </ac:spMkLst>
        </pc:spChg>
        <pc:spChg chg="del mod">
          <ac:chgData name="Li Qianxiao" userId="64a5c823-0c12-42a3-894d-a19ad3bb3348" providerId="ADAL" clId="{10917F02-A6AC-46EE-AE9A-16816141761C}" dt="2019-09-11T10:23:32.108" v="9929" actId="478"/>
          <ac:spMkLst>
            <pc:docMk/>
            <pc:sldMk cId="1978738830" sldId="409"/>
            <ac:spMk id="5" creationId="{2D688A6D-5CC4-4E17-948D-5638BF8F58E1}"/>
          </ac:spMkLst>
        </pc:spChg>
        <pc:picChg chg="add mod">
          <ac:chgData name="Li Qianxiao" userId="64a5c823-0c12-42a3-894d-a19ad3bb3348" providerId="ADAL" clId="{10917F02-A6AC-46EE-AE9A-16816141761C}" dt="2019-09-11T10:24:45.320" v="9992" actId="554"/>
          <ac:picMkLst>
            <pc:docMk/>
            <pc:sldMk cId="1978738830" sldId="409"/>
            <ac:picMk id="6" creationId="{6589C68C-8756-44E6-ABEA-29AA65ADC110}"/>
          </ac:picMkLst>
        </pc:picChg>
        <pc:picChg chg="add mod">
          <ac:chgData name="Li Qianxiao" userId="64a5c823-0c12-42a3-894d-a19ad3bb3348" providerId="ADAL" clId="{10917F02-A6AC-46EE-AE9A-16816141761C}" dt="2019-09-11T10:24:45.320" v="9992" actId="554"/>
          <ac:picMkLst>
            <pc:docMk/>
            <pc:sldMk cId="1978738830" sldId="409"/>
            <ac:picMk id="7" creationId="{D8BABAB0-B98A-4D69-A746-0948013860D8}"/>
          </ac:picMkLst>
        </pc:picChg>
        <pc:picChg chg="add mod">
          <ac:chgData name="Li Qianxiao" userId="64a5c823-0c12-42a3-894d-a19ad3bb3348" providerId="ADAL" clId="{10917F02-A6AC-46EE-AE9A-16816141761C}" dt="2019-09-11T10:24:45.320" v="9992" actId="554"/>
          <ac:picMkLst>
            <pc:docMk/>
            <pc:sldMk cId="1978738830" sldId="409"/>
            <ac:picMk id="8" creationId="{E115EE96-FF4A-450D-918D-14A430E3B89D}"/>
          </ac:picMkLst>
        </pc:picChg>
      </pc:sldChg>
      <pc:sldChg chg="addSp delSp modSp mod setBg modAnim">
        <pc:chgData name="Li Qianxiao" userId="64a5c823-0c12-42a3-894d-a19ad3bb3348" providerId="ADAL" clId="{10917F02-A6AC-46EE-AE9A-16816141761C}" dt="2019-09-13T08:08:45.628" v="10837" actId="554"/>
        <pc:sldMkLst>
          <pc:docMk/>
          <pc:sldMk cId="1441780117" sldId="418"/>
        </pc:sldMkLst>
        <pc:spChg chg="mod">
          <ac:chgData name="Li Qianxiao" userId="64a5c823-0c12-42a3-894d-a19ad3bb3348" providerId="ADAL" clId="{10917F02-A6AC-46EE-AE9A-16816141761C}" dt="2019-09-11T10:45:55.740" v="9997" actId="26606"/>
          <ac:spMkLst>
            <pc:docMk/>
            <pc:sldMk cId="1441780117" sldId="418"/>
            <ac:spMk id="2" creationId="{5975470E-0C4E-4ECF-B2C1-4F2534CB8AAF}"/>
          </ac:spMkLst>
        </pc:spChg>
        <pc:spChg chg="add del mod">
          <ac:chgData name="Li Qianxiao" userId="64a5c823-0c12-42a3-894d-a19ad3bb3348" providerId="ADAL" clId="{10917F02-A6AC-46EE-AE9A-16816141761C}" dt="2019-09-11T10:45:50.922" v="9995"/>
          <ac:spMkLst>
            <pc:docMk/>
            <pc:sldMk cId="1441780117" sldId="418"/>
            <ac:spMk id="3" creationId="{D2C6E2C8-3F89-47D9-982C-18AE650D9F77}"/>
          </ac:spMkLst>
        </pc:spChg>
        <pc:spChg chg="mod">
          <ac:chgData name="Li Qianxiao" userId="64a5c823-0c12-42a3-894d-a19ad3bb3348" providerId="ADAL" clId="{10917F02-A6AC-46EE-AE9A-16816141761C}" dt="2019-09-11T10:45:55.740" v="9997" actId="26606"/>
          <ac:spMkLst>
            <pc:docMk/>
            <pc:sldMk cId="1441780117" sldId="418"/>
            <ac:spMk id="4" creationId="{73AAA1D0-5428-44E9-8E28-C5003270DADA}"/>
          </ac:spMkLst>
        </pc:spChg>
        <pc:spChg chg="del">
          <ac:chgData name="Li Qianxiao" userId="64a5c823-0c12-42a3-894d-a19ad3bb3348" providerId="ADAL" clId="{10917F02-A6AC-46EE-AE9A-16816141761C}" dt="2019-09-11T10:45:47.284" v="9994" actId="478"/>
          <ac:spMkLst>
            <pc:docMk/>
            <pc:sldMk cId="1441780117" sldId="418"/>
            <ac:spMk id="5" creationId="{2D688A6D-5CC4-4E17-948D-5638BF8F58E1}"/>
          </ac:spMkLst>
        </pc:spChg>
        <pc:spChg chg="add del">
          <ac:chgData name="Li Qianxiao" userId="64a5c823-0c12-42a3-894d-a19ad3bb3348" providerId="ADAL" clId="{10917F02-A6AC-46EE-AE9A-16816141761C}" dt="2019-09-11T10:45:55.740" v="9997" actId="26606"/>
          <ac:spMkLst>
            <pc:docMk/>
            <pc:sldMk cId="1441780117" sldId="418"/>
            <ac:spMk id="11" creationId="{72257994-BD97-4691-8B89-198A6D2BABDC}"/>
          </ac:spMkLst>
        </pc:spChg>
        <pc:picChg chg="add mod">
          <ac:chgData name="Li Qianxiao" userId="64a5c823-0c12-42a3-894d-a19ad3bb3348" providerId="ADAL" clId="{10917F02-A6AC-46EE-AE9A-16816141761C}" dt="2019-09-13T08:08:45.628" v="10837" actId="554"/>
          <ac:picMkLst>
            <pc:docMk/>
            <pc:sldMk cId="1441780117" sldId="418"/>
            <ac:picMk id="5" creationId="{711CD639-EFDA-4791-BCF4-F274FA51978E}"/>
          </ac:picMkLst>
        </pc:picChg>
        <pc:picChg chg="add mod ord">
          <ac:chgData name="Li Qianxiao" userId="64a5c823-0c12-42a3-894d-a19ad3bb3348" providerId="ADAL" clId="{10917F02-A6AC-46EE-AE9A-16816141761C}" dt="2019-09-13T08:08:45.628" v="10837" actId="554"/>
          <ac:picMkLst>
            <pc:docMk/>
            <pc:sldMk cId="1441780117" sldId="418"/>
            <ac:picMk id="6" creationId="{711BA7E5-709C-478D-9D01-8FF4035B8796}"/>
          </ac:picMkLst>
        </pc:picChg>
      </pc:sldChg>
      <pc:sldChg chg="modSp modAnim">
        <pc:chgData name="Li Qianxiao" userId="64a5c823-0c12-42a3-894d-a19ad3bb3348" providerId="ADAL" clId="{10917F02-A6AC-46EE-AE9A-16816141761C}" dt="2019-09-13T10:53:44.235" v="11457" actId="20577"/>
        <pc:sldMkLst>
          <pc:docMk/>
          <pc:sldMk cId="1841317174" sldId="419"/>
        </pc:sldMkLst>
        <pc:spChg chg="mod">
          <ac:chgData name="Li Qianxiao" userId="64a5c823-0c12-42a3-894d-a19ad3bb3348" providerId="ADAL" clId="{10917F02-A6AC-46EE-AE9A-16816141761C}" dt="2019-09-13T10:53:44.235" v="11457" actId="20577"/>
          <ac:spMkLst>
            <pc:docMk/>
            <pc:sldMk cId="1841317174" sldId="419"/>
            <ac:spMk id="3" creationId="{E4AB1240-54D4-4A86-9FC2-92B356021E21}"/>
          </ac:spMkLst>
        </pc:spChg>
      </pc:sldChg>
      <pc:sldChg chg="addSp delSp modSp modAnim">
        <pc:chgData name="Li Qianxiao" userId="64a5c823-0c12-42a3-894d-a19ad3bb3348" providerId="ADAL" clId="{10917F02-A6AC-46EE-AE9A-16816141761C}" dt="2019-09-13T08:10:03.615" v="10848" actId="554"/>
        <pc:sldMkLst>
          <pc:docMk/>
          <pc:sldMk cId="4004734775" sldId="420"/>
        </pc:sldMkLst>
        <pc:spChg chg="add del mod">
          <ac:chgData name="Li Qianxiao" userId="64a5c823-0c12-42a3-894d-a19ad3bb3348" providerId="ADAL" clId="{10917F02-A6AC-46EE-AE9A-16816141761C}" dt="2019-09-11T11:00:22.675" v="10001"/>
          <ac:spMkLst>
            <pc:docMk/>
            <pc:sldMk cId="4004734775" sldId="420"/>
            <ac:spMk id="3" creationId="{68E56284-8C32-484E-8B57-8A7DAE87DE2E}"/>
          </ac:spMkLst>
        </pc:spChg>
        <pc:spChg chg="mod">
          <ac:chgData name="Li Qianxiao" userId="64a5c823-0c12-42a3-894d-a19ad3bb3348" providerId="ADAL" clId="{10917F02-A6AC-46EE-AE9A-16816141761C}" dt="2019-09-13T08:10:03.615" v="10848" actId="554"/>
          <ac:spMkLst>
            <pc:docMk/>
            <pc:sldMk cId="4004734775" sldId="420"/>
            <ac:spMk id="4" creationId="{73AAA1D0-5428-44E9-8E28-C5003270DADA}"/>
          </ac:spMkLst>
        </pc:spChg>
        <pc:spChg chg="del">
          <ac:chgData name="Li Qianxiao" userId="64a5c823-0c12-42a3-894d-a19ad3bb3348" providerId="ADAL" clId="{10917F02-A6AC-46EE-AE9A-16816141761C}" dt="2019-09-11T11:00:17.253" v="9998" actId="478"/>
          <ac:spMkLst>
            <pc:docMk/>
            <pc:sldMk cId="4004734775" sldId="420"/>
            <ac:spMk id="5" creationId="{2D688A6D-5CC4-4E17-948D-5638BF8F58E1}"/>
          </ac:spMkLst>
        </pc:spChg>
        <pc:picChg chg="add mod">
          <ac:chgData name="Li Qianxiao" userId="64a5c823-0c12-42a3-894d-a19ad3bb3348" providerId="ADAL" clId="{10917F02-A6AC-46EE-AE9A-16816141761C}" dt="2019-09-13T08:10:03.615" v="10848" actId="554"/>
          <ac:picMkLst>
            <pc:docMk/>
            <pc:sldMk cId="4004734775" sldId="420"/>
            <ac:picMk id="5" creationId="{791E17C0-776D-4666-A79D-112295C6FD91}"/>
          </ac:picMkLst>
        </pc:picChg>
        <pc:picChg chg="add mod">
          <ac:chgData name="Li Qianxiao" userId="64a5c823-0c12-42a3-894d-a19ad3bb3348" providerId="ADAL" clId="{10917F02-A6AC-46EE-AE9A-16816141761C}" dt="2019-09-13T08:10:03.615" v="10848" actId="554"/>
          <ac:picMkLst>
            <pc:docMk/>
            <pc:sldMk cId="4004734775" sldId="420"/>
            <ac:picMk id="6" creationId="{6F927D0E-52CC-4AAA-90FB-CF5E0D8F0069}"/>
          </ac:picMkLst>
        </pc:picChg>
        <pc:picChg chg="add del">
          <ac:chgData name="Li Qianxiao" userId="64a5c823-0c12-42a3-894d-a19ad3bb3348" providerId="ADAL" clId="{10917F02-A6AC-46EE-AE9A-16816141761C}" dt="2019-09-11T11:00:20.819" v="10000"/>
          <ac:picMkLst>
            <pc:docMk/>
            <pc:sldMk cId="4004734775" sldId="420"/>
            <ac:picMk id="6" creationId="{B5E9901F-492E-4B88-A6A4-B2C75CAA3A23}"/>
          </ac:picMkLst>
        </pc:picChg>
        <pc:picChg chg="add mod">
          <ac:chgData name="Li Qianxiao" userId="64a5c823-0c12-42a3-894d-a19ad3bb3348" providerId="ADAL" clId="{10917F02-A6AC-46EE-AE9A-16816141761C}" dt="2019-09-13T08:10:03.615" v="10848" actId="554"/>
          <ac:picMkLst>
            <pc:docMk/>
            <pc:sldMk cId="4004734775" sldId="420"/>
            <ac:picMk id="7" creationId="{619A6D5D-8AFA-4815-8B6E-77C82F7C93A1}"/>
          </ac:picMkLst>
        </pc:picChg>
      </pc:sldChg>
      <pc:sldChg chg="modSp">
        <pc:chgData name="Li Qianxiao" userId="64a5c823-0c12-42a3-894d-a19ad3bb3348" providerId="ADAL" clId="{10917F02-A6AC-46EE-AE9A-16816141761C}" dt="2019-09-11T06:36:44.330" v="6821" actId="113"/>
        <pc:sldMkLst>
          <pc:docMk/>
          <pc:sldMk cId="468648398" sldId="422"/>
        </pc:sldMkLst>
        <pc:spChg chg="mod">
          <ac:chgData name="Li Qianxiao" userId="64a5c823-0c12-42a3-894d-a19ad3bb3348" providerId="ADAL" clId="{10917F02-A6AC-46EE-AE9A-16816141761C}" dt="2019-09-11T06:36:44.330" v="6821" actId="113"/>
          <ac:spMkLst>
            <pc:docMk/>
            <pc:sldMk cId="468648398" sldId="422"/>
            <ac:spMk id="5" creationId="{5E81D62C-1E13-411A-9197-E11DEA9BE4F9}"/>
          </ac:spMkLst>
        </pc:spChg>
      </pc:sldChg>
      <pc:sldChg chg="modSp modAnim">
        <pc:chgData name="Li Qianxiao" userId="64a5c823-0c12-42a3-894d-a19ad3bb3348" providerId="ADAL" clId="{10917F02-A6AC-46EE-AE9A-16816141761C}" dt="2019-09-13T08:27:05.674" v="11200"/>
        <pc:sldMkLst>
          <pc:docMk/>
          <pc:sldMk cId="1772822167" sldId="423"/>
        </pc:sldMkLst>
        <pc:spChg chg="mod">
          <ac:chgData name="Li Qianxiao" userId="64a5c823-0c12-42a3-894d-a19ad3bb3348" providerId="ADAL" clId="{10917F02-A6AC-46EE-AE9A-16816141761C}" dt="2019-09-13T08:26:47.402" v="11198" actId="5793"/>
          <ac:spMkLst>
            <pc:docMk/>
            <pc:sldMk cId="1772822167" sldId="423"/>
            <ac:spMk id="4" creationId="{0217A379-AD7E-49CD-B5E7-ECFF4781A331}"/>
          </ac:spMkLst>
        </pc:spChg>
      </pc:sldChg>
      <pc:sldChg chg="modSp modAnim">
        <pc:chgData name="Li Qianxiao" userId="64a5c823-0c12-42a3-894d-a19ad3bb3348" providerId="ADAL" clId="{10917F02-A6AC-46EE-AE9A-16816141761C}" dt="2019-09-13T08:28:14.933" v="11290" actId="113"/>
        <pc:sldMkLst>
          <pc:docMk/>
          <pc:sldMk cId="1372356239" sldId="424"/>
        </pc:sldMkLst>
        <pc:spChg chg="mod">
          <ac:chgData name="Li Qianxiao" userId="64a5c823-0c12-42a3-894d-a19ad3bb3348" providerId="ADAL" clId="{10917F02-A6AC-46EE-AE9A-16816141761C}" dt="2019-09-13T08:28:14.933" v="11290" actId="113"/>
          <ac:spMkLst>
            <pc:docMk/>
            <pc:sldMk cId="1372356239" sldId="424"/>
            <ac:spMk id="4" creationId="{9E50715A-6282-4526-8B04-5E33E1438BEA}"/>
          </ac:spMkLst>
        </pc:spChg>
      </pc:sldChg>
      <pc:sldChg chg="modSp">
        <pc:chgData name="Li Qianxiao" userId="64a5c823-0c12-42a3-894d-a19ad3bb3348" providerId="ADAL" clId="{10917F02-A6AC-46EE-AE9A-16816141761C}" dt="2019-09-13T08:43:20.566" v="11300" actId="1036"/>
        <pc:sldMkLst>
          <pc:docMk/>
          <pc:sldMk cId="3004070655" sldId="426"/>
        </pc:sldMkLst>
        <pc:picChg chg="mod">
          <ac:chgData name="Li Qianxiao" userId="64a5c823-0c12-42a3-894d-a19ad3bb3348" providerId="ADAL" clId="{10917F02-A6AC-46EE-AE9A-16816141761C}" dt="2019-09-13T08:43:20.566" v="11300" actId="1036"/>
          <ac:picMkLst>
            <pc:docMk/>
            <pc:sldMk cId="3004070655" sldId="426"/>
            <ac:picMk id="3" creationId="{897F1A86-7F2F-4F26-980C-39FC94C915BF}"/>
          </ac:picMkLst>
        </pc:picChg>
      </pc:sldChg>
      <pc:sldChg chg="addSp delSp modSp">
        <pc:chgData name="Li Qianxiao" userId="64a5c823-0c12-42a3-894d-a19ad3bb3348" providerId="ADAL" clId="{10917F02-A6AC-46EE-AE9A-16816141761C}" dt="2019-09-11T07:44:08.629" v="9363" actId="1076"/>
        <pc:sldMkLst>
          <pc:docMk/>
          <pc:sldMk cId="1611066309" sldId="427"/>
        </pc:sldMkLst>
        <pc:spChg chg="del">
          <ac:chgData name="Li Qianxiao" userId="64a5c823-0c12-42a3-894d-a19ad3bb3348" providerId="ADAL" clId="{10917F02-A6AC-46EE-AE9A-16816141761C}" dt="2019-09-11T07:44:01.505" v="9361" actId="478"/>
          <ac:spMkLst>
            <pc:docMk/>
            <pc:sldMk cId="1611066309" sldId="427"/>
            <ac:spMk id="3" creationId="{1CDAC917-EC81-47FE-BB05-DC703B8EA590}"/>
          </ac:spMkLst>
        </pc:spChg>
        <pc:spChg chg="add del mod">
          <ac:chgData name="Li Qianxiao" userId="64a5c823-0c12-42a3-894d-a19ad3bb3348" providerId="ADAL" clId="{10917F02-A6AC-46EE-AE9A-16816141761C}" dt="2019-09-11T07:44:04.134" v="9362" actId="478"/>
          <ac:spMkLst>
            <pc:docMk/>
            <pc:sldMk cId="1611066309" sldId="427"/>
            <ac:spMk id="4" creationId="{45AC61B4-BD26-4F90-8F7A-3B8FD1F15FB5}"/>
          </ac:spMkLst>
        </pc:spChg>
        <pc:picChg chg="mod">
          <ac:chgData name="Li Qianxiao" userId="64a5c823-0c12-42a3-894d-a19ad3bb3348" providerId="ADAL" clId="{10917F02-A6AC-46EE-AE9A-16816141761C}" dt="2019-09-11T07:44:08.629" v="9363" actId="1076"/>
          <ac:picMkLst>
            <pc:docMk/>
            <pc:sldMk cId="1611066309" sldId="427"/>
            <ac:picMk id="5" creationId="{390A4BAB-13C6-440C-B5DB-9F769DF6FC94}"/>
          </ac:picMkLst>
        </pc:picChg>
      </pc:sldChg>
      <pc:sldChg chg="addSp delSp modSp">
        <pc:chgData name="Li Qianxiao" userId="64a5c823-0c12-42a3-894d-a19ad3bb3348" providerId="ADAL" clId="{10917F02-A6AC-46EE-AE9A-16816141761C}" dt="2019-09-11T12:22:16.903" v="10292" actId="12788"/>
        <pc:sldMkLst>
          <pc:docMk/>
          <pc:sldMk cId="790782208" sldId="428"/>
        </pc:sldMkLst>
        <pc:spChg chg="del">
          <ac:chgData name="Li Qianxiao" userId="64a5c823-0c12-42a3-894d-a19ad3bb3348" providerId="ADAL" clId="{10917F02-A6AC-46EE-AE9A-16816141761C}" dt="2019-09-11T12:21:05.037" v="10281" actId="478"/>
          <ac:spMkLst>
            <pc:docMk/>
            <pc:sldMk cId="790782208" sldId="428"/>
            <ac:spMk id="3" creationId="{54A0F358-23B2-48D8-B5F3-3EB39772767E}"/>
          </ac:spMkLst>
        </pc:spChg>
        <pc:picChg chg="add mod modCrop">
          <ac:chgData name="Li Qianxiao" userId="64a5c823-0c12-42a3-894d-a19ad3bb3348" providerId="ADAL" clId="{10917F02-A6AC-46EE-AE9A-16816141761C}" dt="2019-09-11T12:22:16.903" v="10292" actId="12788"/>
          <ac:picMkLst>
            <pc:docMk/>
            <pc:sldMk cId="790782208" sldId="428"/>
            <ac:picMk id="4" creationId="{F3470EDF-9FB1-473E-852F-3FA5C058322F}"/>
          </ac:picMkLst>
        </pc:picChg>
        <pc:picChg chg="add mod modCrop">
          <ac:chgData name="Li Qianxiao" userId="64a5c823-0c12-42a3-894d-a19ad3bb3348" providerId="ADAL" clId="{10917F02-A6AC-46EE-AE9A-16816141761C}" dt="2019-09-11T12:22:16.903" v="10292" actId="12788"/>
          <ac:picMkLst>
            <pc:docMk/>
            <pc:sldMk cId="790782208" sldId="428"/>
            <ac:picMk id="5" creationId="{46E48D58-67A3-44FD-9517-EE22901169D9}"/>
          </ac:picMkLst>
        </pc:picChg>
      </pc:sldChg>
      <pc:sldChg chg="modSp modAnim">
        <pc:chgData name="Li Qianxiao" userId="64a5c823-0c12-42a3-894d-a19ad3bb3348" providerId="ADAL" clId="{10917F02-A6AC-46EE-AE9A-16816141761C}" dt="2019-09-13T08:46:30.201" v="11303"/>
        <pc:sldMkLst>
          <pc:docMk/>
          <pc:sldMk cId="3698356458" sldId="429"/>
        </pc:sldMkLst>
        <pc:spChg chg="mod">
          <ac:chgData name="Li Qianxiao" userId="64a5c823-0c12-42a3-894d-a19ad3bb3348" providerId="ADAL" clId="{10917F02-A6AC-46EE-AE9A-16816141761C}" dt="2019-09-12T08:54:15.156" v="10712" actId="20577"/>
          <ac:spMkLst>
            <pc:docMk/>
            <pc:sldMk cId="3698356458" sldId="429"/>
            <ac:spMk id="4" creationId="{27D42B61-1F84-4FD4-B664-2F3AF1F04CD9}"/>
          </ac:spMkLst>
        </pc:spChg>
      </pc:sldChg>
      <pc:sldChg chg="addSp">
        <pc:chgData name="Li Qianxiao" userId="64a5c823-0c12-42a3-894d-a19ad3bb3348" providerId="ADAL" clId="{10917F02-A6AC-46EE-AE9A-16816141761C}" dt="2019-09-11T07:43:19.786" v="9357"/>
        <pc:sldMkLst>
          <pc:docMk/>
          <pc:sldMk cId="1356269946" sldId="430"/>
        </pc:sldMkLst>
        <pc:picChg chg="add">
          <ac:chgData name="Li Qianxiao" userId="64a5c823-0c12-42a3-894d-a19ad3bb3348" providerId="ADAL" clId="{10917F02-A6AC-46EE-AE9A-16816141761C}" dt="2019-09-11T07:43:19.786" v="9357"/>
          <ac:picMkLst>
            <pc:docMk/>
            <pc:sldMk cId="1356269946" sldId="430"/>
            <ac:picMk id="3" creationId="{5668BE52-EA72-476A-AFC8-8FCC857FCFFA}"/>
          </ac:picMkLst>
        </pc:picChg>
      </pc:sldChg>
      <pc:sldChg chg="modAnim">
        <pc:chgData name="Li Qianxiao" userId="64a5c823-0c12-42a3-894d-a19ad3bb3348" providerId="ADAL" clId="{10917F02-A6AC-46EE-AE9A-16816141761C}" dt="2019-09-13T08:44:07.946" v="11301"/>
        <pc:sldMkLst>
          <pc:docMk/>
          <pc:sldMk cId="3229232074" sldId="432"/>
        </pc:sldMkLst>
      </pc:sldChg>
      <pc:sldChg chg="addSp delSp modSp modAnim">
        <pc:chgData name="Li Qianxiao" userId="64a5c823-0c12-42a3-894d-a19ad3bb3348" providerId="ADAL" clId="{10917F02-A6AC-46EE-AE9A-16816141761C}" dt="2019-09-13T08:47:56.873" v="11306"/>
        <pc:sldMkLst>
          <pc:docMk/>
          <pc:sldMk cId="3070565682" sldId="433"/>
        </pc:sldMkLst>
        <pc:spChg chg="del mod">
          <ac:chgData name="Li Qianxiao" userId="64a5c823-0c12-42a3-894d-a19ad3bb3348" providerId="ADAL" clId="{10917F02-A6AC-46EE-AE9A-16816141761C}" dt="2019-09-11T12:22:46.699" v="10293" actId="478"/>
          <ac:spMkLst>
            <pc:docMk/>
            <pc:sldMk cId="3070565682" sldId="433"/>
            <ac:spMk id="9" creationId="{C24DF8F7-46D3-41EB-ACBB-7F76DBF2D972}"/>
          </ac:spMkLst>
        </pc:spChg>
        <pc:spChg chg="add mod">
          <ac:chgData name="Li Qianxiao" userId="64a5c823-0c12-42a3-894d-a19ad3bb3348" providerId="ADAL" clId="{10917F02-A6AC-46EE-AE9A-16816141761C}" dt="2019-09-11T12:25:23.275" v="10335" actId="1036"/>
          <ac:spMkLst>
            <pc:docMk/>
            <pc:sldMk cId="3070565682" sldId="433"/>
            <ac:spMk id="10" creationId="{15391547-E0B7-4483-A720-0CE1F752CE36}"/>
          </ac:spMkLst>
        </pc:spChg>
        <pc:spChg chg="add mod">
          <ac:chgData name="Li Qianxiao" userId="64a5c823-0c12-42a3-894d-a19ad3bb3348" providerId="ADAL" clId="{10917F02-A6AC-46EE-AE9A-16816141761C}" dt="2019-09-11T12:25:11.624" v="10314" actId="1076"/>
          <ac:spMkLst>
            <pc:docMk/>
            <pc:sldMk cId="3070565682" sldId="433"/>
            <ac:spMk id="11" creationId="{1B9F2688-A6BC-468E-AB4F-5B8229CFD79D}"/>
          </ac:spMkLst>
        </pc:spChg>
        <pc:spChg chg="add mod">
          <ac:chgData name="Li Qianxiao" userId="64a5c823-0c12-42a3-894d-a19ad3bb3348" providerId="ADAL" clId="{10917F02-A6AC-46EE-AE9A-16816141761C}" dt="2019-09-11T12:26:03.182" v="10367" actId="1076"/>
          <ac:spMkLst>
            <pc:docMk/>
            <pc:sldMk cId="3070565682" sldId="433"/>
            <ac:spMk id="12" creationId="{47623490-B94D-448B-98DC-E875D12BC431}"/>
          </ac:spMkLst>
        </pc:spChg>
        <pc:spChg chg="add mod">
          <ac:chgData name="Li Qianxiao" userId="64a5c823-0c12-42a3-894d-a19ad3bb3348" providerId="ADAL" clId="{10917F02-A6AC-46EE-AE9A-16816141761C}" dt="2019-09-11T12:25:58.004" v="10366" actId="1076"/>
          <ac:spMkLst>
            <pc:docMk/>
            <pc:sldMk cId="3070565682" sldId="433"/>
            <ac:spMk id="13" creationId="{09B6E8A4-7283-4647-B022-2F4A11E6E16F}"/>
          </ac:spMkLst>
        </pc:spChg>
        <pc:spChg chg="add mod">
          <ac:chgData name="Li Qianxiao" userId="64a5c823-0c12-42a3-894d-a19ad3bb3348" providerId="ADAL" clId="{10917F02-A6AC-46EE-AE9A-16816141761C}" dt="2019-09-11T12:28:50.207" v="10417" actId="1076"/>
          <ac:spMkLst>
            <pc:docMk/>
            <pc:sldMk cId="3070565682" sldId="433"/>
            <ac:spMk id="25" creationId="{C6740627-6EA5-48AB-A990-3C2536C176FF}"/>
          </ac:spMkLst>
        </pc:spChg>
        <pc:cxnChg chg="add del mod">
          <ac:chgData name="Li Qianxiao" userId="64a5c823-0c12-42a3-894d-a19ad3bb3348" providerId="ADAL" clId="{10917F02-A6AC-46EE-AE9A-16816141761C}" dt="2019-09-11T12:23:05.627" v="10296" actId="478"/>
          <ac:cxnSpMkLst>
            <pc:docMk/>
            <pc:sldMk cId="3070565682" sldId="433"/>
            <ac:cxnSpMk id="5" creationId="{A0838D3A-8685-4950-8BDF-5AD3D3CE06DB}"/>
          </ac:cxnSpMkLst>
        </pc:cxnChg>
        <pc:cxnChg chg="add mod">
          <ac:chgData name="Li Qianxiao" userId="64a5c823-0c12-42a3-894d-a19ad3bb3348" providerId="ADAL" clId="{10917F02-A6AC-46EE-AE9A-16816141761C}" dt="2019-09-11T12:27:10.817" v="10378" actId="14100"/>
          <ac:cxnSpMkLst>
            <pc:docMk/>
            <pc:sldMk cId="3070565682" sldId="433"/>
            <ac:cxnSpMk id="15" creationId="{2C7EA7FD-F672-4A30-B104-B881EA2404B9}"/>
          </ac:cxnSpMkLst>
        </pc:cxnChg>
        <pc:cxnChg chg="add mod">
          <ac:chgData name="Li Qianxiao" userId="64a5c823-0c12-42a3-894d-a19ad3bb3348" providerId="ADAL" clId="{10917F02-A6AC-46EE-AE9A-16816141761C}" dt="2019-09-11T12:27:04.671" v="10377" actId="14100"/>
          <ac:cxnSpMkLst>
            <pc:docMk/>
            <pc:sldMk cId="3070565682" sldId="433"/>
            <ac:cxnSpMk id="16" creationId="{52C8A178-93C3-41C7-8B3E-FC48827A74A4}"/>
          </ac:cxnSpMkLst>
        </pc:cxnChg>
        <pc:cxnChg chg="add mod">
          <ac:chgData name="Li Qianxiao" userId="64a5c823-0c12-42a3-894d-a19ad3bb3348" providerId="ADAL" clId="{10917F02-A6AC-46EE-AE9A-16816141761C}" dt="2019-09-11T12:29:00.628" v="10419" actId="692"/>
          <ac:cxnSpMkLst>
            <pc:docMk/>
            <pc:sldMk cId="3070565682" sldId="433"/>
            <ac:cxnSpMk id="20" creationId="{9274F646-35BF-43FD-9A64-0FBFC6DEEB84}"/>
          </ac:cxnSpMkLst>
        </pc:cxnChg>
        <pc:cxnChg chg="add mod">
          <ac:chgData name="Li Qianxiao" userId="64a5c823-0c12-42a3-894d-a19ad3bb3348" providerId="ADAL" clId="{10917F02-A6AC-46EE-AE9A-16816141761C}" dt="2019-09-11T12:28:27.115" v="10402" actId="1035"/>
          <ac:cxnSpMkLst>
            <pc:docMk/>
            <pc:sldMk cId="3070565682" sldId="433"/>
            <ac:cxnSpMk id="22" creationId="{D22906B9-885F-4EC6-B5AD-6D1C6CA5468C}"/>
          </ac:cxnSpMkLst>
        </pc:cxnChg>
        <pc:cxnChg chg="add mod">
          <ac:chgData name="Li Qianxiao" userId="64a5c823-0c12-42a3-894d-a19ad3bb3348" providerId="ADAL" clId="{10917F02-A6AC-46EE-AE9A-16816141761C}" dt="2019-09-11T12:28:27.115" v="10402" actId="1035"/>
          <ac:cxnSpMkLst>
            <pc:docMk/>
            <pc:sldMk cId="3070565682" sldId="433"/>
            <ac:cxnSpMk id="24" creationId="{09BBBA3B-3E51-4872-81D3-C771CD771001}"/>
          </ac:cxnSpMkLst>
        </pc:cxnChg>
      </pc:sldChg>
      <pc:sldChg chg="addSp modSp">
        <pc:chgData name="Li Qianxiao" userId="64a5c823-0c12-42a3-894d-a19ad3bb3348" providerId="ADAL" clId="{10917F02-A6AC-46EE-AE9A-16816141761C}" dt="2019-09-11T06:27:55.389" v="6603" actId="1076"/>
        <pc:sldMkLst>
          <pc:docMk/>
          <pc:sldMk cId="3491997742" sldId="435"/>
        </pc:sldMkLst>
        <pc:picChg chg="add mod">
          <ac:chgData name="Li Qianxiao" userId="64a5c823-0c12-42a3-894d-a19ad3bb3348" providerId="ADAL" clId="{10917F02-A6AC-46EE-AE9A-16816141761C}" dt="2019-09-11T06:27:55.389" v="6603" actId="1076"/>
          <ac:picMkLst>
            <pc:docMk/>
            <pc:sldMk cId="3491997742" sldId="435"/>
            <ac:picMk id="3" creationId="{948C2E04-A12B-4897-A933-8F2BF78C314C}"/>
          </ac:picMkLst>
        </pc:picChg>
      </pc:sldChg>
      <pc:sldChg chg="addSp modSp">
        <pc:chgData name="Li Qianxiao" userId="64a5c823-0c12-42a3-894d-a19ad3bb3348" providerId="ADAL" clId="{10917F02-A6AC-46EE-AE9A-16816141761C}" dt="2019-09-11T06:48:56.107" v="7441" actId="20577"/>
        <pc:sldMkLst>
          <pc:docMk/>
          <pc:sldMk cId="2366739672" sldId="436"/>
        </pc:sldMkLst>
        <pc:spChg chg="add mod">
          <ac:chgData name="Li Qianxiao" userId="64a5c823-0c12-42a3-894d-a19ad3bb3348" providerId="ADAL" clId="{10917F02-A6AC-46EE-AE9A-16816141761C}" dt="2019-09-11T06:40:44.554" v="6981" actId="20577"/>
          <ac:spMkLst>
            <pc:docMk/>
            <pc:sldMk cId="2366739672" sldId="436"/>
            <ac:spMk id="3" creationId="{0290C71B-22AD-4ECC-91A4-4DEBE0226E68}"/>
          </ac:spMkLst>
        </pc:spChg>
        <pc:spChg chg="add mod">
          <ac:chgData name="Li Qianxiao" userId="64a5c823-0c12-42a3-894d-a19ad3bb3348" providerId="ADAL" clId="{10917F02-A6AC-46EE-AE9A-16816141761C}" dt="2019-09-11T06:48:56.107" v="7441" actId="20577"/>
          <ac:spMkLst>
            <pc:docMk/>
            <pc:sldMk cId="2366739672" sldId="436"/>
            <ac:spMk id="4" creationId="{F2148E2C-D2CF-4A58-8167-6A27F052FBC3}"/>
          </ac:spMkLst>
        </pc:spChg>
      </pc:sldChg>
      <pc:sldChg chg="addSp modSp modAnim">
        <pc:chgData name="Li Qianxiao" userId="64a5c823-0c12-42a3-894d-a19ad3bb3348" providerId="ADAL" clId="{10917F02-A6AC-46EE-AE9A-16816141761C}" dt="2019-09-13T08:53:41.397" v="11323"/>
        <pc:sldMkLst>
          <pc:docMk/>
          <pc:sldMk cId="3291565006" sldId="437"/>
        </pc:sldMkLst>
        <pc:spChg chg="add mod">
          <ac:chgData name="Li Qianxiao" userId="64a5c823-0c12-42a3-894d-a19ad3bb3348" providerId="ADAL" clId="{10917F02-A6AC-46EE-AE9A-16816141761C}" dt="2019-09-11T06:51:00.497" v="7465" actId="20577"/>
          <ac:spMkLst>
            <pc:docMk/>
            <pc:sldMk cId="3291565006" sldId="437"/>
            <ac:spMk id="3" creationId="{57A1E475-7237-4D8A-8F04-1C31A9AED728}"/>
          </ac:spMkLst>
        </pc:spChg>
        <pc:spChg chg="add mod">
          <ac:chgData name="Li Qianxiao" userId="64a5c823-0c12-42a3-894d-a19ad3bb3348" providerId="ADAL" clId="{10917F02-A6AC-46EE-AE9A-16816141761C}" dt="2019-09-11T13:01:29.444" v="10680" actId="20577"/>
          <ac:spMkLst>
            <pc:docMk/>
            <pc:sldMk cId="3291565006" sldId="437"/>
            <ac:spMk id="4" creationId="{56C60188-ADDD-4183-B0EB-38E565482461}"/>
          </ac:spMkLst>
        </pc:spChg>
      </pc:sldChg>
      <pc:sldChg chg="addSp modSp modAnim">
        <pc:chgData name="Li Qianxiao" userId="64a5c823-0c12-42a3-894d-a19ad3bb3348" providerId="ADAL" clId="{10917F02-A6AC-46EE-AE9A-16816141761C}" dt="2019-09-13T09:48:13.937" v="11425"/>
        <pc:sldMkLst>
          <pc:docMk/>
          <pc:sldMk cId="3604512338" sldId="438"/>
        </pc:sldMkLst>
        <pc:spChg chg="add mod">
          <ac:chgData name="Li Qianxiao" userId="64a5c823-0c12-42a3-894d-a19ad3bb3348" providerId="ADAL" clId="{10917F02-A6AC-46EE-AE9A-16816141761C}" dt="2019-09-11T07:00:15.032" v="7893" actId="20577"/>
          <ac:spMkLst>
            <pc:docMk/>
            <pc:sldMk cId="3604512338" sldId="438"/>
            <ac:spMk id="3" creationId="{762F8478-609F-49C9-B39F-C48E2ABD8F15}"/>
          </ac:spMkLst>
        </pc:spChg>
        <pc:spChg chg="add mod">
          <ac:chgData name="Li Qianxiao" userId="64a5c823-0c12-42a3-894d-a19ad3bb3348" providerId="ADAL" clId="{10917F02-A6AC-46EE-AE9A-16816141761C}" dt="2019-09-13T09:47:52.672" v="11423" actId="20577"/>
          <ac:spMkLst>
            <pc:docMk/>
            <pc:sldMk cId="3604512338" sldId="438"/>
            <ac:spMk id="4" creationId="{075F7AA4-DF7B-4043-81BE-8EC6AA9D1AB7}"/>
          </ac:spMkLst>
        </pc:spChg>
      </pc:sldChg>
      <pc:sldChg chg="modAnim">
        <pc:chgData name="Li Qianxiao" userId="64a5c823-0c12-42a3-894d-a19ad3bb3348" providerId="ADAL" clId="{10917F02-A6AC-46EE-AE9A-16816141761C}" dt="2019-09-13T08:48:13.059" v="11307"/>
        <pc:sldMkLst>
          <pc:docMk/>
          <pc:sldMk cId="2310833449" sldId="439"/>
        </pc:sldMkLst>
      </pc:sldChg>
      <pc:sldChg chg="delSp modSp modAnim">
        <pc:chgData name="Li Qianxiao" userId="64a5c823-0c12-42a3-894d-a19ad3bb3348" providerId="ADAL" clId="{10917F02-A6AC-46EE-AE9A-16816141761C}" dt="2019-09-13T08:52:53.604" v="11321"/>
        <pc:sldMkLst>
          <pc:docMk/>
          <pc:sldMk cId="1794508796" sldId="440"/>
        </pc:sldMkLst>
        <pc:spChg chg="del">
          <ac:chgData name="Li Qianxiao" userId="64a5c823-0c12-42a3-894d-a19ad3bb3348" providerId="ADAL" clId="{10917F02-A6AC-46EE-AE9A-16816141761C}" dt="2019-09-11T05:55:45.298" v="5492" actId="478"/>
          <ac:spMkLst>
            <pc:docMk/>
            <pc:sldMk cId="1794508796" sldId="440"/>
            <ac:spMk id="2" creationId="{F3BBF88B-547C-4E79-AA5E-5508C064324A}"/>
          </ac:spMkLst>
        </pc:spChg>
        <pc:spChg chg="mod">
          <ac:chgData name="Li Qianxiao" userId="64a5c823-0c12-42a3-894d-a19ad3bb3348" providerId="ADAL" clId="{10917F02-A6AC-46EE-AE9A-16816141761C}" dt="2019-09-12T10:49:05.797" v="10823" actId="20577"/>
          <ac:spMkLst>
            <pc:docMk/>
            <pc:sldMk cId="1794508796" sldId="440"/>
            <ac:spMk id="3" creationId="{73678630-4E2C-4BA6-BB38-737344E24DA2}"/>
          </ac:spMkLst>
        </pc:spChg>
      </pc:sldChg>
      <pc:sldChg chg="addSp delSp modSp modAnim">
        <pc:chgData name="Li Qianxiao" userId="64a5c823-0c12-42a3-894d-a19ad3bb3348" providerId="ADAL" clId="{10917F02-A6AC-46EE-AE9A-16816141761C}" dt="2019-09-13T08:53:11.370" v="11322"/>
        <pc:sldMkLst>
          <pc:docMk/>
          <pc:sldMk cId="3264194691" sldId="441"/>
        </pc:sldMkLst>
        <pc:spChg chg="mod">
          <ac:chgData name="Li Qianxiao" userId="64a5c823-0c12-42a3-894d-a19ad3bb3348" providerId="ADAL" clId="{10917F02-A6AC-46EE-AE9A-16816141761C}" dt="2019-09-11T06:22:45.373" v="6549" actId="20577"/>
          <ac:spMkLst>
            <pc:docMk/>
            <pc:sldMk cId="3264194691" sldId="441"/>
            <ac:spMk id="2" creationId="{01144A0F-0E19-4EF2-87AC-A083B3E8F328}"/>
          </ac:spMkLst>
        </pc:spChg>
        <pc:spChg chg="mod">
          <ac:chgData name="Li Qianxiao" userId="64a5c823-0c12-42a3-894d-a19ad3bb3348" providerId="ADAL" clId="{10917F02-A6AC-46EE-AE9A-16816141761C}" dt="2019-09-11T12:58:49.727" v="10649" actId="14100"/>
          <ac:spMkLst>
            <pc:docMk/>
            <pc:sldMk cId="3264194691" sldId="441"/>
            <ac:spMk id="3" creationId="{1ECDA03B-51DB-4418-A09A-CC2F9C085DC3}"/>
          </ac:spMkLst>
        </pc:spChg>
        <pc:spChg chg="add del mod">
          <ac:chgData name="Li Qianxiao" userId="64a5c823-0c12-42a3-894d-a19ad3bb3348" providerId="ADAL" clId="{10917F02-A6AC-46EE-AE9A-16816141761C}" dt="2019-09-11T12:58:21.068" v="10644" actId="478"/>
          <ac:spMkLst>
            <pc:docMk/>
            <pc:sldMk cId="3264194691" sldId="441"/>
            <ac:spMk id="5" creationId="{3BEEB333-8887-4C3C-AE59-E53372B6F930}"/>
          </ac:spMkLst>
        </pc:spChg>
        <pc:picChg chg="add mod">
          <ac:chgData name="Li Qianxiao" userId="64a5c823-0c12-42a3-894d-a19ad3bb3348" providerId="ADAL" clId="{10917F02-A6AC-46EE-AE9A-16816141761C}" dt="2019-09-11T12:58:54.310" v="10654" actId="1036"/>
          <ac:picMkLst>
            <pc:docMk/>
            <pc:sldMk cId="3264194691" sldId="441"/>
            <ac:picMk id="6" creationId="{DD3543A5-0F9D-4E7C-9E27-4AB47DE46653}"/>
          </ac:picMkLst>
        </pc:picChg>
      </pc:sldChg>
      <pc:sldChg chg="modSp">
        <pc:chgData name="Li Qianxiao" userId="64a5c823-0c12-42a3-894d-a19ad3bb3348" providerId="ADAL" clId="{10917F02-A6AC-46EE-AE9A-16816141761C}" dt="2019-09-12T10:49:35.236" v="10829" actId="20577"/>
        <pc:sldMkLst>
          <pc:docMk/>
          <pc:sldMk cId="3461823328" sldId="442"/>
        </pc:sldMkLst>
        <pc:spChg chg="mod">
          <ac:chgData name="Li Qianxiao" userId="64a5c823-0c12-42a3-894d-a19ad3bb3348" providerId="ADAL" clId="{10917F02-A6AC-46EE-AE9A-16816141761C}" dt="2019-09-11T06:14:40.777" v="6384" actId="20577"/>
          <ac:spMkLst>
            <pc:docMk/>
            <pc:sldMk cId="3461823328" sldId="442"/>
            <ac:spMk id="2" creationId="{4D708E62-BA98-45E5-A014-6247D9AC7378}"/>
          </ac:spMkLst>
        </pc:spChg>
        <pc:spChg chg="mod">
          <ac:chgData name="Li Qianxiao" userId="64a5c823-0c12-42a3-894d-a19ad3bb3348" providerId="ADAL" clId="{10917F02-A6AC-46EE-AE9A-16816141761C}" dt="2019-09-12T10:49:35.236" v="10829" actId="20577"/>
          <ac:spMkLst>
            <pc:docMk/>
            <pc:sldMk cId="3461823328" sldId="442"/>
            <ac:spMk id="3" creationId="{3AF7D63D-6F67-4E32-A03A-2A0A379258D1}"/>
          </ac:spMkLst>
        </pc:spChg>
      </pc:sldChg>
      <pc:sldChg chg="addSp delSp modSp">
        <pc:chgData name="Li Qianxiao" userId="64a5c823-0c12-42a3-894d-a19ad3bb3348" providerId="ADAL" clId="{10917F02-A6AC-46EE-AE9A-16816141761C}" dt="2019-09-11T12:35:58.077" v="10544" actId="12789"/>
        <pc:sldMkLst>
          <pc:docMk/>
          <pc:sldMk cId="745283442" sldId="443"/>
        </pc:sldMkLst>
        <pc:spChg chg="add del mod">
          <ac:chgData name="Li Qianxiao" userId="64a5c823-0c12-42a3-894d-a19ad3bb3348" providerId="ADAL" clId="{10917F02-A6AC-46EE-AE9A-16816141761C}" dt="2019-09-11T12:29:57.795" v="10421" actId="478"/>
          <ac:spMkLst>
            <pc:docMk/>
            <pc:sldMk cId="745283442" sldId="443"/>
            <ac:spMk id="3" creationId="{D146243B-43AB-4C00-9B52-F708394795F1}"/>
          </ac:spMkLst>
        </pc:spChg>
        <pc:spChg chg="del">
          <ac:chgData name="Li Qianxiao" userId="64a5c823-0c12-42a3-894d-a19ad3bb3348" providerId="ADAL" clId="{10917F02-A6AC-46EE-AE9A-16816141761C}" dt="2019-09-11T12:29:52.382" v="10420" actId="478"/>
          <ac:spMkLst>
            <pc:docMk/>
            <pc:sldMk cId="745283442" sldId="443"/>
            <ac:spMk id="5" creationId="{C92A6D6B-2D7B-4A99-A0F9-B9E5F6A3082F}"/>
          </ac:spMkLst>
        </pc:spChg>
        <pc:spChg chg="add mod">
          <ac:chgData name="Li Qianxiao" userId="64a5c823-0c12-42a3-894d-a19ad3bb3348" providerId="ADAL" clId="{10917F02-A6AC-46EE-AE9A-16816141761C}" dt="2019-09-11T12:35:58.077" v="10544" actId="12789"/>
          <ac:spMkLst>
            <pc:docMk/>
            <pc:sldMk cId="745283442" sldId="443"/>
            <ac:spMk id="6" creationId="{269683F5-F1E9-4D83-9237-C17E05DF9AF2}"/>
          </ac:spMkLst>
        </pc:spChg>
        <pc:spChg chg="add mod">
          <ac:chgData name="Li Qianxiao" userId="64a5c823-0c12-42a3-894d-a19ad3bb3348" providerId="ADAL" clId="{10917F02-A6AC-46EE-AE9A-16816141761C}" dt="2019-09-11T12:35:47.445" v="10542" actId="12789"/>
          <ac:spMkLst>
            <pc:docMk/>
            <pc:sldMk cId="745283442" sldId="443"/>
            <ac:spMk id="7" creationId="{6DE465A4-4CBF-4DE4-9714-014AEA2595FF}"/>
          </ac:spMkLst>
        </pc:spChg>
        <pc:spChg chg="add mod">
          <ac:chgData name="Li Qianxiao" userId="64a5c823-0c12-42a3-894d-a19ad3bb3348" providerId="ADAL" clId="{10917F02-A6AC-46EE-AE9A-16816141761C}" dt="2019-09-11T12:35:47.445" v="10542" actId="12789"/>
          <ac:spMkLst>
            <pc:docMk/>
            <pc:sldMk cId="745283442" sldId="443"/>
            <ac:spMk id="8" creationId="{34A0A7C8-194A-4364-B92D-093BEC4391D7}"/>
          </ac:spMkLst>
        </pc:spChg>
        <pc:spChg chg="add del mod">
          <ac:chgData name="Li Qianxiao" userId="64a5c823-0c12-42a3-894d-a19ad3bb3348" providerId="ADAL" clId="{10917F02-A6AC-46EE-AE9A-16816141761C}" dt="2019-09-11T12:31:50.125" v="10442" actId="478"/>
          <ac:spMkLst>
            <pc:docMk/>
            <pc:sldMk cId="745283442" sldId="443"/>
            <ac:spMk id="9" creationId="{BF6B17CA-16F5-4F30-A7BA-FAD8152385CB}"/>
          </ac:spMkLst>
        </pc:spChg>
        <pc:spChg chg="add del mod">
          <ac:chgData name="Li Qianxiao" userId="64a5c823-0c12-42a3-894d-a19ad3bb3348" providerId="ADAL" clId="{10917F02-A6AC-46EE-AE9A-16816141761C}" dt="2019-09-11T12:33:11.663" v="10446" actId="478"/>
          <ac:spMkLst>
            <pc:docMk/>
            <pc:sldMk cId="745283442" sldId="443"/>
            <ac:spMk id="12" creationId="{6BA4D017-8391-459D-B686-0269A5948341}"/>
          </ac:spMkLst>
        </pc:spChg>
        <pc:spChg chg="add mod">
          <ac:chgData name="Li Qianxiao" userId="64a5c823-0c12-42a3-894d-a19ad3bb3348" providerId="ADAL" clId="{10917F02-A6AC-46EE-AE9A-16816141761C}" dt="2019-09-11T12:35:58.077" v="10544" actId="12789"/>
          <ac:spMkLst>
            <pc:docMk/>
            <pc:sldMk cId="745283442" sldId="443"/>
            <ac:spMk id="13" creationId="{F55A36B1-4ABE-4F4F-80DD-93E93ED7D9E5}"/>
          </ac:spMkLst>
        </pc:spChg>
        <pc:spChg chg="add mod">
          <ac:chgData name="Li Qianxiao" userId="64a5c823-0c12-42a3-894d-a19ad3bb3348" providerId="ADAL" clId="{10917F02-A6AC-46EE-AE9A-16816141761C}" dt="2019-09-11T12:35:58.077" v="10544" actId="12789"/>
          <ac:spMkLst>
            <pc:docMk/>
            <pc:sldMk cId="745283442" sldId="443"/>
            <ac:spMk id="14" creationId="{618DDBBA-00BC-48DB-83B2-936C60A04DB8}"/>
          </ac:spMkLst>
        </pc:spChg>
        <pc:spChg chg="add mod">
          <ac:chgData name="Li Qianxiao" userId="64a5c823-0c12-42a3-894d-a19ad3bb3348" providerId="ADAL" clId="{10917F02-A6AC-46EE-AE9A-16816141761C}" dt="2019-09-11T12:35:47.445" v="10542" actId="12789"/>
          <ac:spMkLst>
            <pc:docMk/>
            <pc:sldMk cId="745283442" sldId="443"/>
            <ac:spMk id="15" creationId="{7B7FFBAB-BF74-4586-B1F1-97B9F3178B82}"/>
          </ac:spMkLst>
        </pc:spChg>
        <pc:cxnChg chg="add del mod">
          <ac:chgData name="Li Qianxiao" userId="64a5c823-0c12-42a3-894d-a19ad3bb3348" providerId="ADAL" clId="{10917F02-A6AC-46EE-AE9A-16816141761C}" dt="2019-09-11T12:32:37.182" v="10444" actId="478"/>
          <ac:cxnSpMkLst>
            <pc:docMk/>
            <pc:sldMk cId="745283442" sldId="443"/>
            <ac:cxnSpMk id="11" creationId="{2E0B84D7-F0B9-4F04-B94E-C22B54CBDB2D}"/>
          </ac:cxnSpMkLst>
        </pc:cxnChg>
      </pc:sldChg>
      <pc:sldChg chg="addSp delSp modSp modAnim">
        <pc:chgData name="Li Qianxiao" userId="64a5c823-0c12-42a3-894d-a19ad3bb3348" providerId="ADAL" clId="{10917F02-A6AC-46EE-AE9A-16816141761C}" dt="2019-09-13T08:49:51.708" v="11309"/>
        <pc:sldMkLst>
          <pc:docMk/>
          <pc:sldMk cId="3190130093" sldId="444"/>
        </pc:sldMkLst>
        <pc:spChg chg="mod">
          <ac:chgData name="Li Qianxiao" userId="64a5c823-0c12-42a3-894d-a19ad3bb3348" providerId="ADAL" clId="{10917F02-A6AC-46EE-AE9A-16816141761C}" dt="2019-09-11T12:39:40.475" v="10594" actId="1076"/>
          <ac:spMkLst>
            <pc:docMk/>
            <pc:sldMk cId="3190130093" sldId="444"/>
            <ac:spMk id="3" creationId="{2F489B04-3CB7-4F8C-9DC0-3AD0DE395C26}"/>
          </ac:spMkLst>
        </pc:spChg>
        <pc:spChg chg="del">
          <ac:chgData name="Li Qianxiao" userId="64a5c823-0c12-42a3-894d-a19ad3bb3348" providerId="ADAL" clId="{10917F02-A6AC-46EE-AE9A-16816141761C}" dt="2019-09-11T12:36:23.515" v="10545" actId="478"/>
          <ac:spMkLst>
            <pc:docMk/>
            <pc:sldMk cId="3190130093" sldId="444"/>
            <ac:spMk id="5" creationId="{A06F4465-F580-4215-8524-4EFE7A3056CF}"/>
          </ac:spMkLst>
        </pc:spChg>
        <pc:spChg chg="add mod">
          <ac:chgData name="Li Qianxiao" userId="64a5c823-0c12-42a3-894d-a19ad3bb3348" providerId="ADAL" clId="{10917F02-A6AC-46EE-AE9A-16816141761C}" dt="2019-09-11T12:45:11.260" v="10641" actId="164"/>
          <ac:spMkLst>
            <pc:docMk/>
            <pc:sldMk cId="3190130093" sldId="444"/>
            <ac:spMk id="6" creationId="{F0BA2D25-2B09-45A6-82E3-17609A4A1B26}"/>
          </ac:spMkLst>
        </pc:spChg>
        <pc:spChg chg="add mod">
          <ac:chgData name="Li Qianxiao" userId="64a5c823-0c12-42a3-894d-a19ad3bb3348" providerId="ADAL" clId="{10917F02-A6AC-46EE-AE9A-16816141761C}" dt="2019-09-11T12:38:27.842" v="10588" actId="164"/>
          <ac:spMkLst>
            <pc:docMk/>
            <pc:sldMk cId="3190130093" sldId="444"/>
            <ac:spMk id="10" creationId="{EA9EBBE2-6000-4AB4-AC63-CACD303B4579}"/>
          </ac:spMkLst>
        </pc:spChg>
        <pc:spChg chg="add mod">
          <ac:chgData name="Li Qianxiao" userId="64a5c823-0c12-42a3-894d-a19ad3bb3348" providerId="ADAL" clId="{10917F02-A6AC-46EE-AE9A-16816141761C}" dt="2019-09-11T12:45:11.260" v="10641" actId="164"/>
          <ac:spMkLst>
            <pc:docMk/>
            <pc:sldMk cId="3190130093" sldId="444"/>
            <ac:spMk id="13" creationId="{CA0002FC-0F33-4446-8E18-CC7895B70498}"/>
          </ac:spMkLst>
        </pc:spChg>
        <pc:spChg chg="add del mod">
          <ac:chgData name="Li Qianxiao" userId="64a5c823-0c12-42a3-894d-a19ad3bb3348" providerId="ADAL" clId="{10917F02-A6AC-46EE-AE9A-16816141761C}" dt="2019-09-11T12:40:05.509" v="10604" actId="478"/>
          <ac:spMkLst>
            <pc:docMk/>
            <pc:sldMk cId="3190130093" sldId="444"/>
            <ac:spMk id="14" creationId="{E4FADB79-ED91-4C28-B115-EC82BEC58C8C}"/>
          </ac:spMkLst>
        </pc:spChg>
        <pc:spChg chg="add del mod">
          <ac:chgData name="Li Qianxiao" userId="64a5c823-0c12-42a3-894d-a19ad3bb3348" providerId="ADAL" clId="{10917F02-A6AC-46EE-AE9A-16816141761C}" dt="2019-09-11T12:42:36.443" v="10624" actId="478"/>
          <ac:spMkLst>
            <pc:docMk/>
            <pc:sldMk cId="3190130093" sldId="444"/>
            <ac:spMk id="19" creationId="{3F7BEA3B-D828-4E37-A521-14E9E19203A2}"/>
          </ac:spMkLst>
        </pc:spChg>
        <pc:spChg chg="add del mod">
          <ac:chgData name="Li Qianxiao" userId="64a5c823-0c12-42a3-894d-a19ad3bb3348" providerId="ADAL" clId="{10917F02-A6AC-46EE-AE9A-16816141761C}" dt="2019-09-11T12:42:56.174" v="10626" actId="478"/>
          <ac:spMkLst>
            <pc:docMk/>
            <pc:sldMk cId="3190130093" sldId="444"/>
            <ac:spMk id="20" creationId="{AE014061-62F8-480D-BA7C-67CA11B13020}"/>
          </ac:spMkLst>
        </pc:spChg>
        <pc:spChg chg="add mod">
          <ac:chgData name="Li Qianxiao" userId="64a5c823-0c12-42a3-894d-a19ad3bb3348" providerId="ADAL" clId="{10917F02-A6AC-46EE-AE9A-16816141761C}" dt="2019-09-11T12:45:11.260" v="10641" actId="164"/>
          <ac:spMkLst>
            <pc:docMk/>
            <pc:sldMk cId="3190130093" sldId="444"/>
            <ac:spMk id="21" creationId="{8B9201CD-5E97-4050-BED3-98BDE9BB474E}"/>
          </ac:spMkLst>
        </pc:spChg>
        <pc:spChg chg="add del mod">
          <ac:chgData name="Li Qianxiao" userId="64a5c823-0c12-42a3-894d-a19ad3bb3348" providerId="ADAL" clId="{10917F02-A6AC-46EE-AE9A-16816141761C}" dt="2019-09-11T12:44:20.092" v="10640" actId="478"/>
          <ac:spMkLst>
            <pc:docMk/>
            <pc:sldMk cId="3190130093" sldId="444"/>
            <ac:spMk id="23" creationId="{37433751-27CC-4AC7-976A-894EE604F755}"/>
          </ac:spMkLst>
        </pc:spChg>
        <pc:grpChg chg="add mod">
          <ac:chgData name="Li Qianxiao" userId="64a5c823-0c12-42a3-894d-a19ad3bb3348" providerId="ADAL" clId="{10917F02-A6AC-46EE-AE9A-16816141761C}" dt="2019-09-11T12:45:13.303" v="10642" actId="1076"/>
          <ac:grpSpMkLst>
            <pc:docMk/>
            <pc:sldMk cId="3190130093" sldId="444"/>
            <ac:grpSpMk id="12" creationId="{24E733EE-9BAA-4B9D-B8A9-F8D2580E34E3}"/>
          </ac:grpSpMkLst>
        </pc:grpChg>
        <pc:grpChg chg="add mod">
          <ac:chgData name="Li Qianxiao" userId="64a5c823-0c12-42a3-894d-a19ad3bb3348" providerId="ADAL" clId="{10917F02-A6AC-46EE-AE9A-16816141761C}" dt="2019-09-11T12:45:13.303" v="10642" actId="1076"/>
          <ac:grpSpMkLst>
            <pc:docMk/>
            <pc:sldMk cId="3190130093" sldId="444"/>
            <ac:grpSpMk id="24" creationId="{7C028D95-630C-4B1B-8B7C-EB77F1064543}"/>
          </ac:grpSpMkLst>
        </pc:grpChg>
        <pc:cxnChg chg="add mod">
          <ac:chgData name="Li Qianxiao" userId="64a5c823-0c12-42a3-894d-a19ad3bb3348" providerId="ADAL" clId="{10917F02-A6AC-46EE-AE9A-16816141761C}" dt="2019-09-11T12:38:27.842" v="10588" actId="164"/>
          <ac:cxnSpMkLst>
            <pc:docMk/>
            <pc:sldMk cId="3190130093" sldId="444"/>
            <ac:cxnSpMk id="7" creationId="{6426507C-F75C-4AC8-8587-D11C1FBD624D}"/>
          </ac:cxnSpMkLst>
        </pc:cxnChg>
        <pc:cxnChg chg="add mod">
          <ac:chgData name="Li Qianxiao" userId="64a5c823-0c12-42a3-894d-a19ad3bb3348" providerId="ADAL" clId="{10917F02-A6AC-46EE-AE9A-16816141761C}" dt="2019-09-11T12:38:27.842" v="10588" actId="164"/>
          <ac:cxnSpMkLst>
            <pc:docMk/>
            <pc:sldMk cId="3190130093" sldId="444"/>
            <ac:cxnSpMk id="8" creationId="{CD6274B0-1A61-4DC6-AA5F-193D50B4C010}"/>
          </ac:cxnSpMkLst>
        </pc:cxnChg>
        <pc:cxnChg chg="add mod">
          <ac:chgData name="Li Qianxiao" userId="64a5c823-0c12-42a3-894d-a19ad3bb3348" providerId="ADAL" clId="{10917F02-A6AC-46EE-AE9A-16816141761C}" dt="2019-09-11T12:38:27.842" v="10588" actId="164"/>
          <ac:cxnSpMkLst>
            <pc:docMk/>
            <pc:sldMk cId="3190130093" sldId="444"/>
            <ac:cxnSpMk id="9" creationId="{67A82499-0D15-419C-AF80-76DE74FA8EFE}"/>
          </ac:cxnSpMkLst>
        </pc:cxnChg>
        <pc:cxnChg chg="add mod">
          <ac:chgData name="Li Qianxiao" userId="64a5c823-0c12-42a3-894d-a19ad3bb3348" providerId="ADAL" clId="{10917F02-A6AC-46EE-AE9A-16816141761C}" dt="2019-09-11T12:45:11.260" v="10641" actId="164"/>
          <ac:cxnSpMkLst>
            <pc:docMk/>
            <pc:sldMk cId="3190130093" sldId="444"/>
            <ac:cxnSpMk id="15" creationId="{4FD59BC2-D418-4072-BE4F-78F6C29CA19C}"/>
          </ac:cxnSpMkLst>
        </pc:cxnChg>
      </pc:sldChg>
      <pc:sldChg chg="modSp modAnim">
        <pc:chgData name="Li Qianxiao" userId="64a5c823-0c12-42a3-894d-a19ad3bb3348" providerId="ADAL" clId="{10917F02-A6AC-46EE-AE9A-16816141761C}" dt="2019-09-13T08:50:58.995" v="11313"/>
        <pc:sldMkLst>
          <pc:docMk/>
          <pc:sldMk cId="755944251" sldId="445"/>
        </pc:sldMkLst>
        <pc:spChg chg="mod">
          <ac:chgData name="Li Qianxiao" userId="64a5c823-0c12-42a3-894d-a19ad3bb3348" providerId="ADAL" clId="{10917F02-A6AC-46EE-AE9A-16816141761C}" dt="2019-09-11T12:45:24.516" v="10643" actId="20577"/>
          <ac:spMkLst>
            <pc:docMk/>
            <pc:sldMk cId="755944251" sldId="445"/>
            <ac:spMk id="3" creationId="{859E9F96-5AED-4ECE-9394-839A6E77E5A4}"/>
          </ac:spMkLst>
        </pc:spChg>
      </pc:sldChg>
      <pc:sldChg chg="modSp modAnim">
        <pc:chgData name="Li Qianxiao" userId="64a5c823-0c12-42a3-894d-a19ad3bb3348" providerId="ADAL" clId="{10917F02-A6AC-46EE-AE9A-16816141761C}" dt="2019-09-13T08:51:26.677" v="11316" actId="20577"/>
        <pc:sldMkLst>
          <pc:docMk/>
          <pc:sldMk cId="2302672702" sldId="446"/>
        </pc:sldMkLst>
        <pc:spChg chg="mod">
          <ac:chgData name="Li Qianxiao" userId="64a5c823-0c12-42a3-894d-a19ad3bb3348" providerId="ADAL" clId="{10917F02-A6AC-46EE-AE9A-16816141761C}" dt="2019-09-11T05:50:23.863" v="5059" actId="20577"/>
          <ac:spMkLst>
            <pc:docMk/>
            <pc:sldMk cId="2302672702" sldId="446"/>
            <ac:spMk id="2" creationId="{99606674-4B1D-4360-B489-DC30668E115E}"/>
          </ac:spMkLst>
        </pc:spChg>
        <pc:spChg chg="mod">
          <ac:chgData name="Li Qianxiao" userId="64a5c823-0c12-42a3-894d-a19ad3bb3348" providerId="ADAL" clId="{10917F02-A6AC-46EE-AE9A-16816141761C}" dt="2019-09-13T08:51:26.677" v="11316" actId="20577"/>
          <ac:spMkLst>
            <pc:docMk/>
            <pc:sldMk cId="2302672702" sldId="446"/>
            <ac:spMk id="3" creationId="{8009B5B3-B740-4CFF-8B62-DC8678FB181F}"/>
          </ac:spMkLst>
        </pc:spChg>
      </pc:sldChg>
      <pc:sldChg chg="addSp delSp modSp add ord">
        <pc:chgData name="Li Qianxiao" userId="64a5c823-0c12-42a3-894d-a19ad3bb3348" providerId="ADAL" clId="{10917F02-A6AC-46EE-AE9A-16816141761C}" dt="2019-09-11T06:14:57.541" v="6407" actId="20577"/>
        <pc:sldMkLst>
          <pc:docMk/>
          <pc:sldMk cId="4093035244" sldId="447"/>
        </pc:sldMkLst>
        <pc:spChg chg="del">
          <ac:chgData name="Li Qianxiao" userId="64a5c823-0c12-42a3-894d-a19ad3bb3348" providerId="ADAL" clId="{10917F02-A6AC-46EE-AE9A-16816141761C}" dt="2019-09-11T06:14:53.265" v="6387"/>
          <ac:spMkLst>
            <pc:docMk/>
            <pc:sldMk cId="4093035244" sldId="447"/>
            <ac:spMk id="2" creationId="{48ADA656-ACBC-4DBF-8EC4-463A39014D00}"/>
          </ac:spMkLst>
        </pc:spChg>
        <pc:spChg chg="del">
          <ac:chgData name="Li Qianxiao" userId="64a5c823-0c12-42a3-894d-a19ad3bb3348" providerId="ADAL" clId="{10917F02-A6AC-46EE-AE9A-16816141761C}" dt="2019-09-11T06:14:53.265" v="6387"/>
          <ac:spMkLst>
            <pc:docMk/>
            <pc:sldMk cId="4093035244" sldId="447"/>
            <ac:spMk id="3" creationId="{ACA20013-2C03-4348-A49A-110195B0C2B0}"/>
          </ac:spMkLst>
        </pc:spChg>
        <pc:spChg chg="add mod">
          <ac:chgData name="Li Qianxiao" userId="64a5c823-0c12-42a3-894d-a19ad3bb3348" providerId="ADAL" clId="{10917F02-A6AC-46EE-AE9A-16816141761C}" dt="2019-09-11T06:14:57.541" v="6407" actId="20577"/>
          <ac:spMkLst>
            <pc:docMk/>
            <pc:sldMk cId="4093035244" sldId="447"/>
            <ac:spMk id="5" creationId="{775F6B57-8AF0-4BE1-8AFE-469AC4095720}"/>
          </ac:spMkLst>
        </pc:spChg>
      </pc:sldChg>
      <pc:sldChg chg="addSp delSp modSp add">
        <pc:chgData name="Li Qianxiao" userId="64a5c823-0c12-42a3-894d-a19ad3bb3348" providerId="ADAL" clId="{10917F02-A6AC-46EE-AE9A-16816141761C}" dt="2019-09-11T07:43:37.831" v="9360" actId="1076"/>
        <pc:sldMkLst>
          <pc:docMk/>
          <pc:sldMk cId="3435977308" sldId="448"/>
        </pc:sldMkLst>
        <pc:spChg chg="del mod">
          <ac:chgData name="Li Qianxiao" userId="64a5c823-0c12-42a3-894d-a19ad3bb3348" providerId="ADAL" clId="{10917F02-A6AC-46EE-AE9A-16816141761C}" dt="2019-09-11T07:43:30.975" v="9358" actId="478"/>
          <ac:spMkLst>
            <pc:docMk/>
            <pc:sldMk cId="3435977308" sldId="448"/>
            <ac:spMk id="2" creationId="{B8730458-8678-4C2E-8BD4-ED5517CACC42}"/>
          </ac:spMkLst>
        </pc:spChg>
        <pc:spChg chg="del">
          <ac:chgData name="Li Qianxiao" userId="64a5c823-0c12-42a3-894d-a19ad3bb3348" providerId="ADAL" clId="{10917F02-A6AC-46EE-AE9A-16816141761C}" dt="2019-09-11T06:21:49.651" v="6527"/>
          <ac:spMkLst>
            <pc:docMk/>
            <pc:sldMk cId="3435977308" sldId="448"/>
            <ac:spMk id="3" creationId="{F6BE45D0-6000-407A-80F2-5AC4A0E2F60E}"/>
          </ac:spMkLst>
        </pc:spChg>
        <pc:spChg chg="add del mod">
          <ac:chgData name="Li Qianxiao" userId="64a5c823-0c12-42a3-894d-a19ad3bb3348" providerId="ADAL" clId="{10917F02-A6AC-46EE-AE9A-16816141761C}" dt="2019-09-11T07:43:34.232" v="9359" actId="478"/>
          <ac:spMkLst>
            <pc:docMk/>
            <pc:sldMk cId="3435977308" sldId="448"/>
            <ac:spMk id="6" creationId="{72D0CB70-D40D-41DE-9116-7E2362451FA7}"/>
          </ac:spMkLst>
        </pc:spChg>
        <pc:picChg chg="add mod">
          <ac:chgData name="Li Qianxiao" userId="64a5c823-0c12-42a3-894d-a19ad3bb3348" providerId="ADAL" clId="{10917F02-A6AC-46EE-AE9A-16816141761C}" dt="2019-09-11T07:43:37.831" v="9360" actId="1076"/>
          <ac:picMkLst>
            <pc:docMk/>
            <pc:sldMk cId="3435977308" sldId="448"/>
            <ac:picMk id="5" creationId="{3DF1A8C4-CAD9-400B-BDA0-0AC404C7C063}"/>
          </ac:picMkLst>
        </pc:picChg>
      </pc:sldChg>
      <pc:sldChg chg="addSp modSp add modAnim">
        <pc:chgData name="Li Qianxiao" userId="64a5c823-0c12-42a3-894d-a19ad3bb3348" providerId="ADAL" clId="{10917F02-A6AC-46EE-AE9A-16816141761C}" dt="2019-09-13T09:48:32.159" v="11427"/>
        <pc:sldMkLst>
          <pc:docMk/>
          <pc:sldMk cId="1654423364" sldId="449"/>
        </pc:sldMkLst>
        <pc:spChg chg="add mod">
          <ac:chgData name="Li Qianxiao" userId="64a5c823-0c12-42a3-894d-a19ad3bb3348" providerId="ADAL" clId="{10917F02-A6AC-46EE-AE9A-16816141761C}" dt="2019-09-11T13:02:41.948" v="10701"/>
          <ac:spMkLst>
            <pc:docMk/>
            <pc:sldMk cId="1654423364" sldId="449"/>
            <ac:spMk id="3" creationId="{26AE21D4-664C-4534-9230-334E9847A110}"/>
          </ac:spMkLst>
        </pc:spChg>
      </pc:sldChg>
      <pc:sldChg chg="addSp delSp modSp add modAnim">
        <pc:chgData name="Li Qianxiao" userId="64a5c823-0c12-42a3-894d-a19ad3bb3348" providerId="ADAL" clId="{10917F02-A6AC-46EE-AE9A-16816141761C}" dt="2019-09-13T09:50:55.402" v="11456"/>
        <pc:sldMkLst>
          <pc:docMk/>
          <pc:sldMk cId="4006245098" sldId="450"/>
        </pc:sldMkLst>
        <pc:spChg chg="add del mod">
          <ac:chgData name="Li Qianxiao" userId="64a5c823-0c12-42a3-894d-a19ad3bb3348" providerId="ADAL" clId="{10917F02-A6AC-46EE-AE9A-16816141761C}" dt="2019-09-13T09:49:17.434" v="11434" actId="14100"/>
          <ac:spMkLst>
            <pc:docMk/>
            <pc:sldMk cId="4006245098" sldId="450"/>
            <ac:spMk id="3" creationId="{18025DD0-5FE0-45DC-9A5D-8F820057D431}"/>
          </ac:spMkLst>
        </pc:spChg>
        <pc:spChg chg="add mod">
          <ac:chgData name="Li Qianxiao" userId="64a5c823-0c12-42a3-894d-a19ad3bb3348" providerId="ADAL" clId="{10917F02-A6AC-46EE-AE9A-16816141761C}" dt="2019-09-13T09:50:42.700" v="11454" actId="1038"/>
          <ac:spMkLst>
            <pc:docMk/>
            <pc:sldMk cId="4006245098" sldId="450"/>
            <ac:spMk id="4" creationId="{608530B7-BD30-42E6-A54D-2F369E817450}"/>
          </ac:spMkLst>
        </pc:spChg>
        <pc:spChg chg="add mod">
          <ac:chgData name="Li Qianxiao" userId="64a5c823-0c12-42a3-894d-a19ad3bb3348" providerId="ADAL" clId="{10917F02-A6AC-46EE-AE9A-16816141761C}" dt="2019-09-13T09:50:42.700" v="11454" actId="1038"/>
          <ac:spMkLst>
            <pc:docMk/>
            <pc:sldMk cId="4006245098" sldId="450"/>
            <ac:spMk id="5" creationId="{92DFC69D-D761-4B09-80CD-19D0C2C35AA1}"/>
          </ac:spMkLst>
        </pc:spChg>
      </pc:sldChg>
      <pc:sldChg chg="addSp modSp add mod setBg setClrOvrMap">
        <pc:chgData name="Li Qianxiao" userId="64a5c823-0c12-42a3-894d-a19ad3bb3348" providerId="ADAL" clId="{10917F02-A6AC-46EE-AE9A-16816141761C}" dt="2019-09-13T08:24:04.640" v="11181" actId="27636"/>
        <pc:sldMkLst>
          <pc:docMk/>
          <pc:sldMk cId="1663357026" sldId="451"/>
        </pc:sldMkLst>
        <pc:spChg chg="mod">
          <ac:chgData name="Li Qianxiao" userId="64a5c823-0c12-42a3-894d-a19ad3bb3348" providerId="ADAL" clId="{10917F02-A6AC-46EE-AE9A-16816141761C}" dt="2019-09-13T08:23:38.109" v="11174" actId="26606"/>
          <ac:spMkLst>
            <pc:docMk/>
            <pc:sldMk cId="1663357026" sldId="451"/>
            <ac:spMk id="2" creationId="{31D700AD-8269-484F-8A06-B8B77A7272F6}"/>
          </ac:spMkLst>
        </pc:spChg>
        <pc:spChg chg="add mod">
          <ac:chgData name="Li Qianxiao" userId="64a5c823-0c12-42a3-894d-a19ad3bb3348" providerId="ADAL" clId="{10917F02-A6AC-46EE-AE9A-16816141761C}" dt="2019-09-13T08:24:04.640" v="11181" actId="27636"/>
          <ac:spMkLst>
            <pc:docMk/>
            <pc:sldMk cId="1663357026" sldId="451"/>
            <ac:spMk id="3" creationId="{D6CC5B98-3C3D-4324-9BBD-942DFD4A2B8D}"/>
          </ac:spMkLst>
        </pc:spChg>
        <pc:spChg chg="add">
          <ac:chgData name="Li Qianxiao" userId="64a5c823-0c12-42a3-894d-a19ad3bb3348" providerId="ADAL" clId="{10917F02-A6AC-46EE-AE9A-16816141761C}" dt="2019-09-13T08:23:38.109" v="11174" actId="26606"/>
          <ac:spMkLst>
            <pc:docMk/>
            <pc:sldMk cId="1663357026" sldId="451"/>
            <ac:spMk id="8" creationId="{2A8AA5BC-4F7A-4226-8F99-6D824B226A97}"/>
          </ac:spMkLst>
        </pc:spChg>
        <pc:spChg chg="add">
          <ac:chgData name="Li Qianxiao" userId="64a5c823-0c12-42a3-894d-a19ad3bb3348" providerId="ADAL" clId="{10917F02-A6AC-46EE-AE9A-16816141761C}" dt="2019-09-13T08:23:38.109" v="11174" actId="26606"/>
          <ac:spMkLst>
            <pc:docMk/>
            <pc:sldMk cId="1663357026" sldId="451"/>
            <ac:spMk id="10" creationId="{3E5445C6-DD42-4979-86FF-03730E8C6DB0}"/>
          </ac:spMkLst>
        </pc:spChg>
        <pc:cxnChg chg="add">
          <ac:chgData name="Li Qianxiao" userId="64a5c823-0c12-42a3-894d-a19ad3bb3348" providerId="ADAL" clId="{10917F02-A6AC-46EE-AE9A-16816141761C}" dt="2019-09-13T08:23:38.109" v="11174" actId="26606"/>
          <ac:cxnSpMkLst>
            <pc:docMk/>
            <pc:sldMk cId="1663357026" sldId="451"/>
            <ac:cxnSpMk id="12" creationId="{45000665-DFC7-417E-8FD7-516A0F15C975}"/>
          </ac:cxnSpMkLst>
        </pc:cxnChg>
      </pc:sldChg>
    </pc:docChg>
  </pc:docChgLst>
  <pc:docChgLst>
    <pc:chgData name="Li Qianxiao" userId="64a5c823-0c12-42a3-894d-a19ad3bb3348" providerId="ADAL" clId="{D25B56F2-A4FC-D04C-B61D-AD5C9CC81557}"/>
    <pc:docChg chg="modSld">
      <pc:chgData name="Li Qianxiao" userId="64a5c823-0c12-42a3-894d-a19ad3bb3348" providerId="ADAL" clId="{D25B56F2-A4FC-D04C-B61D-AD5C9CC81557}" dt="2019-09-06T14:14:42.978" v="6" actId="20577"/>
      <pc:docMkLst>
        <pc:docMk/>
      </pc:docMkLst>
    </pc:docChg>
  </pc:docChgLst>
  <pc:docChgLst>
    <pc:chgData name="Li Qianxiao" userId="64a5c823-0c12-42a3-894d-a19ad3bb3348" providerId="ADAL" clId="{FB038EB7-2252-8B46-B4CF-60DB32BBDC31}"/>
    <pc:docChg chg="undo custSel addSld delSld modSld sldOrd delSection modSection">
      <pc:chgData name="Li Qianxiao" userId="64a5c823-0c12-42a3-894d-a19ad3bb3348" providerId="ADAL" clId="{FB038EB7-2252-8B46-B4CF-60DB32BBDC31}" dt="2019-08-23T07:45:02.564" v="1703" actId="20577"/>
      <pc:docMkLst>
        <pc:docMk/>
      </pc:docMkLst>
      <pc:sldChg chg="modSp">
        <pc:chgData name="Li Qianxiao" userId="64a5c823-0c12-42a3-894d-a19ad3bb3348" providerId="ADAL" clId="{FB038EB7-2252-8B46-B4CF-60DB32BBDC31}" dt="2019-08-19T04:22:15.848" v="1" actId="20577"/>
        <pc:sldMkLst>
          <pc:docMk/>
          <pc:sldMk cId="0" sldId="256"/>
        </pc:sldMkLst>
        <pc:spChg chg="mod">
          <ac:chgData name="Li Qianxiao" userId="64a5c823-0c12-42a3-894d-a19ad3bb3348" providerId="ADAL" clId="{FB038EB7-2252-8B46-B4CF-60DB32BBDC31}" dt="2019-08-19T04:22:15.848" v="1" actId="20577"/>
          <ac:spMkLst>
            <pc:docMk/>
            <pc:sldMk cId="0" sldId="256"/>
            <ac:spMk id="3075" creationId="{6177526B-ACB8-C841-8469-9ABF05E68075}"/>
          </ac:spMkLst>
        </pc:spChg>
      </pc:sldChg>
    </pc:docChg>
  </pc:docChgLst>
  <pc:docChgLst>
    <pc:chgData name="Qianxiao Li" userId="64a5c823-0c12-42a3-894d-a19ad3bb3348" providerId="ADAL" clId="{5450B794-AF17-4D97-AA59-5B56F0BA9BD0}"/>
    <pc:docChg chg="undo redo custSel mod addSld delSld modSld sldOrd modMainMaster delSection modSection">
      <pc:chgData name="Qianxiao Li" userId="64a5c823-0c12-42a3-894d-a19ad3bb3348" providerId="ADAL" clId="{5450B794-AF17-4D97-AA59-5B56F0BA9BD0}" dt="2019-08-11T15:50:44.652" v="19246" actId="20577"/>
      <pc:docMkLst>
        <pc:docMk/>
      </pc:docMkLst>
      <pc:sldChg chg="addSp delSp modSp ord">
        <pc:chgData name="Qianxiao Li" userId="64a5c823-0c12-42a3-894d-a19ad3bb3348" providerId="ADAL" clId="{5450B794-AF17-4D97-AA59-5B56F0BA9BD0}" dt="2019-08-11T15:12:09.679" v="18002"/>
        <pc:sldMkLst>
          <pc:docMk/>
          <pc:sldMk cId="0" sldId="256"/>
        </pc:sldMkLst>
        <pc:spChg chg="add del mod">
          <ac:chgData name="Qianxiao Li" userId="64a5c823-0c12-42a3-894d-a19ad3bb3348" providerId="ADAL" clId="{5450B794-AF17-4D97-AA59-5B56F0BA9BD0}" dt="2019-08-10T08:58:38.189" v="2157"/>
          <ac:spMkLst>
            <pc:docMk/>
            <pc:sldMk cId="0" sldId="256"/>
            <ac:spMk id="2" creationId="{A94B5B73-D24B-45CC-AFF4-7C70E8CF311E}"/>
          </ac:spMkLst>
        </pc:spChg>
      </pc:sldChg>
      <pc:sldMasterChg chg="delSp modSldLayout">
        <pc:chgData name="Qianxiao Li" userId="64a5c823-0c12-42a3-894d-a19ad3bb3348" providerId="ADAL" clId="{5450B794-AF17-4D97-AA59-5B56F0BA9BD0}" dt="2019-08-11T06:01:59.581" v="7586" actId="113"/>
        <pc:sldMasterMkLst>
          <pc:docMk/>
          <pc:sldMasterMk cId="0" sldId="2147483648"/>
        </pc:sldMasterMkLst>
        <pc:picChg chg="del">
          <ac:chgData name="Qianxiao Li" userId="64a5c823-0c12-42a3-894d-a19ad3bb3348" providerId="ADAL" clId="{5450B794-AF17-4D97-AA59-5B56F0BA9BD0}" dt="2019-08-10T08:58:58.900" v="2158" actId="478"/>
          <ac:picMkLst>
            <pc:docMk/>
            <pc:sldMasterMk cId="0" sldId="2147483648"/>
            <ac:picMk id="1032" creationId="{939DC71A-2397-094F-81DA-151B269FA599}"/>
          </ac:picMkLst>
        </pc:picChg>
        <pc:sldLayoutChg chg="modSp">
          <pc:chgData name="Qianxiao Li" userId="64a5c823-0c12-42a3-894d-a19ad3bb3348" providerId="ADAL" clId="{5450B794-AF17-4D97-AA59-5B56F0BA9BD0}" dt="2019-08-11T06:01:59.581" v="7586" actId="113"/>
          <pc:sldLayoutMkLst>
            <pc:docMk/>
            <pc:sldMasterMk cId="0" sldId="2147483648"/>
            <pc:sldLayoutMk cId="1733134090" sldId="2147483661"/>
          </pc:sldLayoutMkLst>
          <pc:spChg chg="mod">
            <ac:chgData name="Qianxiao Li" userId="64a5c823-0c12-42a3-894d-a19ad3bb3348" providerId="ADAL" clId="{5450B794-AF17-4D97-AA59-5B56F0BA9BD0}" dt="2019-08-11T06:01:59.581" v="7586" actId="113"/>
            <ac:spMkLst>
              <pc:docMk/>
              <pc:sldMasterMk cId="0" sldId="2147483648"/>
              <pc:sldLayoutMk cId="1733134090" sldId="2147483661"/>
              <ac:spMk id="3" creationId="{F6A38B52-2F2B-D94B-9288-84D7331EA959}"/>
            </ac:spMkLst>
          </pc:spChg>
        </pc:sldLayoutChg>
        <pc:sldLayoutChg chg="addSp delSp modSp setBg">
          <pc:chgData name="Qianxiao Li" userId="64a5c823-0c12-42a3-894d-a19ad3bb3348" providerId="ADAL" clId="{5450B794-AF17-4D97-AA59-5B56F0BA9BD0}" dt="2019-08-11T03:10:43.770" v="4834" actId="403"/>
          <pc:sldLayoutMkLst>
            <pc:docMk/>
            <pc:sldMasterMk cId="0" sldId="2147483648"/>
            <pc:sldLayoutMk cId="3843833960" sldId="2147483662"/>
          </pc:sldLayoutMkLst>
          <pc:spChg chg="del mod">
            <ac:chgData name="Qianxiao Li" userId="64a5c823-0c12-42a3-894d-a19ad3bb3348" providerId="ADAL" clId="{5450B794-AF17-4D97-AA59-5B56F0BA9BD0}" dt="2019-08-11T03:05:11.839" v="4765" actId="478"/>
            <ac:spMkLst>
              <pc:docMk/>
              <pc:sldMasterMk cId="0" sldId="2147483648"/>
              <pc:sldLayoutMk cId="3843833960" sldId="2147483662"/>
              <ac:spMk id="2" creationId="{3F298E3E-3AE2-ED41-AB1C-4354C34812EF}"/>
            </ac:spMkLst>
          </pc:spChg>
          <pc:spChg chg="mod">
            <ac:chgData name="Qianxiao Li" userId="64a5c823-0c12-42a3-894d-a19ad3bb3348" providerId="ADAL" clId="{5450B794-AF17-4D97-AA59-5B56F0BA9BD0}" dt="2019-08-11T03:10:43.770" v="4834" actId="403"/>
            <ac:spMkLst>
              <pc:docMk/>
              <pc:sldMasterMk cId="0" sldId="2147483648"/>
              <pc:sldLayoutMk cId="3843833960" sldId="2147483662"/>
              <ac:spMk id="3" creationId="{C73CDE7F-4210-4B41-B2DF-19FBFFDEBF61}"/>
            </ac:spMkLst>
          </pc:spChg>
          <pc:spChg chg="del mod">
            <ac:chgData name="Qianxiao Li" userId="64a5c823-0c12-42a3-894d-a19ad3bb3348" providerId="ADAL" clId="{5450B794-AF17-4D97-AA59-5B56F0BA9BD0}" dt="2019-08-11T03:04:41.506" v="4758" actId="478"/>
            <ac:spMkLst>
              <pc:docMk/>
              <pc:sldMasterMk cId="0" sldId="2147483648"/>
              <pc:sldLayoutMk cId="3843833960" sldId="2147483662"/>
              <ac:spMk id="4" creationId="{0CFB2216-3555-8A45-959B-B961BA28A711}"/>
            </ac:spMkLst>
          </pc:spChg>
          <pc:spChg chg="del">
            <ac:chgData name="Qianxiao Li" userId="64a5c823-0c12-42a3-894d-a19ad3bb3348" providerId="ADAL" clId="{5450B794-AF17-4D97-AA59-5B56F0BA9BD0}" dt="2019-08-11T03:04:42.337" v="4759" actId="478"/>
            <ac:spMkLst>
              <pc:docMk/>
              <pc:sldMasterMk cId="0" sldId="2147483648"/>
              <pc:sldLayoutMk cId="3843833960" sldId="2147483662"/>
              <ac:spMk id="5" creationId="{BBD4ECB5-FEEB-8149-B3D3-1DC594E2AC36}"/>
            </ac:spMkLst>
          </pc:spChg>
          <pc:spChg chg="del">
            <ac:chgData name="Qianxiao Li" userId="64a5c823-0c12-42a3-894d-a19ad3bb3348" providerId="ADAL" clId="{5450B794-AF17-4D97-AA59-5B56F0BA9BD0}" dt="2019-08-11T03:04:39.141" v="4757" actId="478"/>
            <ac:spMkLst>
              <pc:docMk/>
              <pc:sldMasterMk cId="0" sldId="2147483648"/>
              <pc:sldLayoutMk cId="3843833960" sldId="2147483662"/>
              <ac:spMk id="6" creationId="{BC9CF881-940E-874A-BA91-90AC2C831AE7}"/>
            </ac:spMkLst>
          </pc:spChg>
          <pc:spChg chg="add mod">
            <ac:chgData name="Qianxiao Li" userId="64a5c823-0c12-42a3-894d-a19ad3bb3348" providerId="ADAL" clId="{5450B794-AF17-4D97-AA59-5B56F0BA9BD0}" dt="2019-08-11T03:10:17.404" v="4828"/>
            <ac:spMkLst>
              <pc:docMk/>
              <pc:sldMasterMk cId="0" sldId="2147483648"/>
              <pc:sldLayoutMk cId="3843833960" sldId="2147483662"/>
              <ac:spMk id="7" creationId="{B48088DC-8EDB-4668-8E65-169BCF3F0860}"/>
            </ac:spMkLst>
          </pc:spChg>
          <pc:spChg chg="add del">
            <ac:chgData name="Qianxiao Li" userId="64a5c823-0c12-42a3-894d-a19ad3bb3348" providerId="ADAL" clId="{5450B794-AF17-4D97-AA59-5B56F0BA9BD0}" dt="2019-08-11T03:04:58.013" v="4761"/>
            <ac:spMkLst>
              <pc:docMk/>
              <pc:sldMasterMk cId="0" sldId="2147483648"/>
              <pc:sldLayoutMk cId="3843833960" sldId="2147483662"/>
              <ac:spMk id="8" creationId="{82D6F5CB-6469-4A22-973C-C5FD22F157A9}"/>
            </ac:spMkLst>
          </pc:spChg>
          <pc:spChg chg="add mod">
            <ac:chgData name="Qianxiao Li" userId="64a5c823-0c12-42a3-894d-a19ad3bb3348" providerId="ADAL" clId="{5450B794-AF17-4D97-AA59-5B56F0BA9BD0}" dt="2019-08-11T03:10:15.716" v="4827"/>
            <ac:spMkLst>
              <pc:docMk/>
              <pc:sldMasterMk cId="0" sldId="2147483648"/>
              <pc:sldLayoutMk cId="3843833960" sldId="2147483662"/>
              <ac:spMk id="9" creationId="{F0779F44-B0F4-477A-8647-9D80885DDF62}"/>
            </ac:spMkLst>
          </pc:spChg>
          <pc:spChg chg="add del">
            <ac:chgData name="Qianxiao Li" userId="64a5c823-0c12-42a3-894d-a19ad3bb3348" providerId="ADAL" clId="{5450B794-AF17-4D97-AA59-5B56F0BA9BD0}" dt="2019-08-11T03:05:33.237" v="4788"/>
            <ac:spMkLst>
              <pc:docMk/>
              <pc:sldMasterMk cId="0" sldId="2147483648"/>
              <pc:sldLayoutMk cId="3843833960" sldId="2147483662"/>
              <ac:spMk id="10" creationId="{25225893-B59A-4D95-B28E-90355222958C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AEBA3BA-5B75-2148-99D5-8478DB304B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92475" cy="5095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AD55E7-96FE-5142-80B3-6C853F0E3D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302125" y="0"/>
            <a:ext cx="3292475" cy="5095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F71FB-D406-834A-9A9B-4D5E6368FE64}" type="datetimeFigureOut">
              <a:rPr lang="en-US" smtClean="0"/>
              <a:t>9/9/22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F6482-341C-574F-A2E0-4113D38965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642475"/>
            <a:ext cx="3292475" cy="5095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C8EDE-22A1-194B-96CE-4B04B60D1E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302125" y="9642475"/>
            <a:ext cx="3292475" cy="5095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C8494-6E8E-6A43-8653-D0F88940A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70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92475" cy="5095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302125" y="0"/>
            <a:ext cx="3292475" cy="5095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14439-A448-4819-AFE3-ADCC95E41266}" type="datetimeFigureOut">
              <a:rPr lang="en-SG" smtClean="0"/>
              <a:t>9/9/22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8125" y="1268413"/>
            <a:ext cx="4581525" cy="3427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60413" y="4886325"/>
            <a:ext cx="6076950" cy="39973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642475"/>
            <a:ext cx="3292475" cy="5095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302125" y="9642475"/>
            <a:ext cx="3292475" cy="5095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6AFE6-654F-462B-8723-FE65CCE19D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731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>
            <a:extLst>
              <a:ext uri="{FF2B5EF4-FFF2-40B4-BE49-F238E27FC236}">
                <a16:creationId xmlns:a16="http://schemas.microsoft.com/office/drawing/2014/main" id="{D90B28AE-4B41-F94B-B08A-373842AEC56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0152063" cy="54864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endParaRPr lang="en-US" alt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4E14A6B-9DD1-E240-A2FC-9D32DA172A8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315200"/>
            <a:ext cx="10152063" cy="28098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endParaRPr lang="en-US" altLang="en-US"/>
          </a:p>
        </p:txBody>
      </p:sp>
      <p:pic>
        <p:nvPicPr>
          <p:cNvPr id="5" name="Picture 13">
            <a:extLst>
              <a:ext uri="{FF2B5EF4-FFF2-40B4-BE49-F238E27FC236}">
                <a16:creationId xmlns:a16="http://schemas.microsoft.com/office/drawing/2014/main" id="{BE7EBA51-C0D9-B744-BE65-587768AF5B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757863"/>
            <a:ext cx="25733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>
            <a:extLst>
              <a:ext uri="{FF2B5EF4-FFF2-40B4-BE49-F238E27FC236}">
                <a16:creationId xmlns:a16="http://schemas.microsoft.com/office/drawing/2014/main" id="{0A355AC1-52B1-9740-AA20-EE686306162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1524000"/>
            <a:ext cx="8991600" cy="1752600"/>
          </a:xfrm>
        </p:spPr>
        <p:txBody>
          <a:bodyPr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alt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012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9F630-2B63-9C49-9223-FE240A99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2CAE0-0F5D-A94A-A498-470D5EE42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8F447D-AF2B-DA45-A6D0-5C490DCBC7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7A089D0-FE24-3A40-9998-4A3F128D2C0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43922-1E30-BE46-8C49-F34C9E903E9B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8ED0569-81A2-CF49-AA54-21F767223061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6173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3569E6-5955-1F4D-A433-8693AE022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3425" y="914400"/>
            <a:ext cx="2155825" cy="6019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92B1E-3E9B-974D-A4A5-0385BC225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1188" y="914400"/>
            <a:ext cx="6319837" cy="6019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FA6DE1-8008-B341-8090-2780A5B5BE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E3D6FE2-F67F-C846-8A99-339ABEAEA51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4AEAC-B19B-D047-8424-E479274A6DC9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D681339-383D-144D-8CB9-79B55394DBF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6980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688B-AF21-8142-AA1E-2F2EE0B35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38B52-2F2B-D94B-9288-84D7331EA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99608BA-712D-B94E-A39E-E3829E72C0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E22D57F-CD41-E440-A4E8-2D816E1BB4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C3CC-877C-B24F-AC37-9F4E714C4F5E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08B83B8-54B0-2247-80C6-9007A33E3BA0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3313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CDE7F-4210-4B41-B2DF-19FBFFDEBF6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5486400"/>
            <a:ext cx="10152062" cy="1828800"/>
          </a:xfrm>
        </p:spPr>
        <p:txBody>
          <a:bodyPr/>
          <a:lstStyle>
            <a:lvl1pPr marL="0" indent="0">
              <a:buNone/>
              <a:defRPr lang="en-GB" sz="5400" kern="1200" dirty="0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48088DC-8EDB-4668-8E65-169BCF3F08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315200"/>
            <a:ext cx="10152063" cy="280988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/>
            <a:endParaRPr lang="en-US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F0779F44-B0F4-477A-8647-9D80885DDF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0152063" cy="5486400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83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BDB0-CE0F-6C4E-B40D-E5EB6C024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3979C-A9D4-5449-B644-FA8549C07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188" y="2193925"/>
            <a:ext cx="4237037" cy="47402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10FBB-A8CF-8D4B-A9E4-4C17FAEB4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0625" y="2193925"/>
            <a:ext cx="4238625" cy="47402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2FF7ED-A192-F04B-92F6-A9D8BD7B62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04E14B-899F-B147-B454-BC240E926BD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42497-FE5A-7D43-B7CB-C5BEF4EAB601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4983532A-3D7F-5A47-BBA6-3D49EF284CA4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9895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2452-CA8E-9541-8864-171B51CB8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404813"/>
            <a:ext cx="8756650" cy="14684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885F0-ED68-3E43-A64F-D1A1E5C0F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500" y="1862138"/>
            <a:ext cx="4295775" cy="9128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F7383-A624-024A-88E1-AEFD5103C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8500" y="2774950"/>
            <a:ext cx="4295775" cy="40814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0C5A2-E0AF-4048-BF5F-8EE505B93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38738" y="1862138"/>
            <a:ext cx="4316412" cy="9128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A6CBF-5B44-E24D-9131-0C074039A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38738" y="2774950"/>
            <a:ext cx="4316412" cy="40814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7FFB5D6-73DE-FB4E-899F-0B34A2A96F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4581509-3A33-B24B-BC54-4D3082EFD4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CB059-C53B-DE4D-ABF5-BBCBE3DEEF29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3B1CA664-8304-6441-AD49-3956945E6C7F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881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2E31-DA45-7847-817F-A1307774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4AED1D1-9174-D149-94ED-E02D5C75DF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B309718-2529-C84B-B041-C755F8A3CF5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52222-194F-314B-909E-A4FCE42C80C8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14F1E60-7959-9944-B678-5D9EF2F913C7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6357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69E7C85-DD44-1045-946B-265A259C75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C367E98-9B66-3D41-BC57-AF348615052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6AA04-934A-5E41-B441-6343A8546C49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6BABAD3-46CB-5449-A0B4-506B4733C1CB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6690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E8FE3-0D71-0640-8FAD-D1952A92D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506413"/>
            <a:ext cx="3275013" cy="1773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96CA4-3CA2-4C4F-8761-0C2EBB282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6413" y="1093788"/>
            <a:ext cx="5138737" cy="53975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81CDF-CB87-9A45-AD25-099E15443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8500" y="2279650"/>
            <a:ext cx="3275013" cy="42211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523929-061B-D34E-9429-1E8C164E3B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8183DB-6CBB-4B48-AF6B-D43224F36D8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BE07AD-0061-684F-A9B6-A2257DFA895E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1B39A206-3888-4748-822A-7CAC62467404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0030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1996-48B3-EB4E-A8D5-6DA0C0D2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506413"/>
            <a:ext cx="3275013" cy="1773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AD357A-2570-9042-9346-67765BA25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6413" y="1093788"/>
            <a:ext cx="5138737" cy="5397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E02E7-9C29-0743-B94C-BF97D5484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8500" y="2279650"/>
            <a:ext cx="3275013" cy="42211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A8B523-AE28-574B-A3F4-34D4D4386D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9FE9999-D890-DF4D-960D-46B02E8924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225C0-F027-6B41-BC2B-8FE4B3FC0F5A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0E2F8D77-72B7-9443-8D80-CE915DEFD301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827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247E839-1A71-DC43-B816-5639A8F604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914400"/>
            <a:ext cx="7237412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84" tIns="50691" rIns="101384" bIns="506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D2A0661-DE35-184A-BB61-8FF0B75169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2193925"/>
            <a:ext cx="8628062" cy="474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7980347-C8F0-C64E-A5BC-A98F3497307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70167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defTabSz="1014413">
              <a:defRPr sz="1000"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55D0C47-5EF5-4043-8817-80A4CCA3F5F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70167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r" defTabSz="1014413">
              <a:defRPr sz="1000" smtClean="0"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fld id="{FA67903D-0A5E-3042-80BB-1036E3824743}" type="slidenum">
              <a:rPr lang="en-GB" altLang="en-US"/>
              <a:pPr>
                <a:defRPr/>
              </a:pPr>
              <a:t>‹#›</a:t>
            </a:fld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FBBF8585-7518-DA47-A4A6-E98840B5E4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312025"/>
            <a:ext cx="10152063" cy="280988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endParaRPr lang="en-US" altLang="en-US"/>
          </a:p>
        </p:txBody>
      </p:sp>
      <p:sp>
        <p:nvSpPr>
          <p:cNvPr id="1031" name="Rectangle 8">
            <a:extLst>
              <a:ext uri="{FF2B5EF4-FFF2-40B4-BE49-F238E27FC236}">
                <a16:creationId xmlns:a16="http://schemas.microsoft.com/office/drawing/2014/main" id="{F74C0480-EEDA-BB4B-B622-DFAD3C5F19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0152063" cy="280988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endParaRPr lang="en-US" alt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6E37B017-3833-F246-BE7D-CFA8C386853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7016750"/>
            <a:ext cx="3214688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ctr" defTabSz="1014413">
              <a:defRPr sz="1600"/>
            </a:lvl1pPr>
          </a:lstStyle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dt="0"/>
  <p:txStyles>
    <p:titleStyle>
      <a:lvl1pPr algn="l" defTabSz="1014413" rtl="0" eaLnBrk="0" fontAlgn="base" hangingPunct="0">
        <a:spcBef>
          <a:spcPct val="0"/>
        </a:spcBef>
        <a:spcAft>
          <a:spcPct val="0"/>
        </a:spcAft>
        <a:defRPr sz="3500" kern="1200">
          <a:solidFill>
            <a:srgbClr val="FF6600"/>
          </a:solidFill>
          <a:latin typeface="+mj-lt"/>
          <a:ea typeface="+mj-ea"/>
          <a:cs typeface="+mj-cs"/>
        </a:defRPr>
      </a:lvl1pPr>
      <a:lvl2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Times New Roman" panose="02020603050405020304" pitchFamily="18" charset="0"/>
        </a:defRPr>
      </a:lvl2pPr>
      <a:lvl3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Times New Roman" panose="02020603050405020304" pitchFamily="18" charset="0"/>
        </a:defRPr>
      </a:lvl3pPr>
      <a:lvl4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Times New Roman" panose="02020603050405020304" pitchFamily="18" charset="0"/>
        </a:defRPr>
      </a:lvl4pPr>
      <a:lvl5pPr algn="l" defTabSz="1014413" rtl="0" eaLnBrk="0" fontAlgn="base" hangingPunct="0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Times New Roman" panose="02020603050405020304" pitchFamily="18" charset="0"/>
        </a:defRPr>
      </a:lvl5pPr>
      <a:lvl6pPr marL="457200" algn="l" defTabSz="1014413" rtl="0" fontAlgn="base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Times New Roman" panose="02020603050405020304" pitchFamily="18" charset="0"/>
        </a:defRPr>
      </a:lvl6pPr>
      <a:lvl7pPr marL="914400" algn="l" defTabSz="1014413" rtl="0" fontAlgn="base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Times New Roman" panose="02020603050405020304" pitchFamily="18" charset="0"/>
        </a:defRPr>
      </a:lvl7pPr>
      <a:lvl8pPr marL="1371600" algn="l" defTabSz="1014413" rtl="0" fontAlgn="base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Times New Roman" panose="02020603050405020304" pitchFamily="18" charset="0"/>
        </a:defRPr>
      </a:lvl8pPr>
      <a:lvl9pPr marL="1828800" algn="l" defTabSz="1014413" rtl="0" fontAlgn="base">
        <a:spcBef>
          <a:spcPct val="0"/>
        </a:spcBef>
        <a:spcAft>
          <a:spcPct val="0"/>
        </a:spcAft>
        <a:defRPr sz="3500">
          <a:solidFill>
            <a:srgbClr val="FF6600"/>
          </a:solidFill>
          <a:latin typeface="Times New Roman" panose="02020603050405020304" pitchFamily="18" charset="0"/>
        </a:defRPr>
      </a:lvl9pPr>
    </p:titleStyle>
    <p:bodyStyle>
      <a:lvl1pPr algn="l" defTabSz="1014413" rtl="0" eaLnBrk="0" fontAlgn="base" hangingPunct="0">
        <a:spcBef>
          <a:spcPct val="20000"/>
        </a:spcBef>
        <a:spcAft>
          <a:spcPct val="0"/>
        </a:spcAft>
        <a:defRPr sz="2500" b="1" kern="1200">
          <a:solidFill>
            <a:srgbClr val="003399"/>
          </a:solidFill>
          <a:latin typeface="+mn-lt"/>
          <a:ea typeface="+mn-ea"/>
          <a:cs typeface="+mn-cs"/>
        </a:defRPr>
      </a:lvl1pPr>
      <a:lvl2pPr marL="374650" indent="6350" algn="l" defTabSz="1014413" rtl="0" eaLnBrk="0" fontAlgn="base" hangingPunct="0">
        <a:spcBef>
          <a:spcPct val="20000"/>
        </a:spcBef>
        <a:spcAft>
          <a:spcPct val="0"/>
        </a:spcAft>
        <a:defRPr sz="2600" kern="1200">
          <a:solidFill>
            <a:srgbClr val="003399"/>
          </a:solidFill>
          <a:latin typeface="+mn-lt"/>
          <a:ea typeface="+mn-ea"/>
          <a:cs typeface="+mn-cs"/>
        </a:defRPr>
      </a:lvl2pPr>
      <a:lvl3pPr marL="755650" algn="l" defTabSz="1014413" rtl="0" eaLnBrk="0" fontAlgn="base" hangingPunct="0">
        <a:spcBef>
          <a:spcPct val="20000"/>
        </a:spcBef>
        <a:spcAft>
          <a:spcPct val="0"/>
        </a:spcAft>
        <a:defRPr sz="2200" b="1" kern="1200">
          <a:solidFill>
            <a:srgbClr val="FF6600"/>
          </a:solidFill>
          <a:latin typeface="+mn-lt"/>
          <a:ea typeface="+mn-ea"/>
          <a:cs typeface="+mn-cs"/>
        </a:defRPr>
      </a:lvl3pPr>
      <a:lvl4pPr marL="1143000" indent="6350" algn="l" defTabSz="1014413" rtl="0" eaLnBrk="0" fontAlgn="base" hangingPunct="0">
        <a:spcBef>
          <a:spcPct val="20000"/>
        </a:spcBef>
        <a:spcAft>
          <a:spcPct val="0"/>
        </a:spcAft>
        <a:defRPr sz="2200" i="1" kern="1200">
          <a:solidFill>
            <a:srgbClr val="003399"/>
          </a:solidFill>
          <a:latin typeface="+mn-lt"/>
          <a:ea typeface="+mn-ea"/>
          <a:cs typeface="+mn-cs"/>
        </a:defRPr>
      </a:lvl4pPr>
      <a:lvl5pPr marL="1524000" algn="l" defTabSz="1014413" rtl="0" eaLnBrk="0" fontAlgn="base" hangingPunct="0">
        <a:spcBef>
          <a:spcPct val="20000"/>
        </a:spcBef>
        <a:spcAft>
          <a:spcPct val="0"/>
        </a:spcAft>
        <a:defRPr sz="2000" kern="1200">
          <a:solidFill>
            <a:srgbClr val="00339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Footer Placeholder 3">
            <a:extLst>
              <a:ext uri="{FF2B5EF4-FFF2-40B4-BE49-F238E27FC236}">
                <a16:creationId xmlns:a16="http://schemas.microsoft.com/office/drawing/2014/main" id="{779285BD-836A-5047-9FBC-03C777F073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>
            <a:lvl1pPr defTabSz="1014413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 defTabSz="1014413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 defTabSz="1014413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 defTabSz="1014413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 defTabSz="1014413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endParaRPr lang="en-GB" altLang="en-US" sz="1600"/>
          </a:p>
          <a:p>
            <a:endParaRPr lang="en-GB" altLang="en-US" sz="1600"/>
          </a:p>
        </p:txBody>
      </p:sp>
      <p:sp>
        <p:nvSpPr>
          <p:cNvPr id="3074" name="Rectangle 17">
            <a:extLst>
              <a:ext uri="{FF2B5EF4-FFF2-40B4-BE49-F238E27FC236}">
                <a16:creationId xmlns:a16="http://schemas.microsoft.com/office/drawing/2014/main" id="{1392BD24-9D14-E74A-8D3B-511438821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152063" cy="54864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endParaRPr lang="en-US" altLang="en-US"/>
          </a:p>
        </p:txBody>
      </p:sp>
      <p:sp>
        <p:nvSpPr>
          <p:cNvPr id="3075" name="Text Box 18">
            <a:extLst>
              <a:ext uri="{FF2B5EF4-FFF2-40B4-BE49-F238E27FC236}">
                <a16:creationId xmlns:a16="http://schemas.microsoft.com/office/drawing/2014/main" id="{6177526B-ACB8-C841-8469-9ABF05E68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1447800"/>
            <a:ext cx="8580437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500" dirty="0">
                <a:solidFill>
                  <a:schemeClr val="bg1"/>
                </a:solidFill>
                <a:latin typeface="Times New Roman" panose="02020603050405020304" pitchFamily="18" charset="0"/>
              </a:rPr>
              <a:t>Foundations of Machine Learning</a:t>
            </a:r>
            <a:br>
              <a:rPr lang="en-US" altLang="en-US" sz="4500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altLang="en-US" sz="2500" dirty="0">
                <a:solidFill>
                  <a:schemeClr val="bg1"/>
                </a:solidFill>
                <a:latin typeface="Times New Roman" panose="02020603050405020304" pitchFamily="18" charset="0"/>
              </a:rPr>
              <a:t>DSA 5105 • Lecture 5</a:t>
            </a:r>
          </a:p>
          <a:p>
            <a:pPr algn="ctr" eaLnBrk="1" hangingPunct="1">
              <a:spcBef>
                <a:spcPct val="50000"/>
              </a:spcBef>
            </a:pPr>
            <a:endParaRPr lang="en-GB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en-GB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GB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Soufiane Hayou</a:t>
            </a:r>
          </a:p>
          <a:p>
            <a:pPr algn="ctr" eaLnBrk="1" hangingPunct="1">
              <a:spcBef>
                <a:spcPct val="50000"/>
              </a:spcBef>
            </a:pPr>
            <a:r>
              <a:rPr lang="en-GB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Department of Mathematics</a:t>
            </a:r>
            <a:endParaRPr lang="en-US" altLang="en-US" sz="45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6" name="Rectangle 19">
            <a:extLst>
              <a:ext uri="{FF2B5EF4-FFF2-40B4-BE49-F238E27FC236}">
                <a16:creationId xmlns:a16="http://schemas.microsoft.com/office/drawing/2014/main" id="{A246959F-575A-A248-9C5F-A1601BBAF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315200"/>
            <a:ext cx="10152063" cy="28098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endParaRPr lang="en-US" altLang="en-US"/>
          </a:p>
        </p:txBody>
      </p:sp>
      <p:pic>
        <p:nvPicPr>
          <p:cNvPr id="3077" name="Picture 20">
            <a:extLst>
              <a:ext uri="{FF2B5EF4-FFF2-40B4-BE49-F238E27FC236}">
                <a16:creationId xmlns:a16="http://schemas.microsoft.com/office/drawing/2014/main" id="{44E5F444-F1C5-E549-9793-75399ED5C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751513"/>
            <a:ext cx="2576513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2591-3F7F-450A-B244-B1BE930E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“Proof” in a Special Case</a:t>
            </a:r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F1DB5E-5CFE-4A56-BE07-E1670E448C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188" y="2193925"/>
                <a:ext cx="8628062" cy="1266825"/>
              </a:xfrm>
            </p:spPr>
            <p:txBody>
              <a:bodyPr/>
              <a:lstStyle/>
              <a:p>
                <a:r>
                  <a:rPr lang="en-US" b="0"/>
                  <a:t>Let us consider a 1D continuous function on the unit interval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b="0"/>
              </a:p>
              <a:p>
                <a:endParaRPr lang="en-SG" b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F1DB5E-5CFE-4A56-BE07-E1670E448C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188" y="2193925"/>
                <a:ext cx="8628062" cy="1266825"/>
              </a:xfrm>
              <a:blipFill>
                <a:blip r:embed="rId2"/>
                <a:stretch>
                  <a:fillRect l="-1059" t="-384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EB0027-6D83-4A96-AB33-2851F9937C7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B7EAA9-10E5-4443-8714-5F968CFADF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943"/>
          <a:stretch/>
        </p:blipFill>
        <p:spPr>
          <a:xfrm>
            <a:off x="2962238" y="3371928"/>
            <a:ext cx="4227586" cy="373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02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5470E-0C4E-4ECF-B2C1-4F2534CB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914400"/>
            <a:ext cx="8628062" cy="1266825"/>
          </a:xfrm>
        </p:spPr>
        <p:txBody>
          <a:bodyPr/>
          <a:lstStyle/>
          <a:p>
            <a:r>
              <a:rPr lang="en-US"/>
              <a:t>Step 1: Approximate by a step functions</a:t>
            </a:r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AAA1D0-5428-44E9-8E28-C5003270DA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417911" y="6903888"/>
            <a:ext cx="3214688" cy="506413"/>
          </a:xfrm>
        </p:spPr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89C68C-8756-44E6-ABEA-29AA65ADC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54" y="2412753"/>
            <a:ext cx="8665003" cy="39071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BABAB0-B98A-4D69-A746-094801386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54" y="2412753"/>
            <a:ext cx="8665003" cy="39071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15EE96-FF4A-450D-918D-14A430E3B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54" y="2412753"/>
            <a:ext cx="8665003" cy="390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3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5470E-0C4E-4ECF-B2C1-4F2534CB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914400"/>
            <a:ext cx="8628062" cy="1266825"/>
          </a:xfrm>
        </p:spPr>
        <p:txBody>
          <a:bodyPr/>
          <a:lstStyle/>
          <a:p>
            <a:r>
              <a:rPr lang="en-US"/>
              <a:t>Step 2: Use two sigmoids to make a step</a:t>
            </a:r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AAA1D0-5428-44E9-8E28-C5003270DA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505200" y="7016750"/>
            <a:ext cx="3214688" cy="506413"/>
          </a:xfrm>
        </p:spPr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1BA7E5-709C-478D-9D01-8FF4035B8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188" y="2692163"/>
            <a:ext cx="8628062" cy="3743799"/>
          </a:xfrm>
          <a:prstGeom prst="rect">
            <a:avLst/>
          </a:prstGeom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711CD639-EFDA-4791-BCF4-F274FA5197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63"/>
          <a:stretch/>
        </p:blipFill>
        <p:spPr bwMode="auto">
          <a:xfrm>
            <a:off x="611188" y="2692163"/>
            <a:ext cx="4377579" cy="3743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178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5470E-0C4E-4ECF-B2C1-4F2534CB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914400"/>
            <a:ext cx="8628062" cy="1266825"/>
          </a:xfrm>
        </p:spPr>
        <p:txBody>
          <a:bodyPr/>
          <a:lstStyle/>
          <a:p>
            <a:r>
              <a:rPr lang="en-US"/>
              <a:t>Step 3: Sum the resulting function</a:t>
            </a:r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AAA1D0-5428-44E9-8E28-C5003270DA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505200" y="2972775"/>
            <a:ext cx="3214688" cy="506413"/>
          </a:xfrm>
        </p:spPr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9A6D5D-8AFA-4815-8B6E-77C82F7C9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5566"/>
          <a:stretch/>
        </p:blipFill>
        <p:spPr>
          <a:xfrm>
            <a:off x="300160" y="2972775"/>
            <a:ext cx="3289016" cy="2948602"/>
          </a:xfrm>
          <a:prstGeom prst="rect">
            <a:avLst/>
          </a:prstGeom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791E17C0-776D-4666-A79D-112295C6F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790"/>
          <a:stretch/>
        </p:blipFill>
        <p:spPr bwMode="auto">
          <a:xfrm>
            <a:off x="300160" y="2972775"/>
            <a:ext cx="6419728" cy="2948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6F927D0E-52CC-4AAA-90FB-CF5E0D8F0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160" y="2972775"/>
            <a:ext cx="9551742" cy="2948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473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BC42-64FE-46D4-BC7B-EB424B514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Curse of Dimensionality</a:t>
            </a:r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AB1240-54D4-4A86-9FC2-92B356021E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Although this idea can be extended to high dimensions, it introduces an issue. </a:t>
                </a:r>
              </a:p>
              <a:p>
                <a:r>
                  <a:rPr lang="en-SG" b="0" dirty="0"/>
                  <a:t>How many patches of linear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SG" b="0" dirty="0"/>
                  <a:t> are there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b="0" dirty="0"/>
                  <a:t>?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/>
                  <a:t> pieces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pieces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General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 pieces</a:t>
                </a:r>
              </a:p>
              <a:p>
                <a:r>
                  <a:rPr lang="en-US" b="0" dirty="0"/>
                  <a:t>Even if somehow, we only need a constant number of neurons to approximate each piece, we would still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0" dirty="0"/>
                  <a:t> neurons!</a:t>
                </a:r>
              </a:p>
              <a:p>
                <a:r>
                  <a:rPr lang="en-US" b="0" dirty="0"/>
                  <a:t>This is known as the </a:t>
                </a:r>
                <a:r>
                  <a:rPr lang="en-US" dirty="0"/>
                  <a:t>curse of dimensionality </a:t>
                </a:r>
                <a:r>
                  <a:rPr lang="en-US" b="0" dirty="0"/>
                  <a:t>that plagues high dimensional problems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AB1240-54D4-4A86-9FC2-92B356021E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9" t="-10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EEFB7-408F-4B07-B1A0-1A1DD1FD06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4131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681"/>
            <a:ext cx="10152062" cy="75998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67902" y="356363"/>
            <a:ext cx="9637038" cy="688346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2F683A3-EC2D-4050-90B1-02CB4C026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007" y="1243171"/>
            <a:ext cx="7614047" cy="31457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 eaLnBrk="1" hangingPunct="1">
              <a:lnSpc>
                <a:spcPct val="90000"/>
              </a:lnSpc>
            </a:pPr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 neural networks suffer from the curse of dimensionality?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33924" y="4551750"/>
            <a:ext cx="2284214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5825A-EA80-4419-872E-8A0CB33E8B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362870" y="6822734"/>
            <a:ext cx="3426321" cy="4044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 eaLnBrk="1" hangingPunct="1">
              <a:spcAft>
                <a:spcPts val="600"/>
              </a:spcAft>
              <a:defRPr/>
            </a:pPr>
            <a:endParaRPr lang="en-US" alt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  <a:p>
            <a:pPr defTabSz="914400" eaLnBrk="1" hangingPunct="1">
              <a:spcAft>
                <a:spcPts val="600"/>
              </a:spcAft>
              <a:defRPr/>
            </a:pPr>
            <a:endParaRPr lang="en-US" alt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0373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12E88-ED39-490A-ABAE-F08F5792C0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Linear and Nonlinear Approximation</a:t>
            </a:r>
            <a:endParaRPr lang="en-SG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C05323-AEE5-4121-9A88-2C926D21A75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937375" y="7016750"/>
            <a:ext cx="3214688" cy="506413"/>
          </a:xfrm>
        </p:spPr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42769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DF4BB5-7B08-4352-B3BB-9905A1D95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vs Nonlinear Approximation</a:t>
            </a:r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5E81D62C-1E13-411A-9197-E11DEA9BE4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188" y="2193925"/>
                <a:ext cx="8628062" cy="4712713"/>
              </a:xfrm>
              <a:prstGeom prst="rect">
                <a:avLst/>
              </a:prstGeom>
            </p:spPr>
            <p:txBody>
              <a:bodyPr/>
              <a:lstStyle>
                <a:lvl1pPr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500" b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7465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6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2pPr>
                <a:lvl3pPr marL="7556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b="1" kern="1200">
                    <a:solidFill>
                      <a:srgbClr val="FF6600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i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4pPr>
                <a:lvl5pPr marL="152400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0">
                    <a:latin typeface="Cambria Math" panose="02040503050406030204" pitchFamily="18" charset="0"/>
                  </a:rPr>
                  <a:t>Recall: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/>
              </a:p>
              <a:p>
                <a:pPr marL="831850" lvl="1" indent="-457200">
                  <a:buFont typeface="+mj-lt"/>
                  <a:buAutoNum type="arabicPeriod"/>
                </a:pPr>
                <a:r>
                  <a:rPr lang="en-US"/>
                  <a:t>Linear approximation: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/>
                  <a:t> are </a:t>
                </a:r>
                <a:r>
                  <a:rPr lang="en-US" b="1"/>
                  <a:t>fixed</a:t>
                </a:r>
              </a:p>
              <a:p>
                <a:pPr marL="831850" lvl="1" indent="-457200">
                  <a:buFont typeface="+mj-lt"/>
                  <a:buAutoNum type="arabicPeriod"/>
                </a:pPr>
                <a:r>
                  <a:rPr lang="en-US"/>
                  <a:t>Nonlinear approximation: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/>
                  <a:t> are </a:t>
                </a:r>
                <a:r>
                  <a:rPr lang="en-US" b="1"/>
                  <a:t>adapted</a:t>
                </a:r>
                <a:br>
                  <a:rPr lang="en-US"/>
                </a:br>
                <a:endParaRPr lang="en-US"/>
              </a:p>
              <a:p>
                <a:r>
                  <a:rPr lang="en-US" b="0"/>
                  <a:t>What is the difference?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5E81D62C-1E13-411A-9197-E11DEA9BE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88" y="2193925"/>
                <a:ext cx="8628062" cy="4712713"/>
              </a:xfrm>
              <a:prstGeom prst="rect">
                <a:avLst/>
              </a:prstGeom>
              <a:blipFill>
                <a:blip r:embed="rId2"/>
                <a:stretch>
                  <a:fillRect l="-1130" t="-103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648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C62DA9-D425-4A95-A648-E5FDF7BBB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significance of data-dependent feature maps</a:t>
            </a:r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FDA0094-52AB-4DF6-8807-C560509160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188" y="2193925"/>
                <a:ext cx="8628062" cy="1887349"/>
              </a:xfrm>
            </p:spPr>
            <p:txBody>
              <a:bodyPr/>
              <a:lstStyle/>
              <a:p>
                <a:r>
                  <a:rPr lang="en-US" b="0"/>
                  <a:t>Let us consider some motivating examples</a:t>
                </a:r>
              </a:p>
              <a:p>
                <a:endParaRPr lang="en-US" b="0"/>
              </a:p>
              <a:p>
                <a:r>
                  <a:rPr lang="en-US" b="0"/>
                  <a:t>Suppose we want to write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SG" b="0"/>
                  <a:t> in 3D in terms of its coordinate components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FDA0094-52AB-4DF6-8807-C560509160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188" y="2193925"/>
                <a:ext cx="8628062" cy="1887349"/>
              </a:xfrm>
              <a:blipFill>
                <a:blip r:embed="rId2"/>
                <a:stretch>
                  <a:fillRect l="-1059" t="-2581" b="-161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F8A850-6CA9-4D14-816E-890E32C32D1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3">
                <a:extLst>
                  <a:ext uri="{FF2B5EF4-FFF2-40B4-BE49-F238E27FC236}">
                    <a16:creationId xmlns:a16="http://schemas.microsoft.com/office/drawing/2014/main" id="{9C8E1DC9-F883-4245-B3BC-653305DEB56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076031" y="5218194"/>
                <a:ext cx="3928028" cy="513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101384" tIns="50691" rIns="101384" bIns="50691" numCol="1" anchor="t" anchorCtr="0" compatLnSpc="1">
                <a:prstTxWarp prst="textNoShape">
                  <a:avLst/>
                </a:prstTxWarp>
              </a:bodyPr>
              <a:lstStyle>
                <a:lvl1pPr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500" b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7465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6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2pPr>
                <a:lvl3pPr marL="7556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b="1" kern="1200">
                    <a:solidFill>
                      <a:srgbClr val="FF6600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i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4pPr>
                <a:lvl5pPr marL="152400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/>
              </a:p>
            </p:txBody>
          </p:sp>
        </mc:Choice>
        <mc:Fallback xmlns="">
          <p:sp>
            <p:nvSpPr>
              <p:cNvPr id="38" name="Content Placeholder 3">
                <a:extLst>
                  <a:ext uri="{FF2B5EF4-FFF2-40B4-BE49-F238E27FC236}">
                    <a16:creationId xmlns:a16="http://schemas.microsoft.com/office/drawing/2014/main" id="{9C8E1DC9-F883-4245-B3BC-653305DEB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76031" y="5218194"/>
                <a:ext cx="3928028" cy="5132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2675E6-C0D4-4A73-A334-B4735292120E}"/>
              </a:ext>
            </a:extLst>
          </p:cNvPr>
          <p:cNvCxnSpPr/>
          <p:nvPr/>
        </p:nvCxnSpPr>
        <p:spPr bwMode="auto">
          <a:xfrm flipV="1">
            <a:off x="1083323" y="4249418"/>
            <a:ext cx="0" cy="239713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69FDEB-9F25-42D3-A0E9-210F09D3219E}"/>
              </a:ext>
            </a:extLst>
          </p:cNvPr>
          <p:cNvCxnSpPr/>
          <p:nvPr/>
        </p:nvCxnSpPr>
        <p:spPr bwMode="auto">
          <a:xfrm rot="5400000" flipV="1">
            <a:off x="2190556" y="5516617"/>
            <a:ext cx="0" cy="22269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359916-7A82-4DB0-A127-C82C7DB7367D}"/>
              </a:ext>
            </a:extLst>
          </p:cNvPr>
          <p:cNvCxnSpPr/>
          <p:nvPr/>
        </p:nvCxnSpPr>
        <p:spPr bwMode="auto">
          <a:xfrm flipV="1">
            <a:off x="1077103" y="4964784"/>
            <a:ext cx="1648771" cy="166528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04BF0A-F753-499F-9538-A496E0D8B526}"/>
              </a:ext>
            </a:extLst>
          </p:cNvPr>
          <p:cNvCxnSpPr/>
          <p:nvPr/>
        </p:nvCxnSpPr>
        <p:spPr bwMode="auto">
          <a:xfrm>
            <a:off x="1052223" y="6638314"/>
            <a:ext cx="584717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82CD3F-0B04-4F01-AE30-D9F387972A71}"/>
              </a:ext>
            </a:extLst>
          </p:cNvPr>
          <p:cNvCxnSpPr/>
          <p:nvPr/>
        </p:nvCxnSpPr>
        <p:spPr bwMode="auto">
          <a:xfrm rot="16200000">
            <a:off x="686670" y="6259225"/>
            <a:ext cx="774651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1C565F-B23E-4F2A-AF43-97C333A8E01D}"/>
              </a:ext>
            </a:extLst>
          </p:cNvPr>
          <p:cNvCxnSpPr/>
          <p:nvPr/>
        </p:nvCxnSpPr>
        <p:spPr bwMode="auto">
          <a:xfrm flipV="1">
            <a:off x="1086435" y="6094404"/>
            <a:ext cx="500740" cy="50681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3">
                <a:extLst>
                  <a:ext uri="{FF2B5EF4-FFF2-40B4-BE49-F238E27FC236}">
                    <a16:creationId xmlns:a16="http://schemas.microsoft.com/office/drawing/2014/main" id="{C0A6041B-A4DD-475C-B095-7AE1FF1A75B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88126" y="6509932"/>
                <a:ext cx="500736" cy="506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101384" tIns="50691" rIns="101384" bIns="50691" numCol="1" anchor="t" anchorCtr="0" compatLnSpc="1">
                <a:prstTxWarp prst="textNoShape">
                  <a:avLst/>
                </a:prstTxWarp>
              </a:bodyPr>
              <a:lstStyle>
                <a:lvl1pPr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500" b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7465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6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2pPr>
                <a:lvl3pPr marL="7556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b="1" kern="1200">
                    <a:solidFill>
                      <a:srgbClr val="FF6600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i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4pPr>
                <a:lvl5pPr marL="152400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/>
              </a:p>
            </p:txBody>
          </p:sp>
        </mc:Choice>
        <mc:Fallback xmlns="">
          <p:sp>
            <p:nvSpPr>
              <p:cNvPr id="25" name="Content Placeholder 3">
                <a:extLst>
                  <a:ext uri="{FF2B5EF4-FFF2-40B4-BE49-F238E27FC236}">
                    <a16:creationId xmlns:a16="http://schemas.microsoft.com/office/drawing/2014/main" id="{C0A6041B-A4DD-475C-B095-7AE1FF1A7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8126" y="6509932"/>
                <a:ext cx="500736" cy="5068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3">
                <a:extLst>
                  <a:ext uri="{FF2B5EF4-FFF2-40B4-BE49-F238E27FC236}">
                    <a16:creationId xmlns:a16="http://schemas.microsoft.com/office/drawing/2014/main" id="{170F22B0-03E6-441F-840A-0FA3918E866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82587" y="5483153"/>
                <a:ext cx="500736" cy="506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101384" tIns="50691" rIns="101384" bIns="50691" numCol="1" anchor="t" anchorCtr="0" compatLnSpc="1">
                <a:prstTxWarp prst="textNoShape">
                  <a:avLst/>
                </a:prstTxWarp>
              </a:bodyPr>
              <a:lstStyle>
                <a:lvl1pPr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500" b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7465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6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2pPr>
                <a:lvl3pPr marL="7556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b="1" kern="1200">
                    <a:solidFill>
                      <a:srgbClr val="FF6600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i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4pPr>
                <a:lvl5pPr marL="152400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/>
              </a:p>
            </p:txBody>
          </p:sp>
        </mc:Choice>
        <mc:Fallback xmlns="">
          <p:sp>
            <p:nvSpPr>
              <p:cNvPr id="26" name="Content Placeholder 3">
                <a:extLst>
                  <a:ext uri="{FF2B5EF4-FFF2-40B4-BE49-F238E27FC236}">
                    <a16:creationId xmlns:a16="http://schemas.microsoft.com/office/drawing/2014/main" id="{170F22B0-03E6-441F-840A-0FA3918E8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2587" y="5483153"/>
                <a:ext cx="500736" cy="5068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3">
                <a:extLst>
                  <a:ext uri="{FF2B5EF4-FFF2-40B4-BE49-F238E27FC236}">
                    <a16:creationId xmlns:a16="http://schemas.microsoft.com/office/drawing/2014/main" id="{B88A3639-504B-461B-A085-7221F6E2606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69534" y="5698613"/>
                <a:ext cx="500736" cy="506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101384" tIns="50691" rIns="101384" bIns="50691" numCol="1" anchor="t" anchorCtr="0" compatLnSpc="1">
                <a:prstTxWarp prst="textNoShape">
                  <a:avLst/>
                </a:prstTxWarp>
              </a:bodyPr>
              <a:lstStyle>
                <a:lvl1pPr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500" b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7465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6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2pPr>
                <a:lvl3pPr marL="7556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b="1" kern="1200">
                    <a:solidFill>
                      <a:srgbClr val="FF6600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i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4pPr>
                <a:lvl5pPr marL="152400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/>
              </a:p>
            </p:txBody>
          </p:sp>
        </mc:Choice>
        <mc:Fallback xmlns="">
          <p:sp>
            <p:nvSpPr>
              <p:cNvPr id="27" name="Content Placeholder 3">
                <a:extLst>
                  <a:ext uri="{FF2B5EF4-FFF2-40B4-BE49-F238E27FC236}">
                    <a16:creationId xmlns:a16="http://schemas.microsoft.com/office/drawing/2014/main" id="{B88A3639-504B-461B-A085-7221F6E26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69534" y="5698613"/>
                <a:ext cx="500736" cy="5068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DBCF12E-51A5-470D-A901-E063C3A7B68F}"/>
              </a:ext>
            </a:extLst>
          </p:cNvPr>
          <p:cNvCxnSpPr/>
          <p:nvPr/>
        </p:nvCxnSpPr>
        <p:spPr bwMode="auto">
          <a:xfrm flipV="1">
            <a:off x="1073992" y="5182605"/>
            <a:ext cx="2118128" cy="141862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339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DF7411-5638-4A20-8717-3981186011C6}"/>
              </a:ext>
            </a:extLst>
          </p:cNvPr>
          <p:cNvCxnSpPr>
            <a:cxnSpLocks/>
          </p:cNvCxnSpPr>
          <p:nvPr/>
        </p:nvCxnSpPr>
        <p:spPr bwMode="auto">
          <a:xfrm flipV="1">
            <a:off x="1052223" y="6057321"/>
            <a:ext cx="2139897" cy="54390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EB509DC-A53C-41B7-B750-E7FD1F3AEE37}"/>
              </a:ext>
            </a:extLst>
          </p:cNvPr>
          <p:cNvCxnSpPr>
            <a:cxnSpLocks/>
          </p:cNvCxnSpPr>
          <p:nvPr/>
        </p:nvCxnSpPr>
        <p:spPr bwMode="auto">
          <a:xfrm flipV="1">
            <a:off x="2676109" y="6094406"/>
            <a:ext cx="546294" cy="53566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3">
                <a:extLst>
                  <a:ext uri="{FF2B5EF4-FFF2-40B4-BE49-F238E27FC236}">
                    <a16:creationId xmlns:a16="http://schemas.microsoft.com/office/drawing/2014/main" id="{B973D583-F31B-41BF-83A5-237D3405EA6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530247" y="6509932"/>
                <a:ext cx="500736" cy="506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101384" tIns="50691" rIns="101384" bIns="50691" numCol="1" anchor="t" anchorCtr="0" compatLnSpc="1">
                <a:prstTxWarp prst="textNoShape">
                  <a:avLst/>
                </a:prstTxWarp>
              </a:bodyPr>
              <a:lstStyle>
                <a:lvl1pPr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500" b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7465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6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2pPr>
                <a:lvl3pPr marL="7556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b="1" kern="1200">
                    <a:solidFill>
                      <a:srgbClr val="FF6600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i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4pPr>
                <a:lvl5pPr marL="152400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/>
              </a:p>
            </p:txBody>
          </p:sp>
        </mc:Choice>
        <mc:Fallback xmlns="">
          <p:sp>
            <p:nvSpPr>
              <p:cNvPr id="39" name="Content Placeholder 3">
                <a:extLst>
                  <a:ext uri="{FF2B5EF4-FFF2-40B4-BE49-F238E27FC236}">
                    <a16:creationId xmlns:a16="http://schemas.microsoft.com/office/drawing/2014/main" id="{B973D583-F31B-41BF-83A5-237D3405E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0247" y="6509932"/>
                <a:ext cx="500736" cy="5068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555D825-4DD3-42DD-9763-9D638E4476DC}"/>
              </a:ext>
            </a:extLst>
          </p:cNvPr>
          <p:cNvCxnSpPr>
            <a:cxnSpLocks/>
          </p:cNvCxnSpPr>
          <p:nvPr/>
        </p:nvCxnSpPr>
        <p:spPr bwMode="auto">
          <a:xfrm flipV="1">
            <a:off x="1634562" y="6061437"/>
            <a:ext cx="1579327" cy="3296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7D5AF4F-171E-4379-B651-3B2E95ABEE35}"/>
              </a:ext>
            </a:extLst>
          </p:cNvPr>
          <p:cNvCxnSpPr>
            <a:cxnSpLocks/>
          </p:cNvCxnSpPr>
          <p:nvPr/>
        </p:nvCxnSpPr>
        <p:spPr bwMode="auto">
          <a:xfrm flipV="1">
            <a:off x="1073992" y="5182605"/>
            <a:ext cx="2110763" cy="5825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F125679-F2AC-4B75-BE44-466E4F5DD483}"/>
              </a:ext>
            </a:extLst>
          </p:cNvPr>
          <p:cNvCxnSpPr>
            <a:cxnSpLocks/>
          </p:cNvCxnSpPr>
          <p:nvPr/>
        </p:nvCxnSpPr>
        <p:spPr bwMode="auto">
          <a:xfrm flipV="1">
            <a:off x="3199163" y="5225011"/>
            <a:ext cx="0" cy="8493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ontent Placeholder 3">
                <a:extLst>
                  <a:ext uri="{FF2B5EF4-FFF2-40B4-BE49-F238E27FC236}">
                    <a16:creationId xmlns:a16="http://schemas.microsoft.com/office/drawing/2014/main" id="{BB789B5D-8A08-46B5-BD3D-66F403CFF5E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82587" y="4711376"/>
                <a:ext cx="500736" cy="506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101384" tIns="50691" rIns="101384" bIns="50691" numCol="1" anchor="t" anchorCtr="0" compatLnSpc="1">
                <a:prstTxWarp prst="textNoShape">
                  <a:avLst/>
                </a:prstTxWarp>
              </a:bodyPr>
              <a:lstStyle>
                <a:lvl1pPr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500" b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7465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6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2pPr>
                <a:lvl3pPr marL="7556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b="1" kern="1200">
                    <a:solidFill>
                      <a:srgbClr val="FF6600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i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4pPr>
                <a:lvl5pPr marL="152400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/>
              </a:p>
            </p:txBody>
          </p:sp>
        </mc:Choice>
        <mc:Fallback xmlns="">
          <p:sp>
            <p:nvSpPr>
              <p:cNvPr id="67" name="Content Placeholder 3">
                <a:extLst>
                  <a:ext uri="{FF2B5EF4-FFF2-40B4-BE49-F238E27FC236}">
                    <a16:creationId xmlns:a16="http://schemas.microsoft.com/office/drawing/2014/main" id="{BB789B5D-8A08-46B5-BD3D-66F403CFF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2587" y="4711376"/>
                <a:ext cx="500736" cy="5068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ontent Placeholder 3">
                <a:extLst>
                  <a:ext uri="{FF2B5EF4-FFF2-40B4-BE49-F238E27FC236}">
                    <a16:creationId xmlns:a16="http://schemas.microsoft.com/office/drawing/2014/main" id="{1EB07F8D-C252-48B1-9864-B50271F04C2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68352" y="5307397"/>
                <a:ext cx="500736" cy="506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101384" tIns="50691" rIns="101384" bIns="50691" numCol="1" anchor="t" anchorCtr="0" compatLnSpc="1">
                <a:prstTxWarp prst="textNoShape">
                  <a:avLst/>
                </a:prstTxWarp>
              </a:bodyPr>
              <a:lstStyle>
                <a:lvl1pPr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500" b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7465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6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2pPr>
                <a:lvl3pPr marL="7556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b="1" kern="1200">
                    <a:solidFill>
                      <a:srgbClr val="FF6600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i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4pPr>
                <a:lvl5pPr marL="152400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/>
              </a:p>
            </p:txBody>
          </p:sp>
        </mc:Choice>
        <mc:Fallback xmlns="">
          <p:sp>
            <p:nvSpPr>
              <p:cNvPr id="69" name="Content Placeholder 3">
                <a:extLst>
                  <a:ext uri="{FF2B5EF4-FFF2-40B4-BE49-F238E27FC236}">
                    <a16:creationId xmlns:a16="http://schemas.microsoft.com/office/drawing/2014/main" id="{1EB07F8D-C252-48B1-9864-B50271F04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8352" y="5307397"/>
                <a:ext cx="500736" cy="5068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3">
                <a:extLst>
                  <a:ext uri="{FF2B5EF4-FFF2-40B4-BE49-F238E27FC236}">
                    <a16:creationId xmlns:a16="http://schemas.microsoft.com/office/drawing/2014/main" id="{62DB31EC-3630-1640-B8FD-721EABA6E21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030983" y="4688395"/>
                <a:ext cx="722749" cy="506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101384" tIns="50691" rIns="101384" bIns="50691" numCol="1" anchor="t" anchorCtr="0" compatLnSpc="1">
                <a:prstTxWarp prst="textNoShape">
                  <a:avLst/>
                </a:prstTxWarp>
              </a:bodyPr>
              <a:lstStyle>
                <a:lvl1pPr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500" b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7465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6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2pPr>
                <a:lvl3pPr marL="7556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b="1" kern="1200">
                    <a:solidFill>
                      <a:srgbClr val="FF6600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i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4pPr>
                <a:lvl5pPr marL="152400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b="0"/>
              </a:p>
            </p:txBody>
          </p:sp>
        </mc:Choice>
        <mc:Fallback xmlns="">
          <p:sp>
            <p:nvSpPr>
              <p:cNvPr id="29" name="Content Placeholder 3">
                <a:extLst>
                  <a:ext uri="{FF2B5EF4-FFF2-40B4-BE49-F238E27FC236}">
                    <a16:creationId xmlns:a16="http://schemas.microsoft.com/office/drawing/2014/main" id="{62DB31EC-3630-1640-B8FD-721EABA6E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0983" y="4688395"/>
                <a:ext cx="722749" cy="5068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49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25" grpId="0"/>
      <p:bldP spid="26" grpId="0"/>
      <p:bldP spid="27" grpId="0"/>
      <p:bldP spid="39" grpId="0"/>
      <p:bldP spid="67" grpId="0"/>
      <p:bldP spid="69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D72BD5-E1FB-43B4-9BA1-518539C84D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0FE2D34B-B55C-420C-B8C1-1CA0F9FED8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188" y="852196"/>
                <a:ext cx="8628062" cy="1032588"/>
              </a:xfrm>
              <a:prstGeom prst="rect">
                <a:avLst/>
              </a:prstGeom>
            </p:spPr>
            <p:txBody>
              <a:bodyPr/>
              <a:lstStyle>
                <a:lvl1pPr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500" b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7465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6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2pPr>
                <a:lvl3pPr marL="7556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b="1" kern="1200">
                    <a:solidFill>
                      <a:srgbClr val="FF6600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i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4pPr>
                <a:lvl5pPr marL="152400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0"/>
                  <a:t>Suppose we can </a:t>
                </a:r>
                <a:r>
                  <a:rPr lang="en-US"/>
                  <a:t>only </a:t>
                </a:r>
                <a:r>
                  <a:rPr lang="en-US" b="0"/>
                  <a:t>use 2 coordinate axes,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/>
              </a:p>
              <a:p>
                <a:r>
                  <a:rPr lang="en-US" b="0"/>
                  <a:t>What is the best approximation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b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b="0"/>
                  <a:t>?</a:t>
                </a:r>
              </a:p>
            </p:txBody>
          </p:sp>
        </mc:Choice>
        <mc:Fallback xmlns="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0FE2D34B-B55C-420C-B8C1-1CA0F9FED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88" y="852196"/>
                <a:ext cx="8628062" cy="1032588"/>
              </a:xfrm>
              <a:prstGeom prst="rect">
                <a:avLst/>
              </a:prstGeom>
              <a:blipFill>
                <a:blip r:embed="rId2"/>
                <a:stretch>
                  <a:fillRect l="-1130" t="-5325" b="-41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287A794-2194-4DF5-9E16-5A1FDB8B79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188" y="2052736"/>
                <a:ext cx="4670361" cy="2606350"/>
              </a:xfrm>
              <a:prstGeom prst="rect">
                <a:avLst/>
              </a:prstGeom>
            </p:spPr>
            <p:txBody>
              <a:bodyPr/>
              <a:lstStyle>
                <a:lvl1pPr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500" b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7465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6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2pPr>
                <a:lvl3pPr marL="7556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b="1" kern="1200">
                    <a:solidFill>
                      <a:srgbClr val="FF6600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i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4pPr>
                <a:lvl5pPr marL="152400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0"/>
                  <a:t>Example: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3, 1, 2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/>
              </a:p>
              <a:p>
                <a:endParaRPr lang="en-US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/>
              </a:p>
              <a:p>
                <a:endParaRPr lang="en-US" b="0"/>
              </a:p>
              <a:p>
                <a:pPr algn="ctr"/>
                <a:r>
                  <a:rPr lang="en-US" b="0"/>
                  <a:t>Error: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b="0"/>
              </a:p>
              <a:p>
                <a:pPr algn="ctr"/>
                <a:endParaRPr lang="en-US" b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287A794-2194-4DF5-9E16-5A1FDB8B7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88" y="2052736"/>
                <a:ext cx="4670361" cy="2606350"/>
              </a:xfrm>
              <a:prstGeom prst="rect">
                <a:avLst/>
              </a:prstGeom>
              <a:blipFill>
                <a:blip r:embed="rId3"/>
                <a:stretch>
                  <a:fillRect l="-2089" t="-2108" b="-56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658764-C6C4-46BD-A131-763B01717EC4}"/>
                  </a:ext>
                </a:extLst>
              </p:cNvPr>
              <p:cNvSpPr txBox="1"/>
              <p:nvPr/>
            </p:nvSpPr>
            <p:spPr>
              <a:xfrm>
                <a:off x="611189" y="5144278"/>
                <a:ext cx="8582574" cy="1400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defTabSz="1014413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sz="2500">
                    <a:solidFill>
                      <a:srgbClr val="003399"/>
                    </a:solidFill>
                    <a:latin typeface="+mn-lt"/>
                  </a:rPr>
                  <a:t>What if we can pick which two bases to use after seeing </a:t>
                </a:r>
                <a14:m>
                  <m:oMath xmlns:m="http://schemas.openxmlformats.org/officeDocument/2006/math">
                    <m:r>
                      <a:rPr lang="en-US" sz="250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500">
                    <a:solidFill>
                      <a:srgbClr val="003399"/>
                    </a:solidFill>
                    <a:latin typeface="+mn-lt"/>
                  </a:rPr>
                  <a:t>?</a:t>
                </a:r>
              </a:p>
              <a:p>
                <a:pPr marL="342900" indent="-342900" defTabSz="1014413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sz="2500">
                    <a:solidFill>
                      <a:srgbClr val="003399"/>
                    </a:solidFill>
                    <a:latin typeface="+mn-lt"/>
                  </a:rPr>
                  <a:t>What if we can pick two bases from a much larger set?</a:t>
                </a:r>
              </a:p>
              <a:p>
                <a:pPr defTabSz="1014413">
                  <a:spcBef>
                    <a:spcPct val="20000"/>
                  </a:spcBef>
                </a:pPr>
                <a:endParaRPr lang="en-SG" sz="2500">
                  <a:solidFill>
                    <a:srgbClr val="003399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658764-C6C4-46BD-A131-763B01717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89" y="5144278"/>
                <a:ext cx="8582574" cy="1400383"/>
              </a:xfrm>
              <a:prstGeom prst="rect">
                <a:avLst/>
              </a:prstGeom>
              <a:blipFill>
                <a:blip r:embed="rId4"/>
                <a:stretch>
                  <a:fillRect l="-994" t="-391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87A47920-5036-46D0-BD3E-54EB32E87AB1}"/>
              </a:ext>
            </a:extLst>
          </p:cNvPr>
          <p:cNvGrpSpPr/>
          <p:nvPr/>
        </p:nvGrpSpPr>
        <p:grpSpPr>
          <a:xfrm>
            <a:off x="5807730" y="2140902"/>
            <a:ext cx="3171145" cy="2767332"/>
            <a:chOff x="5807730" y="2140902"/>
            <a:chExt cx="3171145" cy="276733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71CBC00-653B-4F3A-82D6-D24A54AE3EE3}"/>
                </a:ext>
              </a:extLst>
            </p:cNvPr>
            <p:cNvCxnSpPr/>
            <p:nvPr/>
          </p:nvCxnSpPr>
          <p:spPr bwMode="auto">
            <a:xfrm flipV="1">
              <a:off x="6308466" y="2140902"/>
              <a:ext cx="0" cy="239713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9D450CE-484F-42E2-BD4C-C3E6E41AD9DF}"/>
                </a:ext>
              </a:extLst>
            </p:cNvPr>
            <p:cNvCxnSpPr/>
            <p:nvPr/>
          </p:nvCxnSpPr>
          <p:spPr bwMode="auto">
            <a:xfrm rot="5400000" flipV="1">
              <a:off x="7415699" y="3408101"/>
              <a:ext cx="0" cy="222690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DCB2496-0519-4783-82B4-EA8629B76E49}"/>
                </a:ext>
              </a:extLst>
            </p:cNvPr>
            <p:cNvCxnSpPr/>
            <p:nvPr/>
          </p:nvCxnSpPr>
          <p:spPr bwMode="auto">
            <a:xfrm flipV="1">
              <a:off x="6302246" y="2856268"/>
              <a:ext cx="1648771" cy="166528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8A6F528-5DC9-4619-94CB-281515C7DB12}"/>
                </a:ext>
              </a:extLst>
            </p:cNvPr>
            <p:cNvCxnSpPr/>
            <p:nvPr/>
          </p:nvCxnSpPr>
          <p:spPr bwMode="auto">
            <a:xfrm>
              <a:off x="6277366" y="4529798"/>
              <a:ext cx="584717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603B00C-9899-476A-B108-858D4B771C70}"/>
                </a:ext>
              </a:extLst>
            </p:cNvPr>
            <p:cNvCxnSpPr/>
            <p:nvPr/>
          </p:nvCxnSpPr>
          <p:spPr bwMode="auto">
            <a:xfrm rot="16200000">
              <a:off x="5911813" y="4150709"/>
              <a:ext cx="774651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33CCEB5-6F62-442E-8617-C58BB6597C3A}"/>
                </a:ext>
              </a:extLst>
            </p:cNvPr>
            <p:cNvCxnSpPr/>
            <p:nvPr/>
          </p:nvCxnSpPr>
          <p:spPr bwMode="auto">
            <a:xfrm flipV="1">
              <a:off x="6311578" y="3985888"/>
              <a:ext cx="500740" cy="50681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ontent Placeholder 3">
                  <a:extLst>
                    <a:ext uri="{FF2B5EF4-FFF2-40B4-BE49-F238E27FC236}">
                      <a16:creationId xmlns:a16="http://schemas.microsoft.com/office/drawing/2014/main" id="{5496DE38-2C8E-46FD-AE90-F273A721F1E9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6613269" y="4401416"/>
                  <a:ext cx="500736" cy="5068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101384" tIns="50691" rIns="101384" bIns="50691" numCol="1" anchor="t" anchorCtr="0" compatLnSpc="1">
                  <a:prstTxWarp prst="textNoShape">
                    <a:avLst/>
                  </a:prstTxWarp>
                </a:bodyPr>
                <a:lstStyle>
                  <a:lvl1pPr algn="l" defTabSz="1014413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500" b="1" kern="1200">
                      <a:solidFill>
                        <a:srgbClr val="003399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74650" indent="6350" algn="l" defTabSz="1014413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600" kern="1200">
                      <a:solidFill>
                        <a:srgbClr val="003399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755650" algn="l" defTabSz="1014413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200" b="1" kern="1200">
                      <a:solidFill>
                        <a:srgbClr val="FF66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143000" indent="6350" algn="l" defTabSz="1014413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200" i="1" kern="1200">
                      <a:solidFill>
                        <a:srgbClr val="003399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524000" algn="l" defTabSz="1014413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000" kern="1200">
                      <a:solidFill>
                        <a:srgbClr val="003399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="0"/>
                </a:p>
              </p:txBody>
            </p:sp>
          </mc:Choice>
          <mc:Fallback xmlns="">
            <p:sp>
              <p:nvSpPr>
                <p:cNvPr id="12" name="Content Placeholder 3">
                  <a:extLst>
                    <a:ext uri="{FF2B5EF4-FFF2-40B4-BE49-F238E27FC236}">
                      <a16:creationId xmlns:a16="http://schemas.microsoft.com/office/drawing/2014/main" id="{5496DE38-2C8E-46FD-AE90-F273A721F1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13269" y="4401416"/>
                  <a:ext cx="500736" cy="50681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ontent Placeholder 3">
                  <a:extLst>
                    <a:ext uri="{FF2B5EF4-FFF2-40B4-BE49-F238E27FC236}">
                      <a16:creationId xmlns:a16="http://schemas.microsoft.com/office/drawing/2014/main" id="{3F04B519-2B1C-45A6-AEB7-2D6E059A252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5807730" y="3637285"/>
                  <a:ext cx="500736" cy="5068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101384" tIns="50691" rIns="101384" bIns="50691" numCol="1" anchor="t" anchorCtr="0" compatLnSpc="1">
                  <a:prstTxWarp prst="textNoShape">
                    <a:avLst/>
                  </a:prstTxWarp>
                </a:bodyPr>
                <a:lstStyle>
                  <a:lvl1pPr algn="l" defTabSz="1014413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500" b="1" kern="1200">
                      <a:solidFill>
                        <a:srgbClr val="003399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74650" indent="6350" algn="l" defTabSz="1014413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600" kern="1200">
                      <a:solidFill>
                        <a:srgbClr val="003399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755650" algn="l" defTabSz="1014413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200" b="1" kern="1200">
                      <a:solidFill>
                        <a:srgbClr val="FF66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143000" indent="6350" algn="l" defTabSz="1014413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200" i="1" kern="1200">
                      <a:solidFill>
                        <a:srgbClr val="003399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524000" algn="l" defTabSz="1014413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000" kern="1200">
                      <a:solidFill>
                        <a:srgbClr val="003399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b="0"/>
                </a:p>
              </p:txBody>
            </p:sp>
          </mc:Choice>
          <mc:Fallback xmlns="">
            <p:sp>
              <p:nvSpPr>
                <p:cNvPr id="13" name="Content Placeholder 3">
                  <a:extLst>
                    <a:ext uri="{FF2B5EF4-FFF2-40B4-BE49-F238E27FC236}">
                      <a16:creationId xmlns:a16="http://schemas.microsoft.com/office/drawing/2014/main" id="{3F04B519-2B1C-45A6-AEB7-2D6E059A25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07730" y="3637285"/>
                  <a:ext cx="500736" cy="50681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ontent Placeholder 3">
                  <a:extLst>
                    <a:ext uri="{FF2B5EF4-FFF2-40B4-BE49-F238E27FC236}">
                      <a16:creationId xmlns:a16="http://schemas.microsoft.com/office/drawing/2014/main" id="{93A7F68B-E5C4-4080-9831-B6C4FCCD0541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6394677" y="3590097"/>
                  <a:ext cx="500736" cy="5068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101384" tIns="50691" rIns="101384" bIns="50691" numCol="1" anchor="t" anchorCtr="0" compatLnSpc="1">
                  <a:prstTxWarp prst="textNoShape">
                    <a:avLst/>
                  </a:prstTxWarp>
                </a:bodyPr>
                <a:lstStyle>
                  <a:lvl1pPr algn="l" defTabSz="1014413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500" b="1" kern="1200">
                      <a:solidFill>
                        <a:srgbClr val="003399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74650" indent="6350" algn="l" defTabSz="1014413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600" kern="1200">
                      <a:solidFill>
                        <a:srgbClr val="003399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755650" algn="l" defTabSz="1014413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200" b="1" kern="1200">
                      <a:solidFill>
                        <a:srgbClr val="FF66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143000" indent="6350" algn="l" defTabSz="1014413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200" i="1" kern="1200">
                      <a:solidFill>
                        <a:srgbClr val="003399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524000" algn="l" defTabSz="1014413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000" kern="1200">
                      <a:solidFill>
                        <a:srgbClr val="003399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0"/>
                </a:p>
              </p:txBody>
            </p:sp>
          </mc:Choice>
          <mc:Fallback xmlns="">
            <p:sp>
              <p:nvSpPr>
                <p:cNvPr id="14" name="Content Placeholder 3">
                  <a:extLst>
                    <a:ext uri="{FF2B5EF4-FFF2-40B4-BE49-F238E27FC236}">
                      <a16:creationId xmlns:a16="http://schemas.microsoft.com/office/drawing/2014/main" id="{93A7F68B-E5C4-4080-9831-B6C4FCCD05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94677" y="3590097"/>
                  <a:ext cx="500736" cy="50681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97563B8-7F7A-4A97-8B30-0DCE924EBC6A}"/>
                </a:ext>
              </a:extLst>
            </p:cNvPr>
            <p:cNvCxnSpPr/>
            <p:nvPr/>
          </p:nvCxnSpPr>
          <p:spPr bwMode="auto">
            <a:xfrm flipV="1">
              <a:off x="6299135" y="3074089"/>
              <a:ext cx="2118128" cy="141862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5D250B9-0DB7-4A7D-B42D-AC7C5D8EC0F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277366" y="3948805"/>
              <a:ext cx="2139897" cy="54390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D9EE88B-C7D8-401E-AD1E-2079450775B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901252" y="3985890"/>
              <a:ext cx="546294" cy="53566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ontent Placeholder 3">
                  <a:extLst>
                    <a:ext uri="{FF2B5EF4-FFF2-40B4-BE49-F238E27FC236}">
                      <a16:creationId xmlns:a16="http://schemas.microsoft.com/office/drawing/2014/main" id="{C60A5495-0365-44B3-8BD0-9C5A05DD673E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7755390" y="4401416"/>
                  <a:ext cx="500736" cy="5068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101384" tIns="50691" rIns="101384" bIns="50691" numCol="1" anchor="t" anchorCtr="0" compatLnSpc="1">
                  <a:prstTxWarp prst="textNoShape">
                    <a:avLst/>
                  </a:prstTxWarp>
                </a:bodyPr>
                <a:lstStyle>
                  <a:lvl1pPr algn="l" defTabSz="1014413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500" b="1" kern="1200">
                      <a:solidFill>
                        <a:srgbClr val="003399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74650" indent="6350" algn="l" defTabSz="1014413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600" kern="1200">
                      <a:solidFill>
                        <a:srgbClr val="003399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755650" algn="l" defTabSz="1014413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200" b="1" kern="1200">
                      <a:solidFill>
                        <a:srgbClr val="FF66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143000" indent="6350" algn="l" defTabSz="1014413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200" i="1" kern="1200">
                      <a:solidFill>
                        <a:srgbClr val="003399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524000" algn="l" defTabSz="1014413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000" kern="1200">
                      <a:solidFill>
                        <a:srgbClr val="003399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b="0"/>
                </a:p>
              </p:txBody>
            </p:sp>
          </mc:Choice>
          <mc:Fallback xmlns="">
            <p:sp>
              <p:nvSpPr>
                <p:cNvPr id="18" name="Content Placeholder 3">
                  <a:extLst>
                    <a:ext uri="{FF2B5EF4-FFF2-40B4-BE49-F238E27FC236}">
                      <a16:creationId xmlns:a16="http://schemas.microsoft.com/office/drawing/2014/main" id="{C60A5495-0365-44B3-8BD0-9C5A05DD67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755390" y="4401416"/>
                  <a:ext cx="500736" cy="50681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9EBBE4C-DB2E-4132-A00F-5F8CC39698C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859705" y="3952921"/>
              <a:ext cx="1579327" cy="3296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4E096F2-089E-4C9F-93CF-418A9BA5C77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308466" y="3074091"/>
              <a:ext cx="2101432" cy="41813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40006EA-26EF-4960-9E75-32D785A0865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424306" y="3116495"/>
              <a:ext cx="0" cy="84931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ontent Placeholder 3">
                  <a:extLst>
                    <a:ext uri="{FF2B5EF4-FFF2-40B4-BE49-F238E27FC236}">
                      <a16:creationId xmlns:a16="http://schemas.microsoft.com/office/drawing/2014/main" id="{5DB5122B-BEBF-496E-B176-39B4453ED143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5838168" y="2953444"/>
                  <a:ext cx="500736" cy="5068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101384" tIns="50691" rIns="101384" bIns="50691" numCol="1" anchor="t" anchorCtr="0" compatLnSpc="1">
                  <a:prstTxWarp prst="textNoShape">
                    <a:avLst/>
                  </a:prstTxWarp>
                </a:bodyPr>
                <a:lstStyle>
                  <a:lvl1pPr algn="l" defTabSz="1014413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500" b="1" kern="1200">
                      <a:solidFill>
                        <a:srgbClr val="003399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74650" indent="6350" algn="l" defTabSz="1014413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600" kern="1200">
                      <a:solidFill>
                        <a:srgbClr val="003399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755650" algn="l" defTabSz="1014413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200" b="1" kern="1200">
                      <a:solidFill>
                        <a:srgbClr val="FF66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143000" indent="6350" algn="l" defTabSz="1014413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200" i="1" kern="1200">
                      <a:solidFill>
                        <a:srgbClr val="003399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524000" algn="l" defTabSz="1014413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000" kern="1200">
                      <a:solidFill>
                        <a:srgbClr val="003399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22" name="Content Placeholder 3">
                  <a:extLst>
                    <a:ext uri="{FF2B5EF4-FFF2-40B4-BE49-F238E27FC236}">
                      <a16:creationId xmlns:a16="http://schemas.microsoft.com/office/drawing/2014/main" id="{5DB5122B-BEBF-496E-B176-39B4453ED1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38168" y="2953444"/>
                  <a:ext cx="500736" cy="50681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ontent Placeholder 3">
                  <a:extLst>
                    <a:ext uri="{FF2B5EF4-FFF2-40B4-BE49-F238E27FC236}">
                      <a16:creationId xmlns:a16="http://schemas.microsoft.com/office/drawing/2014/main" id="{3548F654-6916-4D8C-AC57-DAD8BDA402BA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6593495" y="3189153"/>
                  <a:ext cx="500736" cy="5068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101384" tIns="50691" rIns="101384" bIns="50691" numCol="1" anchor="t" anchorCtr="0" compatLnSpc="1">
                  <a:prstTxWarp prst="textNoShape">
                    <a:avLst/>
                  </a:prstTxWarp>
                </a:bodyPr>
                <a:lstStyle>
                  <a:lvl1pPr algn="l" defTabSz="1014413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500" b="1" kern="1200">
                      <a:solidFill>
                        <a:srgbClr val="003399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74650" indent="6350" algn="l" defTabSz="1014413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600" kern="1200">
                      <a:solidFill>
                        <a:srgbClr val="003399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755650" algn="l" defTabSz="1014413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200" b="1" kern="1200">
                      <a:solidFill>
                        <a:srgbClr val="FF66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143000" indent="6350" algn="l" defTabSz="1014413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200" i="1" kern="1200">
                      <a:solidFill>
                        <a:srgbClr val="003399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524000" algn="l" defTabSz="1014413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000" kern="1200">
                      <a:solidFill>
                        <a:srgbClr val="003399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b="0"/>
                </a:p>
              </p:txBody>
            </p:sp>
          </mc:Choice>
          <mc:Fallback xmlns="">
            <p:sp>
              <p:nvSpPr>
                <p:cNvPr id="23" name="Content Placeholder 3">
                  <a:extLst>
                    <a:ext uri="{FF2B5EF4-FFF2-40B4-BE49-F238E27FC236}">
                      <a16:creationId xmlns:a16="http://schemas.microsoft.com/office/drawing/2014/main" id="{3548F654-6916-4D8C-AC57-DAD8BDA402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93495" y="3189153"/>
                  <a:ext cx="500736" cy="50681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ontent Placeholder 3">
                  <a:extLst>
                    <a:ext uri="{FF2B5EF4-FFF2-40B4-BE49-F238E27FC236}">
                      <a16:creationId xmlns:a16="http://schemas.microsoft.com/office/drawing/2014/main" id="{F732046F-205A-422B-B7F8-A80B95412180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8256126" y="2579879"/>
                  <a:ext cx="722749" cy="5068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101384" tIns="50691" rIns="101384" bIns="50691" numCol="1" anchor="t" anchorCtr="0" compatLnSpc="1">
                  <a:prstTxWarp prst="textNoShape">
                    <a:avLst/>
                  </a:prstTxWarp>
                </a:bodyPr>
                <a:lstStyle>
                  <a:lvl1pPr algn="l" defTabSz="1014413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500" b="1" kern="1200">
                      <a:solidFill>
                        <a:srgbClr val="003399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74650" indent="6350" algn="l" defTabSz="1014413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600" kern="1200">
                      <a:solidFill>
                        <a:srgbClr val="003399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755650" algn="l" defTabSz="1014413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200" b="1" kern="1200">
                      <a:solidFill>
                        <a:srgbClr val="FF66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143000" indent="6350" algn="l" defTabSz="1014413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200" i="1" kern="1200">
                      <a:solidFill>
                        <a:srgbClr val="003399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524000" algn="l" defTabSz="1014413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2000" kern="1200">
                      <a:solidFill>
                        <a:srgbClr val="003399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b="0"/>
                </a:p>
              </p:txBody>
            </p:sp>
          </mc:Choice>
          <mc:Fallback xmlns="">
            <p:sp>
              <p:nvSpPr>
                <p:cNvPr id="24" name="Content Placeholder 3">
                  <a:extLst>
                    <a:ext uri="{FF2B5EF4-FFF2-40B4-BE49-F238E27FC236}">
                      <a16:creationId xmlns:a16="http://schemas.microsoft.com/office/drawing/2014/main" id="{F732046F-205A-422B-B7F8-A80B954121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56126" y="2579879"/>
                  <a:ext cx="722749" cy="50681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3">
                <a:extLst>
                  <a:ext uri="{FF2B5EF4-FFF2-40B4-BE49-F238E27FC236}">
                    <a16:creationId xmlns:a16="http://schemas.microsoft.com/office/drawing/2014/main" id="{B036EA7C-AC8B-459C-AC24-84B60842C08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285329" y="3771048"/>
                <a:ext cx="722749" cy="506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101384" tIns="50691" rIns="101384" bIns="50691" numCol="1" anchor="t" anchorCtr="0" compatLnSpc="1">
                <a:prstTxWarp prst="textNoShape">
                  <a:avLst/>
                </a:prstTxWarp>
              </a:bodyPr>
              <a:lstStyle>
                <a:lvl1pPr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500" b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7465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6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2pPr>
                <a:lvl3pPr marL="7556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b="1" kern="1200">
                    <a:solidFill>
                      <a:srgbClr val="FF6600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i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4pPr>
                <a:lvl5pPr marL="152400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b="0"/>
              </a:p>
            </p:txBody>
          </p:sp>
        </mc:Choice>
        <mc:Fallback xmlns="">
          <p:sp>
            <p:nvSpPr>
              <p:cNvPr id="28" name="Content Placeholder 3">
                <a:extLst>
                  <a:ext uri="{FF2B5EF4-FFF2-40B4-BE49-F238E27FC236}">
                    <a16:creationId xmlns:a16="http://schemas.microsoft.com/office/drawing/2014/main" id="{B036EA7C-AC8B-459C-AC24-84B60842C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85329" y="3771048"/>
                <a:ext cx="722749" cy="50681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49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A5CA9A-4962-BC4F-BA9E-648F115F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we’ve seen so far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8DB6792-EF30-9546-8F41-D26D4C3879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188" y="2200145"/>
                <a:ext cx="8628062" cy="4740275"/>
              </a:xfrm>
            </p:spPr>
            <p:txBody>
              <a:bodyPr/>
              <a:lstStyle/>
              <a:p>
                <a:r>
                  <a:rPr lang="en-US" b="0" dirty="0"/>
                  <a:t>So far, we introduced two types of hypothesis spaces containing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Main difference:</a:t>
                </a:r>
              </a:p>
              <a:p>
                <a:pPr marL="831850" lvl="1" indent="-457200">
                  <a:buFont typeface="+mj-lt"/>
                  <a:buAutoNum type="arabicPeriod"/>
                </a:pPr>
                <a:r>
                  <a:rPr lang="en-US" b="0" dirty="0"/>
                  <a:t>The feature maps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 are </a:t>
                </a:r>
                <a:r>
                  <a:rPr lang="en-US" b="1" dirty="0"/>
                  <a:t>fixed</a:t>
                </a:r>
                <a:br>
                  <a:rPr lang="en-US" b="0" dirty="0"/>
                </a:br>
                <a:r>
                  <a:rPr lang="en-US" b="0" dirty="0"/>
                  <a:t>	Examples: linear models, linear basis models, SVM</a:t>
                </a:r>
              </a:p>
              <a:p>
                <a:pPr marL="831850" lvl="1" indent="-457200">
                  <a:buFont typeface="+mj-lt"/>
                  <a:buAutoNum type="arabicPeriod"/>
                </a:pPr>
                <a:r>
                  <a:rPr lang="en-US" b="0" dirty="0"/>
                  <a:t>The feature maps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 are </a:t>
                </a:r>
                <a:r>
                  <a:rPr lang="en-US" b="1" dirty="0"/>
                  <a:t>adapted to data</a:t>
                </a:r>
                <a:br>
                  <a:rPr lang="en-US" b="0" dirty="0"/>
                </a:br>
                <a:r>
                  <a:rPr lang="en-US" b="0" dirty="0"/>
                  <a:t>	Examples: standard/boosted/bagged decision trees</a:t>
                </a:r>
              </a:p>
              <a:p>
                <a:r>
                  <a:rPr lang="en-US" b="0" dirty="0"/>
                  <a:t>In this lecture, we introduce another class belonging to 2: </a:t>
                </a:r>
                <a:r>
                  <a:rPr lang="en-US" dirty="0"/>
                  <a:t>neural networks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8DB6792-EF30-9546-8F41-D26D4C3879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188" y="2200145"/>
                <a:ext cx="8628062" cy="4740275"/>
              </a:xfrm>
              <a:blipFill>
                <a:blip r:embed="rId2"/>
                <a:stretch>
                  <a:fillRect l="-1176" t="-17380" r="-147" b="-3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C925E6-063E-FB41-8633-2D3D9D23A5F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3588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D72BD5-E1FB-43B4-9BA1-518539C84D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0FE2D34B-B55C-420C-B8C1-1CA0F9FED8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188" y="852196"/>
                <a:ext cx="8628062" cy="5921827"/>
              </a:xfrm>
              <a:prstGeom prst="rect">
                <a:avLst/>
              </a:prstGeom>
            </p:spPr>
            <p:txBody>
              <a:bodyPr/>
              <a:lstStyle>
                <a:lvl1pPr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500" b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7465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6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2pPr>
                <a:lvl3pPr marL="7556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b="1" kern="1200">
                    <a:solidFill>
                      <a:srgbClr val="FF6600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i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4pPr>
                <a:lvl5pPr marL="152400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0" dirty="0"/>
                  <a:t>Functions behave just like vectors!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0" dirty="0"/>
                  <a:t> is like a coordinate axis</a:t>
                </a:r>
                <a:r>
                  <a:rPr lang="en-US" dirty="0"/>
                  <a:t>. They play the role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0" dirty="0"/>
                  <a:t>. Important difference: there are an </a:t>
                </a:r>
                <a:r>
                  <a:rPr lang="en-US" b="1" dirty="0"/>
                  <a:t>infinite</a:t>
                </a:r>
                <a:r>
                  <a:rPr lang="en-US" b="0" dirty="0"/>
                  <a:t> number of them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US" b="0" dirty="0"/>
                  <a:t>The oracle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0" dirty="0"/>
                  <a:t> plays the role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0" dirty="0"/>
              </a:p>
              <a:p>
                <a:r>
                  <a:rPr lang="en-US" b="0" dirty="0"/>
                  <a:t>Writing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is like expanding a vector into its components, but we can’t have all components 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/>
                  <a:t> is finite</a:t>
                </a:r>
              </a:p>
              <a:p>
                <a:r>
                  <a:rPr lang="en-US" b="0" dirty="0"/>
                  <a:t>If we get to </a:t>
                </a:r>
                <a:r>
                  <a:rPr lang="en-US" dirty="0"/>
                  <a:t>choose</a:t>
                </a:r>
                <a:r>
                  <a:rPr lang="en-US" b="0" dirty="0"/>
                  <a:t> which components to have in the sum </a:t>
                </a:r>
                <a:r>
                  <a:rPr lang="en-US" dirty="0"/>
                  <a:t>after</a:t>
                </a:r>
                <a:r>
                  <a:rPr lang="en-US" b="0" dirty="0"/>
                  <a:t> seeing some information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0" dirty="0"/>
                  <a:t>, we can usually do </a:t>
                </a:r>
                <a:r>
                  <a:rPr lang="en-US" dirty="0"/>
                  <a:t>much</a:t>
                </a:r>
                <a:r>
                  <a:rPr lang="en-US" b="0" dirty="0"/>
                  <a:t> better!</a:t>
                </a:r>
              </a:p>
            </p:txBody>
          </p:sp>
        </mc:Choice>
        <mc:Fallback xmlns="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0FE2D34B-B55C-420C-B8C1-1CA0F9FED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88" y="852196"/>
                <a:ext cx="8628062" cy="5921827"/>
              </a:xfrm>
              <a:prstGeom prst="rect">
                <a:avLst/>
              </a:prstGeom>
              <a:blipFill>
                <a:blip r:embed="rId2"/>
                <a:stretch>
                  <a:fillRect l="-1130" t="-927" r="-12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562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681"/>
            <a:ext cx="10152062" cy="75998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67902" y="356363"/>
            <a:ext cx="9637038" cy="688346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CC5B98-3C3D-4324-9BBD-942DFD4A2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007" y="1243171"/>
            <a:ext cx="7614047" cy="31457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 eaLnBrk="1" hangingPunct="1">
              <a:lnSpc>
                <a:spcPct val="90000"/>
              </a:lnSpc>
            </a:pPr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 Approximation </a:t>
            </a:r>
            <a:b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Basis independent of data</a:t>
            </a:r>
            <a:b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Nonlinear Approximation </a:t>
            </a: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Basis depends on data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33924" y="4551750"/>
            <a:ext cx="2284214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D700AD-8269-484F-8A06-B8B77A7272F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362870" y="6822734"/>
            <a:ext cx="3426321" cy="4044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 eaLnBrk="1" hangingPunct="1">
              <a:spcAft>
                <a:spcPts val="600"/>
              </a:spcAft>
              <a:defRPr/>
            </a:pPr>
            <a:endParaRPr lang="en-US" alt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  <a:p>
            <a:pPr defTabSz="914400" eaLnBrk="1" hangingPunct="1">
              <a:spcAft>
                <a:spcPts val="600"/>
              </a:spcAft>
              <a:defRPr/>
            </a:pPr>
            <a:endParaRPr lang="en-US" alt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3357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87BD59-13F7-48E0-A5CF-EE908528F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Overcoming the Curse of Dimensionality</a:t>
            </a:r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C24DE32-1C32-45B6-9EEE-DB4B4CA5FE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188" y="2213381"/>
                <a:ext cx="8628062" cy="4740275"/>
              </a:xfrm>
            </p:spPr>
            <p:txBody>
              <a:bodyPr/>
              <a:lstStyle/>
              <a:p>
                <a:r>
                  <a:rPr lang="en-US" b="0"/>
                  <a:t>Under some technical assumptions, for any continuous (+ other conditions)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b="0"/>
                  <a:t>, there exists a width-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/>
                  <a:t> neural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b="0"/>
                  <a:t> such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SG" b="0"/>
              </a:p>
              <a:p>
                <a:r>
                  <a:rPr lang="en-SG" b="0"/>
                  <a:t>This result is first proved in [Baron, 1993]</a:t>
                </a:r>
              </a:p>
              <a:p>
                <a:endParaRPr lang="en-SG" b="0"/>
              </a:p>
              <a:p>
                <a:r>
                  <a:rPr lang="en-SG" b="0"/>
                  <a:t>This is a </a:t>
                </a:r>
                <a:r>
                  <a:rPr lang="en-SG"/>
                  <a:t>tremendous</a:t>
                </a:r>
                <a:r>
                  <a:rPr lang="en-SG" b="0"/>
                  <a:t> improvement over linear approximation, where we usually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SG" b="0"/>
              </a:p>
              <a:p>
                <a:r>
                  <a:rPr lang="en-SG" b="0"/>
                  <a:t>The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SG" b="0"/>
                  <a:t> measures the smoothness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SG" b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C24DE32-1C32-45B6-9EEE-DB4B4CA5FE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188" y="2213381"/>
                <a:ext cx="8628062" cy="4740275"/>
              </a:xfrm>
              <a:blipFill>
                <a:blip r:embed="rId2"/>
                <a:stretch>
                  <a:fillRect l="-1059" t="-10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557C23-F475-4C6F-B30F-9EB33A95E5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63747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33F7D-0E21-482E-AC8F-BF8D5ECD83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Optimizing Neural Networks</a:t>
            </a:r>
            <a:endParaRPr lang="en-SG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6EE94A-724F-44A3-A643-2420D6B6B2A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937375" y="7016750"/>
            <a:ext cx="3214688" cy="506413"/>
          </a:xfrm>
        </p:spPr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17508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854524-C5DB-494C-9674-392A6DBF8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</a:t>
            </a:r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102491C-4C7F-4E28-BAF1-DD6875430C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188" y="2193926"/>
                <a:ext cx="8628062" cy="1483130"/>
              </a:xfrm>
            </p:spPr>
            <p:txBody>
              <a:bodyPr/>
              <a:lstStyle/>
              <a:p>
                <a:r>
                  <a:rPr lang="en-US" b="0"/>
                  <a:t>The universal approximation theorem is an approximation result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US"/>
                  <a:t>We know there is a good approximator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SG" b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endParaRPr lang="en-SG" b="0"/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SG"/>
                  <a:t>But, we do not yet know how to find it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102491C-4C7F-4E28-BAF1-DD6875430C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188" y="2193926"/>
                <a:ext cx="8628062" cy="1483130"/>
              </a:xfrm>
              <a:blipFill>
                <a:blip r:embed="rId2"/>
                <a:stretch>
                  <a:fillRect l="-1059" t="-3292" b="-69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DF1027-812E-47EB-BEF7-5727CBF848B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143E2E1-FD3F-4A1A-BC3A-6E448639EAA1}"/>
              </a:ext>
            </a:extLst>
          </p:cNvPr>
          <p:cNvGrpSpPr/>
          <p:nvPr/>
        </p:nvGrpSpPr>
        <p:grpSpPr>
          <a:xfrm>
            <a:off x="3016507" y="3689757"/>
            <a:ext cx="4169922" cy="3368586"/>
            <a:chOff x="1038841" y="2566988"/>
            <a:chExt cx="5093648" cy="4114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A5B2F0C-90FE-41AA-8BB1-9B681A4C999B}"/>
                </a:ext>
              </a:extLst>
            </p:cNvPr>
            <p:cNvSpPr/>
            <p:nvPr/>
          </p:nvSpPr>
          <p:spPr bwMode="auto">
            <a:xfrm>
              <a:off x="1447800" y="2566988"/>
              <a:ext cx="4114800" cy="4114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3D8FB3E-2A19-4925-BCF8-AC02CB44A4A0}"/>
                    </a:ext>
                  </a:extLst>
                </p:cNvPr>
                <p:cNvSpPr txBox="1"/>
                <p:nvPr/>
              </p:nvSpPr>
              <p:spPr>
                <a:xfrm>
                  <a:off x="1038841" y="2959894"/>
                  <a:ext cx="42624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𝓗</m:t>
                        </m:r>
                      </m:oMath>
                    </m:oMathPara>
                  </a14:m>
                  <a:endParaRPr lang="en-SG" b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3D8FB3E-2A19-4925-BCF8-AC02CB44A4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841" y="2959894"/>
                  <a:ext cx="426243" cy="646331"/>
                </a:xfrm>
                <a:prstGeom prst="rect">
                  <a:avLst/>
                </a:prstGeom>
                <a:blipFill>
                  <a:blip r:embed="rId3"/>
                  <a:stretch>
                    <a:fillRect r="-59649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11086D8-208B-45B9-81D0-968E241A608A}"/>
                    </a:ext>
                  </a:extLst>
                </p:cNvPr>
                <p:cNvSpPr txBox="1"/>
                <p:nvPr/>
              </p:nvSpPr>
              <p:spPr>
                <a:xfrm>
                  <a:off x="1647031" y="4137322"/>
                  <a:ext cx="4262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SG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11086D8-208B-45B9-81D0-968E241A60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7031" y="4137322"/>
                  <a:ext cx="426243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5789" r="-17544" b="-45161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164AAA7-259D-445A-993E-5F89389620EB}"/>
                    </a:ext>
                  </a:extLst>
                </p:cNvPr>
                <p:cNvSpPr txBox="1"/>
                <p:nvPr/>
              </p:nvSpPr>
              <p:spPr>
                <a:xfrm>
                  <a:off x="4999831" y="5087541"/>
                  <a:ext cx="426243" cy="4824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oMath>
                    </m:oMathPara>
                  </a14:m>
                  <a:endParaRPr lang="en-SG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164AAA7-259D-445A-993E-5F89389620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9831" y="5087541"/>
                  <a:ext cx="426243" cy="482440"/>
                </a:xfrm>
                <a:prstGeom prst="rect">
                  <a:avLst/>
                </a:prstGeom>
                <a:blipFill>
                  <a:blip r:embed="rId5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B4B735B-2693-4398-A498-5D4C859206F4}"/>
                    </a:ext>
                  </a:extLst>
                </p:cNvPr>
                <p:cNvSpPr txBox="1"/>
                <p:nvPr/>
              </p:nvSpPr>
              <p:spPr>
                <a:xfrm>
                  <a:off x="4719658" y="3420645"/>
                  <a:ext cx="1412831" cy="5832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SG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B4B735B-2693-4398-A498-5D4C859206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9658" y="3420645"/>
                  <a:ext cx="1412831" cy="58320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ECE6613C-8FDE-41EF-92D3-15E2AA98790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73274" y="4368155"/>
              <a:ext cx="2926557" cy="960606"/>
            </a:xfrm>
            <a:prstGeom prst="curvedConnector3">
              <a:avLst>
                <a:gd name="adj1" fmla="val 48512"/>
              </a:avLst>
            </a:prstGeom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lg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1EC37BB-79A2-421F-9E42-410BE4D4E89E}"/>
                    </a:ext>
                  </a:extLst>
                </p:cNvPr>
                <p:cNvSpPr txBox="1"/>
                <p:nvPr/>
              </p:nvSpPr>
              <p:spPr>
                <a:xfrm>
                  <a:off x="2468760" y="5245894"/>
                  <a:ext cx="1845270" cy="7895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00">
                      <a:solidFill>
                        <a:srgbClr val="FF0000"/>
                      </a:solidFill>
                    </a:rPr>
                    <a:t>Optimization</a:t>
                  </a:r>
                  <a:br>
                    <a:rPr lang="en-US" sz="1800">
                      <a:solidFill>
                        <a:srgbClr val="FF0000"/>
                      </a:solidFill>
                    </a:rPr>
                  </a:br>
                  <a:r>
                    <a:rPr lang="en-US" sz="1800">
                      <a:solidFill>
                        <a:srgbClr val="FF0000"/>
                      </a:solidFill>
                    </a:rPr>
                    <a:t>(using </a:t>
                  </a:r>
                  <a14:m>
                    <m:oMath xmlns:m="http://schemas.openxmlformats.org/officeDocument/2006/math">
                      <m:r>
                        <a:rPr lang="en-SG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𝒟</m:t>
                      </m:r>
                    </m:oMath>
                  </a14:m>
                  <a:r>
                    <a:rPr lang="en-SG" sz="180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1EC37BB-79A2-421F-9E42-410BE4D4E8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8760" y="5245894"/>
                  <a:ext cx="1845270" cy="789507"/>
                </a:xfrm>
                <a:prstGeom prst="rect">
                  <a:avLst/>
                </a:prstGeom>
                <a:blipFill>
                  <a:blip r:embed="rId7"/>
                  <a:stretch>
                    <a:fillRect t="-4717" b="-14151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82AB8DD-1A69-4560-AEE9-5AFCE734228F}"/>
                </a:ext>
              </a:extLst>
            </p:cNvPr>
            <p:cNvCxnSpPr>
              <a:cxnSpLocks/>
              <a:stCxn id="9" idx="2"/>
              <a:endCxn id="8" idx="0"/>
            </p:cNvCxnSpPr>
            <p:nvPr/>
          </p:nvCxnSpPr>
          <p:spPr bwMode="auto">
            <a:xfrm flipH="1">
              <a:off x="5212952" y="4003845"/>
              <a:ext cx="213121" cy="1083696"/>
            </a:xfrm>
            <a:prstGeom prst="line">
              <a:avLst/>
            </a:prstGeom>
            <a:ln w="38100" cap="flat" cmpd="sng" algn="ctr">
              <a:solidFill>
                <a:srgbClr val="FF66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231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E259F2-AB35-482F-B7DE-A598B1476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Empirical Risk Minimization for Neural Networks</a:t>
            </a:r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217A379-AD7E-49CD-B5E7-ECFF4781A3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188" y="2193925"/>
                <a:ext cx="8628062" cy="4740275"/>
              </a:xfrm>
            </p:spPr>
            <p:txBody>
              <a:bodyPr/>
              <a:lstStyle/>
              <a:p>
                <a:pPr/>
                <a:r>
                  <a:rPr lang="en-US" b="0" dirty="0"/>
                  <a:t>We can </a:t>
                </a:r>
                <a:r>
                  <a:rPr lang="en-US" dirty="0"/>
                  <a:t>parameterize</a:t>
                </a:r>
                <a:r>
                  <a:rPr lang="en-US" b="0" i="1" dirty="0"/>
                  <a:t> </a:t>
                </a:r>
                <a:r>
                  <a:rPr lang="en-US" b="0" dirty="0"/>
                  <a:t>the hypothesis space</a:t>
                </a:r>
                <a:br>
                  <a:rPr lang="en-US" b="0" dirty="0"/>
                </a:br>
                <a:br>
                  <a:rPr lang="en-SG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0" dirty="0"/>
              </a:p>
              <a:p>
                <a:pPr/>
                <a:r>
                  <a:rPr lang="en-US" b="0" dirty="0"/>
                  <a:t>Then, empirical risk minimization is</a:t>
                </a:r>
                <a:br>
                  <a:rPr lang="en-US" b="0" dirty="0"/>
                </a:b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b="0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groupChr>
                            </m:e>
                            <m:lim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eqArr>
                            </m:lim>
                          </m:limLow>
                        </m:e>
                      </m:nary>
                    </m:oMath>
                  </m:oMathPara>
                </a14:m>
                <a:br>
                  <a:rPr lang="en-US" b="0" dirty="0"/>
                </a:br>
                <a:br>
                  <a:rPr lang="en-US" b="0" dirty="0"/>
                </a:br>
                <a:r>
                  <a:rPr lang="en-US" b="0" dirty="0"/>
                  <a:t>Here,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b="0" dirty="0"/>
                  <a:t> is the </a:t>
                </a:r>
                <a:r>
                  <a:rPr lang="en-US" dirty="0"/>
                  <a:t>total loss </a:t>
                </a:r>
                <a:r>
                  <a:rPr lang="en-US" b="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is the </a:t>
                </a:r>
                <a:r>
                  <a:rPr lang="en-US" dirty="0"/>
                  <a:t>sample loss</a:t>
                </a:r>
                <a:br>
                  <a:rPr lang="en-US" b="0" dirty="0"/>
                </a:br>
                <a:endParaRPr lang="en-US" b="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217A379-AD7E-49CD-B5E7-ECFF4781A3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188" y="2193925"/>
                <a:ext cx="8628062" cy="4740275"/>
              </a:xfrm>
              <a:blipFill>
                <a:blip r:embed="rId2"/>
                <a:stretch>
                  <a:fillRect l="-1176" t="-1067" b="-15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3A32F7-FC6A-4E99-AF55-C84FD682EFF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7282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0A88A9-06B8-48DB-B972-5C6BCC323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Gradient Descent</a:t>
            </a:r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E50715A-6282-4526-8B04-5E33E1438B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Consider minimizing the</a:t>
                </a:r>
                <a:r>
                  <a:rPr lang="en-US" b="0" i="1" dirty="0"/>
                  <a:t> </a:t>
                </a:r>
                <a:r>
                  <a:rPr lang="en-US" dirty="0"/>
                  <a:t>total loss </a:t>
                </a:r>
                <a:r>
                  <a:rPr lang="en-US" b="0" dirty="0"/>
                  <a:t>or</a:t>
                </a:r>
                <a:r>
                  <a:rPr lang="en-US" b="0" i="1" dirty="0"/>
                  <a:t> </a:t>
                </a:r>
                <a:r>
                  <a:rPr lang="en-US" dirty="0"/>
                  <a:t>objective</a:t>
                </a:r>
              </a:p>
              <a:p>
                <a:pPr/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over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unconstrained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b="0" dirty="0"/>
              </a:p>
              <a:p>
                <a:endParaRPr lang="en-SG" b="0" dirty="0"/>
              </a:p>
              <a:p>
                <a:pPr/>
                <a:r>
                  <a:rPr lang="en-SG" b="0" dirty="0"/>
                  <a:t>A necessary first-order optimality condition</a:t>
                </a:r>
                <a:br>
                  <a:rPr lang="en-SG" b="0" dirty="0"/>
                </a:br>
                <a:br>
                  <a:rPr lang="en-SG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SG" b="0" dirty="0"/>
              </a:p>
              <a:p>
                <a:r>
                  <a:rPr lang="en-SG" b="0" dirty="0"/>
                  <a:t>Two choices: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SG" dirty="0"/>
                  <a:t>Solve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SG" dirty="0"/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SG" b="0" dirty="0"/>
                  <a:t>Use an </a:t>
                </a:r>
                <a:r>
                  <a:rPr lang="en-SG" b="1" dirty="0"/>
                  <a:t>iterative </a:t>
                </a:r>
                <a:r>
                  <a:rPr lang="en-SG" b="0" dirty="0"/>
                  <a:t>method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E50715A-6282-4526-8B04-5E33E1438B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2D7A29-52C8-419F-A6EB-41AE9E3AF4B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7235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348985-86AA-4864-BE3F-3A85CAA5C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718" y="1188244"/>
            <a:ext cx="7286625" cy="52197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0A4F18-3C67-4FD1-9EE6-CAF136C85FB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61678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32C70F-A2FD-4440-AABA-B5D2C7BE9F6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7F1A86-7F2F-4F26-980C-39FC94C91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956" y="1142855"/>
            <a:ext cx="729615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70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0A4BAB-13C6-440C-B5DB-9F769DF6F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961826"/>
            <a:ext cx="8628062" cy="317662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E480FC-0E56-4CD4-91D7-6D33CA81BC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106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75B7BD-D913-471B-8F26-E12BA77AC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Shallow Neural Networks</a:t>
            </a:r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C341B-FDBA-4ADC-B7EA-21A9FE252DC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937375" y="7016750"/>
            <a:ext cx="3214688" cy="506413"/>
          </a:xfrm>
        </p:spPr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63108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F669D9-9E64-488D-BE38-DBF28F1F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Effect of Learning Rate</a:t>
            </a:r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D2D333A-CEFE-4B19-BEF3-7448F3C194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/>
                  <a:t>Look at the GD iteration</a:t>
                </a:r>
                <a:br>
                  <a:rPr lang="en-US" b="0"/>
                </a:br>
                <a:endParaRPr lang="en-US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SG" b="0"/>
              </a:p>
              <a:p>
                <a:endParaRPr lang="en-SG" b="0"/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SG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SG" b="0"/>
                  <a:t> is too small, updates are </a:t>
                </a:r>
                <a:r>
                  <a:rPr lang="en-SG" b="1"/>
                  <a:t>slow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SG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SG" b="0"/>
                  <a:t> is too large, the updates may become </a:t>
                </a:r>
                <a:r>
                  <a:rPr lang="en-SG" b="1"/>
                  <a:t>unstable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D2D333A-CEFE-4B19-BEF3-7448F3C194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9" t="-10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89AD2B-6EED-47E9-A4FF-EC283F60AD3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60394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96BC3F-7C69-4E7E-BF03-2CAA1437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4D13523-8777-42A4-8F91-70600EA385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:r>
                  <a:rPr lang="en-US" b="0"/>
                  <a:t>One dimension</a:t>
                </a:r>
                <a:br>
                  <a:rPr lang="en-US" b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SG" b="0"/>
              </a:p>
              <a:p>
                <a:endParaRPr lang="en-SG" b="0"/>
              </a:p>
              <a:p>
                <a:r>
                  <a:rPr lang="en-SG" b="0"/>
                  <a:t>GD iterates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br>
                  <a:rPr lang="en-US" b="0"/>
                </a:br>
                <a:endParaRPr lang="en-US" b="0"/>
              </a:p>
              <a:p>
                <a:endParaRPr lang="en-US" b="0"/>
              </a:p>
              <a:p>
                <a:r>
                  <a:rPr lang="en-US" b="0"/>
                  <a:t>Solution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SG" b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4D13523-8777-42A4-8F91-70600EA385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9" t="-10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EB2D35-ACB6-4C4C-A228-36B3F601078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2923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225AD5-F1B7-405F-A8C9-1E76134E42A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70EDF-9FB1-473E-852F-3FA5C05832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423"/>
          <a:stretch/>
        </p:blipFill>
        <p:spPr>
          <a:xfrm>
            <a:off x="1080360" y="553572"/>
            <a:ext cx="8064367" cy="3049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E48D58-67A3-44FD-9517-EE22901169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699"/>
          <a:stretch/>
        </p:blipFill>
        <p:spPr>
          <a:xfrm>
            <a:off x="3154491" y="3884688"/>
            <a:ext cx="3916104" cy="304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82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3D307A-9BF2-4F4D-9849-BA7836F8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Convergence of GD</a:t>
            </a:r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7D42B61-1F84-4FD4-B664-2F3AF1F04C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Provided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‖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SG" b="0" dirty="0"/>
                  <a:t>, it can be shown that</a:t>
                </a:r>
              </a:p>
              <a:p>
                <a:pPr/>
                <a:br>
                  <a:rPr lang="en-SG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‖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‖→0</m:t>
                      </m:r>
                    </m:oMath>
                  </m:oMathPara>
                </a14:m>
                <a:endParaRPr lang="en-SG" b="0" dirty="0"/>
              </a:p>
              <a:p>
                <a:endParaRPr lang="en-SG" b="0" dirty="0"/>
              </a:p>
              <a:p>
                <a:r>
                  <a:rPr lang="en-SG" b="0" dirty="0"/>
                  <a:t>However, this does not mean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SG" b="0" dirty="0"/>
                  <a:t>Most important problem: there may be </a:t>
                </a:r>
                <a:r>
                  <a:rPr lang="en-SG" b="0" i="1" dirty="0"/>
                  <a:t>local minima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7D42B61-1F84-4FD4-B664-2F3AF1F04C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00F9DB-68E5-477E-AA94-389F1704B6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983564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4B41E2-E7A9-43B3-9BA1-EC04C9C7E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vs Global Minima</a:t>
            </a:r>
            <a:endParaRPr lang="en-SG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8B13B4-7F49-418B-85D3-2970D4564B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882D0CAE-AEEE-4AAA-B2B3-D1C3239E31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188" y="2193926"/>
                <a:ext cx="4388829" cy="170571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SG" b="0"/>
                  <a:t> is a </a:t>
                </a:r>
                <a:r>
                  <a:rPr lang="en-SG" b="0" i="1"/>
                  <a:t>local minimum </a:t>
                </a:r>
                <a:r>
                  <a:rPr lang="en-SG" b="0"/>
                  <a:t>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SG" b="0"/>
                  <a:t> if there exist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SG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b="0"/>
              </a:p>
              <a:p>
                <a:r>
                  <a:rPr lang="en-SG" b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SG" b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SG" b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882D0CAE-AEEE-4AAA-B2B3-D1C3239E31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188" y="2193926"/>
                <a:ext cx="4388829" cy="1705716"/>
              </a:xfrm>
              <a:blipFill>
                <a:blip r:embed="rId2"/>
                <a:stretch>
                  <a:fillRect l="-2083" t="-2857" b="-78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6">
                <a:extLst>
                  <a:ext uri="{FF2B5EF4-FFF2-40B4-BE49-F238E27FC236}">
                    <a16:creationId xmlns:a16="http://schemas.microsoft.com/office/drawing/2014/main" id="{EA54E1C7-1423-466B-B702-E39FB2CF5E2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11188" y="4447501"/>
                <a:ext cx="4388829" cy="8508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101384" tIns="50691" rIns="101384" bIns="50691" numCol="1" anchor="t" anchorCtr="0" compatLnSpc="1">
                <a:prstTxWarp prst="textNoShape">
                  <a:avLst/>
                </a:prstTxWarp>
              </a:bodyPr>
              <a:lstStyle>
                <a:lvl1pPr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500" b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7465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6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2pPr>
                <a:lvl3pPr marL="7556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b="1" kern="1200">
                    <a:solidFill>
                      <a:srgbClr val="FF6600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i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4pPr>
                <a:lvl5pPr marL="152400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SG" b="0"/>
                  <a:t> is a </a:t>
                </a:r>
                <a:r>
                  <a:rPr lang="en-SG" b="0" i="1"/>
                  <a:t>global minimum </a:t>
                </a:r>
                <a:r>
                  <a:rPr lang="en-SG" b="0"/>
                  <a:t>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SG" b="0"/>
                  <a:t> if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b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 b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smtClean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a:rPr lang="en-US" b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SG" b="0"/>
              </a:p>
            </p:txBody>
          </p:sp>
        </mc:Choice>
        <mc:Fallback xmlns="">
          <p:sp>
            <p:nvSpPr>
              <p:cNvPr id="8" name="Content Placeholder 6">
                <a:extLst>
                  <a:ext uri="{FF2B5EF4-FFF2-40B4-BE49-F238E27FC236}">
                    <a16:creationId xmlns:a16="http://schemas.microsoft.com/office/drawing/2014/main" id="{EA54E1C7-1423-466B-B702-E39FB2CF5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188" y="4447501"/>
                <a:ext cx="4388829" cy="850832"/>
              </a:xfrm>
              <a:prstGeom prst="rect">
                <a:avLst/>
              </a:prstGeom>
              <a:blipFill>
                <a:blip r:embed="rId3"/>
                <a:stretch>
                  <a:fillRect t="-575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15391547-E0B7-4483-A720-0CE1F752CE36}"/>
              </a:ext>
            </a:extLst>
          </p:cNvPr>
          <p:cNvSpPr txBox="1">
            <a:spLocks/>
          </p:cNvSpPr>
          <p:nvPr/>
        </p:nvSpPr>
        <p:spPr bwMode="auto">
          <a:xfrm>
            <a:off x="611187" y="6441140"/>
            <a:ext cx="5677646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5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7465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6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7556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3pPr>
            <a:lvl4pPr marL="114300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i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4pPr>
            <a:lvl5pPr marL="152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/>
              <a:t>When does GD find a global minimum?</a:t>
            </a:r>
            <a:endParaRPr lang="en-SG" b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B9F2688-A6BC-468E-AB4F-5B8229CFD79D}"/>
              </a:ext>
            </a:extLst>
          </p:cNvPr>
          <p:cNvSpPr/>
          <p:nvPr/>
        </p:nvSpPr>
        <p:spPr bwMode="auto">
          <a:xfrm>
            <a:off x="5542383" y="2547652"/>
            <a:ext cx="3925078" cy="3085414"/>
          </a:xfrm>
          <a:custGeom>
            <a:avLst/>
            <a:gdLst>
              <a:gd name="connsiteX0" fmla="*/ 0 w 3925078"/>
              <a:gd name="connsiteY0" fmla="*/ 0 h 3121078"/>
              <a:gd name="connsiteX1" fmla="*/ 273698 w 3925078"/>
              <a:gd name="connsiteY1" fmla="*/ 3066661 h 3121078"/>
              <a:gd name="connsiteX2" fmla="*/ 1567543 w 3925078"/>
              <a:gd name="connsiteY2" fmla="*/ 1990531 h 3121078"/>
              <a:gd name="connsiteX3" fmla="*/ 2432180 w 3925078"/>
              <a:gd name="connsiteY3" fmla="*/ 2351314 h 3121078"/>
              <a:gd name="connsiteX4" fmla="*/ 3614057 w 3925078"/>
              <a:gd name="connsiteY4" fmla="*/ 1051249 h 3121078"/>
              <a:gd name="connsiteX5" fmla="*/ 3925078 w 3925078"/>
              <a:gd name="connsiteY5" fmla="*/ 286139 h 3121078"/>
              <a:gd name="connsiteX0" fmla="*/ 0 w 3925078"/>
              <a:gd name="connsiteY0" fmla="*/ 0 h 3084898"/>
              <a:gd name="connsiteX1" fmla="*/ 758890 w 3925078"/>
              <a:gd name="connsiteY1" fmla="*/ 3029338 h 3084898"/>
              <a:gd name="connsiteX2" fmla="*/ 1567543 w 3925078"/>
              <a:gd name="connsiteY2" fmla="*/ 1990531 h 3084898"/>
              <a:gd name="connsiteX3" fmla="*/ 2432180 w 3925078"/>
              <a:gd name="connsiteY3" fmla="*/ 2351314 h 3084898"/>
              <a:gd name="connsiteX4" fmla="*/ 3614057 w 3925078"/>
              <a:gd name="connsiteY4" fmla="*/ 1051249 h 3084898"/>
              <a:gd name="connsiteX5" fmla="*/ 3925078 w 3925078"/>
              <a:gd name="connsiteY5" fmla="*/ 286139 h 3084898"/>
              <a:gd name="connsiteX0" fmla="*/ 0 w 3925078"/>
              <a:gd name="connsiteY0" fmla="*/ 0 h 3085414"/>
              <a:gd name="connsiteX1" fmla="*/ 758890 w 3925078"/>
              <a:gd name="connsiteY1" fmla="*/ 3029338 h 3085414"/>
              <a:gd name="connsiteX2" fmla="*/ 1642188 w 3925078"/>
              <a:gd name="connsiteY2" fmla="*/ 1996751 h 3085414"/>
              <a:gd name="connsiteX3" fmla="*/ 2432180 w 3925078"/>
              <a:gd name="connsiteY3" fmla="*/ 2351314 h 3085414"/>
              <a:gd name="connsiteX4" fmla="*/ 3614057 w 3925078"/>
              <a:gd name="connsiteY4" fmla="*/ 1051249 h 3085414"/>
              <a:gd name="connsiteX5" fmla="*/ 3925078 w 3925078"/>
              <a:gd name="connsiteY5" fmla="*/ 286139 h 3085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25078" h="3085414">
                <a:moveTo>
                  <a:pt x="0" y="0"/>
                </a:moveTo>
                <a:cubicBezTo>
                  <a:pt x="6220" y="1367453"/>
                  <a:pt x="485192" y="2696546"/>
                  <a:pt x="758890" y="3029338"/>
                </a:cubicBezTo>
                <a:cubicBezTo>
                  <a:pt x="1032588" y="3362130"/>
                  <a:pt x="1363306" y="2109755"/>
                  <a:pt x="1642188" y="1996751"/>
                </a:cubicBezTo>
                <a:cubicBezTo>
                  <a:pt x="1921070" y="1883747"/>
                  <a:pt x="2103535" y="2508898"/>
                  <a:pt x="2432180" y="2351314"/>
                </a:cubicBezTo>
                <a:cubicBezTo>
                  <a:pt x="2760825" y="2193730"/>
                  <a:pt x="3365241" y="1395445"/>
                  <a:pt x="3614057" y="1051249"/>
                </a:cubicBezTo>
                <a:cubicBezTo>
                  <a:pt x="3862873" y="707053"/>
                  <a:pt x="3893975" y="496596"/>
                  <a:pt x="3925078" y="286139"/>
                </a:cubicBezTo>
              </a:path>
            </a:pathLst>
          </a:custGeom>
          <a:noFill/>
          <a:ln w="444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Times" pitchFamily="2" charset="0"/>
            </a:endParaRP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47623490-B94D-448B-98DC-E875D12BC431}"/>
              </a:ext>
            </a:extLst>
          </p:cNvPr>
          <p:cNvSpPr txBox="1">
            <a:spLocks/>
          </p:cNvSpPr>
          <p:nvPr/>
        </p:nvSpPr>
        <p:spPr bwMode="auto">
          <a:xfrm>
            <a:off x="5697893" y="3393229"/>
            <a:ext cx="1718355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5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7465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6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7556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3pPr>
            <a:lvl4pPr marL="114300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i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4pPr>
            <a:lvl5pPr marL="152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/>
              <a:t>Global Min</a:t>
            </a:r>
            <a:endParaRPr lang="en-SG" b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09B6E8A4-7283-4647-B022-2F4A11E6E16F}"/>
              </a:ext>
            </a:extLst>
          </p:cNvPr>
          <p:cNvSpPr txBox="1">
            <a:spLocks/>
          </p:cNvSpPr>
          <p:nvPr/>
        </p:nvSpPr>
        <p:spPr bwMode="auto">
          <a:xfrm>
            <a:off x="7621522" y="2807949"/>
            <a:ext cx="1718355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5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7465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6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7556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3pPr>
            <a:lvl4pPr marL="114300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i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4pPr>
            <a:lvl5pPr marL="152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/>
              <a:t>Local Min</a:t>
            </a:r>
            <a:endParaRPr lang="en-SG" b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7EA7FD-F672-4A30-B104-B881EA2404B9}"/>
              </a:ext>
            </a:extLst>
          </p:cNvPr>
          <p:cNvCxnSpPr>
            <a:stCxn id="12" idx="2"/>
          </p:cNvCxnSpPr>
          <p:nvPr/>
        </p:nvCxnSpPr>
        <p:spPr bwMode="auto">
          <a:xfrm flipH="1">
            <a:off x="6444343" y="3899642"/>
            <a:ext cx="112728" cy="155855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C8A178-93C3-41C7-8B3E-FC48827A74A4}"/>
              </a:ext>
            </a:extLst>
          </p:cNvPr>
          <p:cNvCxnSpPr>
            <a:stCxn id="13" idx="2"/>
          </p:cNvCxnSpPr>
          <p:nvPr/>
        </p:nvCxnSpPr>
        <p:spPr bwMode="auto">
          <a:xfrm flipH="1">
            <a:off x="7989767" y="3314362"/>
            <a:ext cx="490933" cy="14519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74F646-35BF-43FD-9A64-0FBFC6DEEB84}"/>
              </a:ext>
            </a:extLst>
          </p:cNvPr>
          <p:cNvCxnSpPr/>
          <p:nvPr/>
        </p:nvCxnSpPr>
        <p:spPr bwMode="auto">
          <a:xfrm flipH="1">
            <a:off x="7441631" y="5050907"/>
            <a:ext cx="81393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2906B9-885F-4EC6-B5AD-6D1C6CA5468C}"/>
              </a:ext>
            </a:extLst>
          </p:cNvPr>
          <p:cNvCxnSpPr/>
          <p:nvPr/>
        </p:nvCxnSpPr>
        <p:spPr bwMode="auto">
          <a:xfrm flipV="1">
            <a:off x="7441631" y="4797454"/>
            <a:ext cx="0" cy="47592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BBBA3B-3E51-4872-81D3-C771CD771001}"/>
              </a:ext>
            </a:extLst>
          </p:cNvPr>
          <p:cNvCxnSpPr/>
          <p:nvPr/>
        </p:nvCxnSpPr>
        <p:spPr bwMode="auto">
          <a:xfrm flipV="1">
            <a:off x="8255569" y="4797454"/>
            <a:ext cx="0" cy="47592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6">
                <a:extLst>
                  <a:ext uri="{FF2B5EF4-FFF2-40B4-BE49-F238E27FC236}">
                    <a16:creationId xmlns:a16="http://schemas.microsoft.com/office/drawing/2014/main" id="{C6740627-6EA5-48AB-A990-3C2536C176F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36535" y="5035417"/>
                <a:ext cx="311042" cy="5064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101384" tIns="50691" rIns="101384" bIns="50691" numCol="1" anchor="t" anchorCtr="0" compatLnSpc="1">
                <a:prstTxWarp prst="textNoShape">
                  <a:avLst/>
                </a:prstTxWarp>
              </a:bodyPr>
              <a:lstStyle>
                <a:lvl1pPr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500" b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7465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6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2pPr>
                <a:lvl3pPr marL="7556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b="1" kern="1200">
                    <a:solidFill>
                      <a:srgbClr val="FF6600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i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4pPr>
                <a:lvl5pPr marL="152400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SG" b="0"/>
              </a:p>
            </p:txBody>
          </p:sp>
        </mc:Choice>
        <mc:Fallback xmlns="">
          <p:sp>
            <p:nvSpPr>
              <p:cNvPr id="25" name="Content Placeholder 6">
                <a:extLst>
                  <a:ext uri="{FF2B5EF4-FFF2-40B4-BE49-F238E27FC236}">
                    <a16:creationId xmlns:a16="http://schemas.microsoft.com/office/drawing/2014/main" id="{C6740627-6EA5-48AB-A990-3C2536C17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36535" y="5035417"/>
                <a:ext cx="311042" cy="5064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056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 animBg="1"/>
      <p:bldP spid="12" grpId="0"/>
      <p:bldP spid="13" grpId="0"/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BFB71C-F7C5-41E7-AA7C-B0CD220EA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/>
                  <a:t>A class of objective/loss functions for which local minima are also global is called </a:t>
                </a:r>
                <a:r>
                  <a:rPr lang="en-US"/>
                  <a:t>convex functions</a:t>
                </a:r>
              </a:p>
              <a:p>
                <a:endParaRPr lang="en-US"/>
              </a:p>
              <a:p>
                <a:r>
                  <a:rPr lang="en-US" b="0"/>
                  <a:t>Definition:</a:t>
                </a:r>
              </a:p>
              <a:p>
                <a:endParaRPr lang="en-US" b="0"/>
              </a:p>
              <a:p>
                <a:pPr/>
                <a:r>
                  <a:rPr lang="en-SG" b="0" i="1"/>
                  <a:t>	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𝛷</m:t>
                    </m:r>
                  </m:oMath>
                </a14:m>
                <a:r>
                  <a:rPr lang="en-SG" b="0" i="1"/>
                  <a:t> is convex if</a:t>
                </a:r>
                <a:br>
                  <a:rPr lang="en-SG" b="0" i="1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br>
                  <a:rPr lang="en-SG" b="0" i="1"/>
                </a:br>
                <a:r>
                  <a:rPr lang="en-SG" b="0" i="1"/>
                  <a:t>	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SG" b="0" i="1"/>
                  <a:t> and</a:t>
                </a:r>
              </a:p>
              <a:p>
                <a:endParaRPr lang="en-SG" b="0" i="1"/>
              </a:p>
              <a:p>
                <a:r>
                  <a:rPr lang="en-SG" b="0"/>
                  <a:t>Geometric meaning?</a:t>
                </a:r>
                <a:r>
                  <a:rPr lang="en-SG" b="0" i="1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BFB71C-F7C5-41E7-AA7C-B0CD220EA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9" t="-10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5DCAE-745C-4448-9807-0AD7DDF1EF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4DD86EA-CFD1-4FE2-A568-33F0A0037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Convex Functions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08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95DC-B3C6-4A65-BB86-F66CAA77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DE776-4708-4B60-8F95-7D2F49312C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69683F5-F1E9-4D83-9237-C17E05DF9AF2}"/>
              </a:ext>
            </a:extLst>
          </p:cNvPr>
          <p:cNvSpPr/>
          <p:nvPr/>
        </p:nvSpPr>
        <p:spPr bwMode="auto">
          <a:xfrm>
            <a:off x="2973348" y="2073437"/>
            <a:ext cx="2687218" cy="2056979"/>
          </a:xfrm>
          <a:custGeom>
            <a:avLst/>
            <a:gdLst>
              <a:gd name="connsiteX0" fmla="*/ 0 w 3925078"/>
              <a:gd name="connsiteY0" fmla="*/ 0 h 3121078"/>
              <a:gd name="connsiteX1" fmla="*/ 273698 w 3925078"/>
              <a:gd name="connsiteY1" fmla="*/ 3066661 h 3121078"/>
              <a:gd name="connsiteX2" fmla="*/ 1567543 w 3925078"/>
              <a:gd name="connsiteY2" fmla="*/ 1990531 h 3121078"/>
              <a:gd name="connsiteX3" fmla="*/ 2432180 w 3925078"/>
              <a:gd name="connsiteY3" fmla="*/ 2351314 h 3121078"/>
              <a:gd name="connsiteX4" fmla="*/ 3614057 w 3925078"/>
              <a:gd name="connsiteY4" fmla="*/ 1051249 h 3121078"/>
              <a:gd name="connsiteX5" fmla="*/ 3925078 w 3925078"/>
              <a:gd name="connsiteY5" fmla="*/ 286139 h 3121078"/>
              <a:gd name="connsiteX0" fmla="*/ 0 w 3925078"/>
              <a:gd name="connsiteY0" fmla="*/ 0 h 3084898"/>
              <a:gd name="connsiteX1" fmla="*/ 758890 w 3925078"/>
              <a:gd name="connsiteY1" fmla="*/ 3029338 h 3084898"/>
              <a:gd name="connsiteX2" fmla="*/ 1567543 w 3925078"/>
              <a:gd name="connsiteY2" fmla="*/ 1990531 h 3084898"/>
              <a:gd name="connsiteX3" fmla="*/ 2432180 w 3925078"/>
              <a:gd name="connsiteY3" fmla="*/ 2351314 h 3084898"/>
              <a:gd name="connsiteX4" fmla="*/ 3614057 w 3925078"/>
              <a:gd name="connsiteY4" fmla="*/ 1051249 h 3084898"/>
              <a:gd name="connsiteX5" fmla="*/ 3925078 w 3925078"/>
              <a:gd name="connsiteY5" fmla="*/ 286139 h 3084898"/>
              <a:gd name="connsiteX0" fmla="*/ 0 w 3925078"/>
              <a:gd name="connsiteY0" fmla="*/ 0 h 3085414"/>
              <a:gd name="connsiteX1" fmla="*/ 758890 w 3925078"/>
              <a:gd name="connsiteY1" fmla="*/ 3029338 h 3085414"/>
              <a:gd name="connsiteX2" fmla="*/ 1642188 w 3925078"/>
              <a:gd name="connsiteY2" fmla="*/ 1996751 h 3085414"/>
              <a:gd name="connsiteX3" fmla="*/ 2432180 w 3925078"/>
              <a:gd name="connsiteY3" fmla="*/ 2351314 h 3085414"/>
              <a:gd name="connsiteX4" fmla="*/ 3614057 w 3925078"/>
              <a:gd name="connsiteY4" fmla="*/ 1051249 h 3085414"/>
              <a:gd name="connsiteX5" fmla="*/ 3925078 w 3925078"/>
              <a:gd name="connsiteY5" fmla="*/ 286139 h 3085414"/>
              <a:gd name="connsiteX0" fmla="*/ 0 w 3925078"/>
              <a:gd name="connsiteY0" fmla="*/ 0 h 3434103"/>
              <a:gd name="connsiteX1" fmla="*/ 758890 w 3925078"/>
              <a:gd name="connsiteY1" fmla="*/ 3029338 h 3434103"/>
              <a:gd name="connsiteX2" fmla="*/ 1868633 w 3925078"/>
              <a:gd name="connsiteY2" fmla="*/ 3330305 h 3434103"/>
              <a:gd name="connsiteX3" fmla="*/ 2432180 w 3925078"/>
              <a:gd name="connsiteY3" fmla="*/ 2351314 h 3434103"/>
              <a:gd name="connsiteX4" fmla="*/ 3614057 w 3925078"/>
              <a:gd name="connsiteY4" fmla="*/ 1051249 h 3434103"/>
              <a:gd name="connsiteX5" fmla="*/ 3925078 w 3925078"/>
              <a:gd name="connsiteY5" fmla="*/ 286139 h 3434103"/>
              <a:gd name="connsiteX0" fmla="*/ 0 w 3925078"/>
              <a:gd name="connsiteY0" fmla="*/ 0 h 3426057"/>
              <a:gd name="connsiteX1" fmla="*/ 758890 w 3925078"/>
              <a:gd name="connsiteY1" fmla="*/ 3029338 h 3426057"/>
              <a:gd name="connsiteX2" fmla="*/ 1868633 w 3925078"/>
              <a:gd name="connsiteY2" fmla="*/ 3330305 h 3426057"/>
              <a:gd name="connsiteX3" fmla="*/ 3026603 w 3925078"/>
              <a:gd name="connsiteY3" fmla="*/ 2467735 h 3426057"/>
              <a:gd name="connsiteX4" fmla="*/ 3614057 w 3925078"/>
              <a:gd name="connsiteY4" fmla="*/ 1051249 h 3426057"/>
              <a:gd name="connsiteX5" fmla="*/ 3925078 w 3925078"/>
              <a:gd name="connsiteY5" fmla="*/ 286139 h 3426057"/>
              <a:gd name="connsiteX0" fmla="*/ 0 w 3932658"/>
              <a:gd name="connsiteY0" fmla="*/ 0 h 3426055"/>
              <a:gd name="connsiteX1" fmla="*/ 758890 w 3932658"/>
              <a:gd name="connsiteY1" fmla="*/ 3029338 h 3426055"/>
              <a:gd name="connsiteX2" fmla="*/ 1868633 w 3932658"/>
              <a:gd name="connsiteY2" fmla="*/ 3330305 h 3426055"/>
              <a:gd name="connsiteX3" fmla="*/ 3026603 w 3932658"/>
              <a:gd name="connsiteY3" fmla="*/ 2467735 h 3426055"/>
              <a:gd name="connsiteX4" fmla="*/ 3849939 w 3932658"/>
              <a:gd name="connsiteY4" fmla="*/ 1061833 h 3426055"/>
              <a:gd name="connsiteX5" fmla="*/ 3925078 w 3932658"/>
              <a:gd name="connsiteY5" fmla="*/ 286139 h 3426055"/>
              <a:gd name="connsiteX0" fmla="*/ 0 w 4076044"/>
              <a:gd name="connsiteY0" fmla="*/ 0 h 3426057"/>
              <a:gd name="connsiteX1" fmla="*/ 758890 w 4076044"/>
              <a:gd name="connsiteY1" fmla="*/ 3029338 h 3426057"/>
              <a:gd name="connsiteX2" fmla="*/ 1868633 w 4076044"/>
              <a:gd name="connsiteY2" fmla="*/ 3330305 h 3426057"/>
              <a:gd name="connsiteX3" fmla="*/ 3026603 w 4076044"/>
              <a:gd name="connsiteY3" fmla="*/ 2467735 h 3426057"/>
              <a:gd name="connsiteX4" fmla="*/ 3849939 w 4076044"/>
              <a:gd name="connsiteY4" fmla="*/ 1061833 h 3426057"/>
              <a:gd name="connsiteX5" fmla="*/ 4076044 w 4076044"/>
              <a:gd name="connsiteY5" fmla="*/ 286140 h 3426057"/>
              <a:gd name="connsiteX0" fmla="*/ 0 w 4076044"/>
              <a:gd name="connsiteY0" fmla="*/ 0 h 3499866"/>
              <a:gd name="connsiteX1" fmla="*/ 758890 w 4076044"/>
              <a:gd name="connsiteY1" fmla="*/ 3029338 h 3499866"/>
              <a:gd name="connsiteX2" fmla="*/ 1896939 w 4076044"/>
              <a:gd name="connsiteY2" fmla="*/ 3436143 h 3499866"/>
              <a:gd name="connsiteX3" fmla="*/ 3026603 w 4076044"/>
              <a:gd name="connsiteY3" fmla="*/ 2467735 h 3499866"/>
              <a:gd name="connsiteX4" fmla="*/ 3849939 w 4076044"/>
              <a:gd name="connsiteY4" fmla="*/ 1061833 h 3499866"/>
              <a:gd name="connsiteX5" fmla="*/ 4076044 w 4076044"/>
              <a:gd name="connsiteY5" fmla="*/ 286140 h 349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6044" h="3499866">
                <a:moveTo>
                  <a:pt x="0" y="0"/>
                </a:moveTo>
                <a:cubicBezTo>
                  <a:pt x="6220" y="1367453"/>
                  <a:pt x="442734" y="2456648"/>
                  <a:pt x="758890" y="3029338"/>
                </a:cubicBezTo>
                <a:cubicBezTo>
                  <a:pt x="1075046" y="3602028"/>
                  <a:pt x="1518987" y="3529743"/>
                  <a:pt x="1896939" y="3436143"/>
                </a:cubicBezTo>
                <a:cubicBezTo>
                  <a:pt x="2274891" y="3342543"/>
                  <a:pt x="2701103" y="2863453"/>
                  <a:pt x="3026603" y="2467735"/>
                </a:cubicBezTo>
                <a:cubicBezTo>
                  <a:pt x="3352103" y="2072017"/>
                  <a:pt x="3675032" y="1425432"/>
                  <a:pt x="3849939" y="1061833"/>
                </a:cubicBezTo>
                <a:cubicBezTo>
                  <a:pt x="4024846" y="698234"/>
                  <a:pt x="4044941" y="496597"/>
                  <a:pt x="4076044" y="286140"/>
                </a:cubicBezTo>
              </a:path>
            </a:pathLst>
          </a:custGeom>
          <a:noFill/>
          <a:ln w="444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Times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DE465A4-4CBF-4DE4-9714-014AEA2595FF}"/>
              </a:ext>
            </a:extLst>
          </p:cNvPr>
          <p:cNvSpPr/>
          <p:nvPr/>
        </p:nvSpPr>
        <p:spPr bwMode="auto">
          <a:xfrm>
            <a:off x="6365030" y="4406532"/>
            <a:ext cx="2587691" cy="2050639"/>
          </a:xfrm>
          <a:custGeom>
            <a:avLst/>
            <a:gdLst>
              <a:gd name="connsiteX0" fmla="*/ 0 w 3925078"/>
              <a:gd name="connsiteY0" fmla="*/ 0 h 3121078"/>
              <a:gd name="connsiteX1" fmla="*/ 273698 w 3925078"/>
              <a:gd name="connsiteY1" fmla="*/ 3066661 h 3121078"/>
              <a:gd name="connsiteX2" fmla="*/ 1567543 w 3925078"/>
              <a:gd name="connsiteY2" fmla="*/ 1990531 h 3121078"/>
              <a:gd name="connsiteX3" fmla="*/ 2432180 w 3925078"/>
              <a:gd name="connsiteY3" fmla="*/ 2351314 h 3121078"/>
              <a:gd name="connsiteX4" fmla="*/ 3614057 w 3925078"/>
              <a:gd name="connsiteY4" fmla="*/ 1051249 h 3121078"/>
              <a:gd name="connsiteX5" fmla="*/ 3925078 w 3925078"/>
              <a:gd name="connsiteY5" fmla="*/ 286139 h 3121078"/>
              <a:gd name="connsiteX0" fmla="*/ 0 w 3925078"/>
              <a:gd name="connsiteY0" fmla="*/ 0 h 3084898"/>
              <a:gd name="connsiteX1" fmla="*/ 758890 w 3925078"/>
              <a:gd name="connsiteY1" fmla="*/ 3029338 h 3084898"/>
              <a:gd name="connsiteX2" fmla="*/ 1567543 w 3925078"/>
              <a:gd name="connsiteY2" fmla="*/ 1990531 h 3084898"/>
              <a:gd name="connsiteX3" fmla="*/ 2432180 w 3925078"/>
              <a:gd name="connsiteY3" fmla="*/ 2351314 h 3084898"/>
              <a:gd name="connsiteX4" fmla="*/ 3614057 w 3925078"/>
              <a:gd name="connsiteY4" fmla="*/ 1051249 h 3084898"/>
              <a:gd name="connsiteX5" fmla="*/ 3925078 w 3925078"/>
              <a:gd name="connsiteY5" fmla="*/ 286139 h 3084898"/>
              <a:gd name="connsiteX0" fmla="*/ 0 w 3925078"/>
              <a:gd name="connsiteY0" fmla="*/ 0 h 3085414"/>
              <a:gd name="connsiteX1" fmla="*/ 758890 w 3925078"/>
              <a:gd name="connsiteY1" fmla="*/ 3029338 h 3085414"/>
              <a:gd name="connsiteX2" fmla="*/ 1642188 w 3925078"/>
              <a:gd name="connsiteY2" fmla="*/ 1996751 h 3085414"/>
              <a:gd name="connsiteX3" fmla="*/ 2432180 w 3925078"/>
              <a:gd name="connsiteY3" fmla="*/ 2351314 h 3085414"/>
              <a:gd name="connsiteX4" fmla="*/ 3614057 w 3925078"/>
              <a:gd name="connsiteY4" fmla="*/ 1051249 h 3085414"/>
              <a:gd name="connsiteX5" fmla="*/ 3925078 w 3925078"/>
              <a:gd name="connsiteY5" fmla="*/ 286139 h 3085414"/>
              <a:gd name="connsiteX0" fmla="*/ 0 w 3925078"/>
              <a:gd name="connsiteY0" fmla="*/ 0 h 3549637"/>
              <a:gd name="connsiteX1" fmla="*/ 758890 w 3925078"/>
              <a:gd name="connsiteY1" fmla="*/ 3029338 h 3549637"/>
              <a:gd name="connsiteX2" fmla="*/ 1547835 w 3925078"/>
              <a:gd name="connsiteY2" fmla="*/ 3489063 h 3549637"/>
              <a:gd name="connsiteX3" fmla="*/ 2432180 w 3925078"/>
              <a:gd name="connsiteY3" fmla="*/ 2351314 h 3549637"/>
              <a:gd name="connsiteX4" fmla="*/ 3614057 w 3925078"/>
              <a:gd name="connsiteY4" fmla="*/ 1051249 h 3549637"/>
              <a:gd name="connsiteX5" fmla="*/ 3925078 w 3925078"/>
              <a:gd name="connsiteY5" fmla="*/ 286139 h 3549637"/>
              <a:gd name="connsiteX0" fmla="*/ 0 w 3925078"/>
              <a:gd name="connsiteY0" fmla="*/ 0 h 3497140"/>
              <a:gd name="connsiteX1" fmla="*/ 890984 w 3925078"/>
              <a:gd name="connsiteY1" fmla="*/ 1759285 h 3497140"/>
              <a:gd name="connsiteX2" fmla="*/ 1547835 w 3925078"/>
              <a:gd name="connsiteY2" fmla="*/ 3489063 h 3497140"/>
              <a:gd name="connsiteX3" fmla="*/ 2432180 w 3925078"/>
              <a:gd name="connsiteY3" fmla="*/ 2351314 h 3497140"/>
              <a:gd name="connsiteX4" fmla="*/ 3614057 w 3925078"/>
              <a:gd name="connsiteY4" fmla="*/ 1051249 h 3497140"/>
              <a:gd name="connsiteX5" fmla="*/ 3925078 w 3925078"/>
              <a:gd name="connsiteY5" fmla="*/ 286139 h 3497140"/>
              <a:gd name="connsiteX0" fmla="*/ 0 w 3925078"/>
              <a:gd name="connsiteY0" fmla="*/ 0 h 3489078"/>
              <a:gd name="connsiteX1" fmla="*/ 890984 w 3925078"/>
              <a:gd name="connsiteY1" fmla="*/ 1759285 h 3489078"/>
              <a:gd name="connsiteX2" fmla="*/ 1547835 w 3925078"/>
              <a:gd name="connsiteY2" fmla="*/ 3489063 h 3489078"/>
              <a:gd name="connsiteX3" fmla="*/ 2309520 w 3925078"/>
              <a:gd name="connsiteY3" fmla="*/ 1790376 h 3489078"/>
              <a:gd name="connsiteX4" fmla="*/ 3614057 w 3925078"/>
              <a:gd name="connsiteY4" fmla="*/ 1051249 h 3489078"/>
              <a:gd name="connsiteX5" fmla="*/ 3925078 w 3925078"/>
              <a:gd name="connsiteY5" fmla="*/ 286139 h 348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25078" h="3489078">
                <a:moveTo>
                  <a:pt x="0" y="0"/>
                </a:moveTo>
                <a:cubicBezTo>
                  <a:pt x="6220" y="1367453"/>
                  <a:pt x="633012" y="1177775"/>
                  <a:pt x="890984" y="1759285"/>
                </a:cubicBezTo>
                <a:cubicBezTo>
                  <a:pt x="1148956" y="2340795"/>
                  <a:pt x="1311412" y="3483881"/>
                  <a:pt x="1547835" y="3489063"/>
                </a:cubicBezTo>
                <a:cubicBezTo>
                  <a:pt x="1784258" y="3494245"/>
                  <a:pt x="1965150" y="2196678"/>
                  <a:pt x="2309520" y="1790376"/>
                </a:cubicBezTo>
                <a:cubicBezTo>
                  <a:pt x="2653890" y="1384074"/>
                  <a:pt x="3344797" y="1301955"/>
                  <a:pt x="3614057" y="1051249"/>
                </a:cubicBezTo>
                <a:cubicBezTo>
                  <a:pt x="3883317" y="800543"/>
                  <a:pt x="3893975" y="496596"/>
                  <a:pt x="3925078" y="286139"/>
                </a:cubicBezTo>
              </a:path>
            </a:pathLst>
          </a:custGeom>
          <a:noFill/>
          <a:ln w="444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Times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4A0A7C8-194A-4364-B92D-093BEC4391D7}"/>
              </a:ext>
            </a:extLst>
          </p:cNvPr>
          <p:cNvSpPr/>
          <p:nvPr/>
        </p:nvSpPr>
        <p:spPr bwMode="auto">
          <a:xfrm>
            <a:off x="3023112" y="4525155"/>
            <a:ext cx="2587691" cy="1813393"/>
          </a:xfrm>
          <a:custGeom>
            <a:avLst/>
            <a:gdLst>
              <a:gd name="connsiteX0" fmla="*/ 0 w 3925078"/>
              <a:gd name="connsiteY0" fmla="*/ 0 h 3121078"/>
              <a:gd name="connsiteX1" fmla="*/ 273698 w 3925078"/>
              <a:gd name="connsiteY1" fmla="*/ 3066661 h 3121078"/>
              <a:gd name="connsiteX2" fmla="*/ 1567543 w 3925078"/>
              <a:gd name="connsiteY2" fmla="*/ 1990531 h 3121078"/>
              <a:gd name="connsiteX3" fmla="*/ 2432180 w 3925078"/>
              <a:gd name="connsiteY3" fmla="*/ 2351314 h 3121078"/>
              <a:gd name="connsiteX4" fmla="*/ 3614057 w 3925078"/>
              <a:gd name="connsiteY4" fmla="*/ 1051249 h 3121078"/>
              <a:gd name="connsiteX5" fmla="*/ 3925078 w 3925078"/>
              <a:gd name="connsiteY5" fmla="*/ 286139 h 3121078"/>
              <a:gd name="connsiteX0" fmla="*/ 0 w 3925078"/>
              <a:gd name="connsiteY0" fmla="*/ 0 h 3084898"/>
              <a:gd name="connsiteX1" fmla="*/ 758890 w 3925078"/>
              <a:gd name="connsiteY1" fmla="*/ 3029338 h 3084898"/>
              <a:gd name="connsiteX2" fmla="*/ 1567543 w 3925078"/>
              <a:gd name="connsiteY2" fmla="*/ 1990531 h 3084898"/>
              <a:gd name="connsiteX3" fmla="*/ 2432180 w 3925078"/>
              <a:gd name="connsiteY3" fmla="*/ 2351314 h 3084898"/>
              <a:gd name="connsiteX4" fmla="*/ 3614057 w 3925078"/>
              <a:gd name="connsiteY4" fmla="*/ 1051249 h 3084898"/>
              <a:gd name="connsiteX5" fmla="*/ 3925078 w 3925078"/>
              <a:gd name="connsiteY5" fmla="*/ 286139 h 3084898"/>
              <a:gd name="connsiteX0" fmla="*/ 0 w 3925078"/>
              <a:gd name="connsiteY0" fmla="*/ 0 h 3085414"/>
              <a:gd name="connsiteX1" fmla="*/ 758890 w 3925078"/>
              <a:gd name="connsiteY1" fmla="*/ 3029338 h 3085414"/>
              <a:gd name="connsiteX2" fmla="*/ 1642188 w 3925078"/>
              <a:gd name="connsiteY2" fmla="*/ 1996751 h 3085414"/>
              <a:gd name="connsiteX3" fmla="*/ 2432180 w 3925078"/>
              <a:gd name="connsiteY3" fmla="*/ 2351314 h 3085414"/>
              <a:gd name="connsiteX4" fmla="*/ 3614057 w 3925078"/>
              <a:gd name="connsiteY4" fmla="*/ 1051249 h 3085414"/>
              <a:gd name="connsiteX5" fmla="*/ 3925078 w 3925078"/>
              <a:gd name="connsiteY5" fmla="*/ 286139 h 3085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25078" h="3085414">
                <a:moveTo>
                  <a:pt x="0" y="0"/>
                </a:moveTo>
                <a:cubicBezTo>
                  <a:pt x="6220" y="1367453"/>
                  <a:pt x="485192" y="2696546"/>
                  <a:pt x="758890" y="3029338"/>
                </a:cubicBezTo>
                <a:cubicBezTo>
                  <a:pt x="1032588" y="3362130"/>
                  <a:pt x="1363306" y="2109755"/>
                  <a:pt x="1642188" y="1996751"/>
                </a:cubicBezTo>
                <a:cubicBezTo>
                  <a:pt x="1921070" y="1883747"/>
                  <a:pt x="2103535" y="2508898"/>
                  <a:pt x="2432180" y="2351314"/>
                </a:cubicBezTo>
                <a:cubicBezTo>
                  <a:pt x="2760825" y="2193730"/>
                  <a:pt x="3365241" y="1395445"/>
                  <a:pt x="3614057" y="1051249"/>
                </a:cubicBezTo>
                <a:cubicBezTo>
                  <a:pt x="3862873" y="707053"/>
                  <a:pt x="3893975" y="496596"/>
                  <a:pt x="3925078" y="286139"/>
                </a:cubicBezTo>
              </a:path>
            </a:pathLst>
          </a:custGeom>
          <a:noFill/>
          <a:ln w="444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Times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55A36B1-4ABE-4F4F-80DD-93E93ED7D9E5}"/>
              </a:ext>
            </a:extLst>
          </p:cNvPr>
          <p:cNvSpPr/>
          <p:nvPr/>
        </p:nvSpPr>
        <p:spPr bwMode="auto">
          <a:xfrm>
            <a:off x="6287276" y="2076607"/>
            <a:ext cx="2743199" cy="2050638"/>
          </a:xfrm>
          <a:custGeom>
            <a:avLst/>
            <a:gdLst>
              <a:gd name="connsiteX0" fmla="*/ 0 w 3726025"/>
              <a:gd name="connsiteY0" fmla="*/ 0 h 2046514"/>
              <a:gd name="connsiteX1" fmla="*/ 665584 w 3726025"/>
              <a:gd name="connsiteY1" fmla="*/ 2046514 h 2046514"/>
              <a:gd name="connsiteX2" fmla="*/ 2481943 w 3726025"/>
              <a:gd name="connsiteY2" fmla="*/ 2015412 h 2046514"/>
              <a:gd name="connsiteX3" fmla="*/ 3489649 w 3726025"/>
              <a:gd name="connsiteY3" fmla="*/ 1318726 h 2046514"/>
              <a:gd name="connsiteX4" fmla="*/ 3726025 w 3726025"/>
              <a:gd name="connsiteY4" fmla="*/ 111967 h 204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6025" h="2046514">
                <a:moveTo>
                  <a:pt x="0" y="0"/>
                </a:moveTo>
                <a:lnTo>
                  <a:pt x="665584" y="2046514"/>
                </a:lnTo>
                <a:lnTo>
                  <a:pt x="2481943" y="2015412"/>
                </a:lnTo>
                <a:lnTo>
                  <a:pt x="3489649" y="1318726"/>
                </a:lnTo>
                <a:lnTo>
                  <a:pt x="3726025" y="111967"/>
                </a:lnTo>
              </a:path>
            </a:pathLst>
          </a:custGeom>
          <a:noFill/>
          <a:ln w="444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SG">
              <a:solidFill>
                <a:srgbClr val="003399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18DDBBA-00BC-48DB-83B2-936C60A04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23" y="2830399"/>
            <a:ext cx="1460208" cy="543055"/>
          </a:xfrm>
        </p:spPr>
        <p:txBody>
          <a:bodyPr/>
          <a:lstStyle/>
          <a:p>
            <a:r>
              <a:rPr lang="en-US" b="0"/>
              <a:t>Convex:</a:t>
            </a:r>
            <a:endParaRPr lang="en-SG" b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B7FFBAB-BF74-4586-B1F1-97B9F3178B82}"/>
              </a:ext>
            </a:extLst>
          </p:cNvPr>
          <p:cNvSpPr txBox="1">
            <a:spLocks/>
          </p:cNvSpPr>
          <p:nvPr/>
        </p:nvSpPr>
        <p:spPr bwMode="auto">
          <a:xfrm>
            <a:off x="530322" y="5160324"/>
            <a:ext cx="1939179" cy="543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5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7465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6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7556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3pPr>
            <a:lvl4pPr marL="114300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i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4pPr>
            <a:lvl5pPr marL="152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/>
              <a:t>Non-convex:</a:t>
            </a:r>
            <a:endParaRPr lang="en-SG" b="0"/>
          </a:p>
        </p:txBody>
      </p:sp>
    </p:spTree>
    <p:extLst>
      <p:ext uri="{BB962C8B-B14F-4D97-AF65-F5344CB8AC3E}">
        <p14:creationId xmlns:p14="http://schemas.microsoft.com/office/powerpoint/2010/main" val="7452834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193F-3EC8-4602-A457-A0688BB9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Important Property</a:t>
            </a:r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489B04-3CB7-4F8C-9DC0-3AD0DE395C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188" y="2193926"/>
                <a:ext cx="8628062" cy="1532996"/>
              </a:xfrm>
            </p:spPr>
            <p:txBody>
              <a:bodyPr/>
              <a:lstStyle/>
              <a:p>
                <a:r>
                  <a:rPr lang="en-US" b="0" dirty="0"/>
                  <a:t>If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SG" b="0" dirty="0"/>
                  <a:t> is convex, then all local minima are also global!</a:t>
                </a:r>
              </a:p>
              <a:p>
                <a:endParaRPr lang="en-SG" b="0" dirty="0"/>
              </a:p>
              <a:p>
                <a:r>
                  <a:rPr lang="en-SG" b="0" dirty="0"/>
                  <a:t>Proof by picture: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489B04-3CB7-4F8C-9DC0-3AD0DE395C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188" y="2193926"/>
                <a:ext cx="8628062" cy="1532996"/>
              </a:xfrm>
              <a:blipFill>
                <a:blip r:embed="rId2"/>
                <a:stretch>
                  <a:fillRect l="-1176" t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A8DE5-797F-42FD-B384-2EE052F784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C028D95-630C-4B1B-8B7C-EB77F1064543}"/>
              </a:ext>
            </a:extLst>
          </p:cNvPr>
          <p:cNvGrpSpPr/>
          <p:nvPr/>
        </p:nvGrpSpPr>
        <p:grpSpPr>
          <a:xfrm>
            <a:off x="1709437" y="4006563"/>
            <a:ext cx="6431563" cy="2330118"/>
            <a:chOff x="976780" y="3795069"/>
            <a:chExt cx="6431563" cy="233011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0BA2D25-2B09-45A6-82E3-17609A4A1B26}"/>
                </a:ext>
              </a:extLst>
            </p:cNvPr>
            <p:cNvSpPr/>
            <p:nvPr/>
          </p:nvSpPr>
          <p:spPr bwMode="auto">
            <a:xfrm>
              <a:off x="976780" y="4141959"/>
              <a:ext cx="3415006" cy="844205"/>
            </a:xfrm>
            <a:custGeom>
              <a:avLst/>
              <a:gdLst>
                <a:gd name="connsiteX0" fmla="*/ 0 w 3925078"/>
                <a:gd name="connsiteY0" fmla="*/ 0 h 3121078"/>
                <a:gd name="connsiteX1" fmla="*/ 273698 w 3925078"/>
                <a:gd name="connsiteY1" fmla="*/ 3066661 h 3121078"/>
                <a:gd name="connsiteX2" fmla="*/ 1567543 w 3925078"/>
                <a:gd name="connsiteY2" fmla="*/ 1990531 h 3121078"/>
                <a:gd name="connsiteX3" fmla="*/ 2432180 w 3925078"/>
                <a:gd name="connsiteY3" fmla="*/ 2351314 h 3121078"/>
                <a:gd name="connsiteX4" fmla="*/ 3614057 w 3925078"/>
                <a:gd name="connsiteY4" fmla="*/ 1051249 h 3121078"/>
                <a:gd name="connsiteX5" fmla="*/ 3925078 w 3925078"/>
                <a:gd name="connsiteY5" fmla="*/ 286139 h 3121078"/>
                <a:gd name="connsiteX0" fmla="*/ 0 w 3925078"/>
                <a:gd name="connsiteY0" fmla="*/ 0 h 3084898"/>
                <a:gd name="connsiteX1" fmla="*/ 758890 w 3925078"/>
                <a:gd name="connsiteY1" fmla="*/ 3029338 h 3084898"/>
                <a:gd name="connsiteX2" fmla="*/ 1567543 w 3925078"/>
                <a:gd name="connsiteY2" fmla="*/ 1990531 h 3084898"/>
                <a:gd name="connsiteX3" fmla="*/ 2432180 w 3925078"/>
                <a:gd name="connsiteY3" fmla="*/ 2351314 h 3084898"/>
                <a:gd name="connsiteX4" fmla="*/ 3614057 w 3925078"/>
                <a:gd name="connsiteY4" fmla="*/ 1051249 h 3084898"/>
                <a:gd name="connsiteX5" fmla="*/ 3925078 w 3925078"/>
                <a:gd name="connsiteY5" fmla="*/ 286139 h 3084898"/>
                <a:gd name="connsiteX0" fmla="*/ 0 w 3925078"/>
                <a:gd name="connsiteY0" fmla="*/ 0 h 3085414"/>
                <a:gd name="connsiteX1" fmla="*/ 758890 w 3925078"/>
                <a:gd name="connsiteY1" fmla="*/ 3029338 h 3085414"/>
                <a:gd name="connsiteX2" fmla="*/ 1642188 w 3925078"/>
                <a:gd name="connsiteY2" fmla="*/ 1996751 h 3085414"/>
                <a:gd name="connsiteX3" fmla="*/ 2432180 w 3925078"/>
                <a:gd name="connsiteY3" fmla="*/ 2351314 h 3085414"/>
                <a:gd name="connsiteX4" fmla="*/ 3614057 w 3925078"/>
                <a:gd name="connsiteY4" fmla="*/ 1051249 h 3085414"/>
                <a:gd name="connsiteX5" fmla="*/ 3925078 w 3925078"/>
                <a:gd name="connsiteY5" fmla="*/ 286139 h 3085414"/>
                <a:gd name="connsiteX0" fmla="*/ 0 w 3925078"/>
                <a:gd name="connsiteY0" fmla="*/ 0 h 3434103"/>
                <a:gd name="connsiteX1" fmla="*/ 758890 w 3925078"/>
                <a:gd name="connsiteY1" fmla="*/ 3029338 h 3434103"/>
                <a:gd name="connsiteX2" fmla="*/ 1868633 w 3925078"/>
                <a:gd name="connsiteY2" fmla="*/ 3330305 h 3434103"/>
                <a:gd name="connsiteX3" fmla="*/ 2432180 w 3925078"/>
                <a:gd name="connsiteY3" fmla="*/ 2351314 h 3434103"/>
                <a:gd name="connsiteX4" fmla="*/ 3614057 w 3925078"/>
                <a:gd name="connsiteY4" fmla="*/ 1051249 h 3434103"/>
                <a:gd name="connsiteX5" fmla="*/ 3925078 w 3925078"/>
                <a:gd name="connsiteY5" fmla="*/ 286139 h 3434103"/>
                <a:gd name="connsiteX0" fmla="*/ 0 w 3925078"/>
                <a:gd name="connsiteY0" fmla="*/ 0 h 3426057"/>
                <a:gd name="connsiteX1" fmla="*/ 758890 w 3925078"/>
                <a:gd name="connsiteY1" fmla="*/ 3029338 h 3426057"/>
                <a:gd name="connsiteX2" fmla="*/ 1868633 w 3925078"/>
                <a:gd name="connsiteY2" fmla="*/ 3330305 h 3426057"/>
                <a:gd name="connsiteX3" fmla="*/ 3026603 w 3925078"/>
                <a:gd name="connsiteY3" fmla="*/ 2467735 h 3426057"/>
                <a:gd name="connsiteX4" fmla="*/ 3614057 w 3925078"/>
                <a:gd name="connsiteY4" fmla="*/ 1051249 h 3426057"/>
                <a:gd name="connsiteX5" fmla="*/ 3925078 w 3925078"/>
                <a:gd name="connsiteY5" fmla="*/ 286139 h 3426057"/>
                <a:gd name="connsiteX0" fmla="*/ 0 w 3932658"/>
                <a:gd name="connsiteY0" fmla="*/ 0 h 3426055"/>
                <a:gd name="connsiteX1" fmla="*/ 758890 w 3932658"/>
                <a:gd name="connsiteY1" fmla="*/ 3029338 h 3426055"/>
                <a:gd name="connsiteX2" fmla="*/ 1868633 w 3932658"/>
                <a:gd name="connsiteY2" fmla="*/ 3330305 h 3426055"/>
                <a:gd name="connsiteX3" fmla="*/ 3026603 w 3932658"/>
                <a:gd name="connsiteY3" fmla="*/ 2467735 h 3426055"/>
                <a:gd name="connsiteX4" fmla="*/ 3849939 w 3932658"/>
                <a:gd name="connsiteY4" fmla="*/ 1061833 h 3426055"/>
                <a:gd name="connsiteX5" fmla="*/ 3925078 w 3932658"/>
                <a:gd name="connsiteY5" fmla="*/ 286139 h 3426055"/>
                <a:gd name="connsiteX0" fmla="*/ 0 w 4076044"/>
                <a:gd name="connsiteY0" fmla="*/ 0 h 3426057"/>
                <a:gd name="connsiteX1" fmla="*/ 758890 w 4076044"/>
                <a:gd name="connsiteY1" fmla="*/ 3029338 h 3426057"/>
                <a:gd name="connsiteX2" fmla="*/ 1868633 w 4076044"/>
                <a:gd name="connsiteY2" fmla="*/ 3330305 h 3426057"/>
                <a:gd name="connsiteX3" fmla="*/ 3026603 w 4076044"/>
                <a:gd name="connsiteY3" fmla="*/ 2467735 h 3426057"/>
                <a:gd name="connsiteX4" fmla="*/ 3849939 w 4076044"/>
                <a:gd name="connsiteY4" fmla="*/ 1061833 h 3426057"/>
                <a:gd name="connsiteX5" fmla="*/ 4076044 w 4076044"/>
                <a:gd name="connsiteY5" fmla="*/ 286140 h 3426057"/>
                <a:gd name="connsiteX0" fmla="*/ 0 w 4076044"/>
                <a:gd name="connsiteY0" fmla="*/ 0 h 3499866"/>
                <a:gd name="connsiteX1" fmla="*/ 758890 w 4076044"/>
                <a:gd name="connsiteY1" fmla="*/ 3029338 h 3499866"/>
                <a:gd name="connsiteX2" fmla="*/ 1896939 w 4076044"/>
                <a:gd name="connsiteY2" fmla="*/ 3436143 h 3499866"/>
                <a:gd name="connsiteX3" fmla="*/ 3026603 w 4076044"/>
                <a:gd name="connsiteY3" fmla="*/ 2467735 h 3499866"/>
                <a:gd name="connsiteX4" fmla="*/ 3849939 w 4076044"/>
                <a:gd name="connsiteY4" fmla="*/ 1061833 h 3499866"/>
                <a:gd name="connsiteX5" fmla="*/ 4076044 w 4076044"/>
                <a:gd name="connsiteY5" fmla="*/ 286140 h 3499866"/>
                <a:gd name="connsiteX0" fmla="*/ 0 w 4387408"/>
                <a:gd name="connsiteY0" fmla="*/ 19201 h 3202249"/>
                <a:gd name="connsiteX1" fmla="*/ 1070254 w 4387408"/>
                <a:gd name="connsiteY1" fmla="*/ 2743200 h 3202249"/>
                <a:gd name="connsiteX2" fmla="*/ 2208303 w 4387408"/>
                <a:gd name="connsiteY2" fmla="*/ 3150005 h 3202249"/>
                <a:gd name="connsiteX3" fmla="*/ 3337967 w 4387408"/>
                <a:gd name="connsiteY3" fmla="*/ 2181597 h 3202249"/>
                <a:gd name="connsiteX4" fmla="*/ 4161303 w 4387408"/>
                <a:gd name="connsiteY4" fmla="*/ 775695 h 3202249"/>
                <a:gd name="connsiteX5" fmla="*/ 4387408 w 4387408"/>
                <a:gd name="connsiteY5" fmla="*/ 2 h 3202249"/>
                <a:gd name="connsiteX0" fmla="*/ 0 w 4349668"/>
                <a:gd name="connsiteY0" fmla="*/ 0 h 3280330"/>
                <a:gd name="connsiteX1" fmla="*/ 1032514 w 4349668"/>
                <a:gd name="connsiteY1" fmla="*/ 2817951 h 3280330"/>
                <a:gd name="connsiteX2" fmla="*/ 2170563 w 4349668"/>
                <a:gd name="connsiteY2" fmla="*/ 3224756 h 3280330"/>
                <a:gd name="connsiteX3" fmla="*/ 3300227 w 4349668"/>
                <a:gd name="connsiteY3" fmla="*/ 2256348 h 3280330"/>
                <a:gd name="connsiteX4" fmla="*/ 4123563 w 4349668"/>
                <a:gd name="connsiteY4" fmla="*/ 850446 h 3280330"/>
                <a:gd name="connsiteX5" fmla="*/ 4349668 w 4349668"/>
                <a:gd name="connsiteY5" fmla="*/ 74753 h 3280330"/>
                <a:gd name="connsiteX0" fmla="*/ 0 w 4557244"/>
                <a:gd name="connsiteY0" fmla="*/ 0 h 3280334"/>
                <a:gd name="connsiteX1" fmla="*/ 1032514 w 4557244"/>
                <a:gd name="connsiteY1" fmla="*/ 2817951 h 3280334"/>
                <a:gd name="connsiteX2" fmla="*/ 2170563 w 4557244"/>
                <a:gd name="connsiteY2" fmla="*/ 3224756 h 3280334"/>
                <a:gd name="connsiteX3" fmla="*/ 3300227 w 4557244"/>
                <a:gd name="connsiteY3" fmla="*/ 2256348 h 3280334"/>
                <a:gd name="connsiteX4" fmla="*/ 4123563 w 4557244"/>
                <a:gd name="connsiteY4" fmla="*/ 850446 h 3280334"/>
                <a:gd name="connsiteX5" fmla="*/ 4557244 w 4557244"/>
                <a:gd name="connsiteY5" fmla="*/ 51269 h 3280334"/>
                <a:gd name="connsiteX0" fmla="*/ 0 w 4576115"/>
                <a:gd name="connsiteY0" fmla="*/ 0 h 3280330"/>
                <a:gd name="connsiteX1" fmla="*/ 1051385 w 4576115"/>
                <a:gd name="connsiteY1" fmla="*/ 2817951 h 3280330"/>
                <a:gd name="connsiteX2" fmla="*/ 2189434 w 4576115"/>
                <a:gd name="connsiteY2" fmla="*/ 3224756 h 3280330"/>
                <a:gd name="connsiteX3" fmla="*/ 3319098 w 4576115"/>
                <a:gd name="connsiteY3" fmla="*/ 2256348 h 3280330"/>
                <a:gd name="connsiteX4" fmla="*/ 4142434 w 4576115"/>
                <a:gd name="connsiteY4" fmla="*/ 850446 h 3280330"/>
                <a:gd name="connsiteX5" fmla="*/ 4576115 w 4576115"/>
                <a:gd name="connsiteY5" fmla="*/ 51269 h 3280330"/>
                <a:gd name="connsiteX0" fmla="*/ 0 w 4576115"/>
                <a:gd name="connsiteY0" fmla="*/ 0 h 3225010"/>
                <a:gd name="connsiteX1" fmla="*/ 692846 w 4576115"/>
                <a:gd name="connsiteY1" fmla="*/ 2324713 h 3225010"/>
                <a:gd name="connsiteX2" fmla="*/ 2189434 w 4576115"/>
                <a:gd name="connsiteY2" fmla="*/ 3224756 h 3225010"/>
                <a:gd name="connsiteX3" fmla="*/ 3319098 w 4576115"/>
                <a:gd name="connsiteY3" fmla="*/ 2256348 h 3225010"/>
                <a:gd name="connsiteX4" fmla="*/ 4142434 w 4576115"/>
                <a:gd name="connsiteY4" fmla="*/ 850446 h 3225010"/>
                <a:gd name="connsiteX5" fmla="*/ 4576115 w 4576115"/>
                <a:gd name="connsiteY5" fmla="*/ 51269 h 3225010"/>
                <a:gd name="connsiteX0" fmla="*/ 0 w 4830868"/>
                <a:gd name="connsiteY0" fmla="*/ 230580 h 3173715"/>
                <a:gd name="connsiteX1" fmla="*/ 947599 w 4830868"/>
                <a:gd name="connsiteY1" fmla="*/ 2273444 h 3173715"/>
                <a:gd name="connsiteX2" fmla="*/ 2444187 w 4830868"/>
                <a:gd name="connsiteY2" fmla="*/ 3173487 h 3173715"/>
                <a:gd name="connsiteX3" fmla="*/ 3573851 w 4830868"/>
                <a:gd name="connsiteY3" fmla="*/ 2205079 h 3173715"/>
                <a:gd name="connsiteX4" fmla="*/ 4397187 w 4830868"/>
                <a:gd name="connsiteY4" fmla="*/ 799177 h 3173715"/>
                <a:gd name="connsiteX5" fmla="*/ 4830868 w 4830868"/>
                <a:gd name="connsiteY5" fmla="*/ 0 h 3173715"/>
                <a:gd name="connsiteX0" fmla="*/ 16913 w 4847781"/>
                <a:gd name="connsiteY0" fmla="*/ 230580 h 3187599"/>
                <a:gd name="connsiteX1" fmla="*/ 294608 w 4847781"/>
                <a:gd name="connsiteY1" fmla="*/ 1474873 h 3187599"/>
                <a:gd name="connsiteX2" fmla="*/ 2461100 w 4847781"/>
                <a:gd name="connsiteY2" fmla="*/ 3173487 h 3187599"/>
                <a:gd name="connsiteX3" fmla="*/ 3590764 w 4847781"/>
                <a:gd name="connsiteY3" fmla="*/ 2205079 h 3187599"/>
                <a:gd name="connsiteX4" fmla="*/ 4414100 w 4847781"/>
                <a:gd name="connsiteY4" fmla="*/ 799177 h 3187599"/>
                <a:gd name="connsiteX5" fmla="*/ 4847781 w 4847781"/>
                <a:gd name="connsiteY5" fmla="*/ 0 h 3187599"/>
                <a:gd name="connsiteX0" fmla="*/ 0 w 5179974"/>
                <a:gd name="connsiteY0" fmla="*/ 254066 h 3187599"/>
                <a:gd name="connsiteX1" fmla="*/ 626801 w 5179974"/>
                <a:gd name="connsiteY1" fmla="*/ 1474873 h 3187599"/>
                <a:gd name="connsiteX2" fmla="*/ 2793293 w 5179974"/>
                <a:gd name="connsiteY2" fmla="*/ 3173487 h 3187599"/>
                <a:gd name="connsiteX3" fmla="*/ 3922957 w 5179974"/>
                <a:gd name="connsiteY3" fmla="*/ 2205079 h 3187599"/>
                <a:gd name="connsiteX4" fmla="*/ 4746293 w 5179974"/>
                <a:gd name="connsiteY4" fmla="*/ 799177 h 3187599"/>
                <a:gd name="connsiteX5" fmla="*/ 5179974 w 5179974"/>
                <a:gd name="connsiteY5" fmla="*/ 0 h 3187599"/>
                <a:gd name="connsiteX0" fmla="*/ 0 w 5179974"/>
                <a:gd name="connsiteY0" fmla="*/ 254066 h 3187599"/>
                <a:gd name="connsiteX1" fmla="*/ 626801 w 5179974"/>
                <a:gd name="connsiteY1" fmla="*/ 1474873 h 3187599"/>
                <a:gd name="connsiteX2" fmla="*/ 2793293 w 5179974"/>
                <a:gd name="connsiteY2" fmla="*/ 3173487 h 3187599"/>
                <a:gd name="connsiteX3" fmla="*/ 3922957 w 5179974"/>
                <a:gd name="connsiteY3" fmla="*/ 2205079 h 3187599"/>
                <a:gd name="connsiteX4" fmla="*/ 4746293 w 5179974"/>
                <a:gd name="connsiteY4" fmla="*/ 799177 h 3187599"/>
                <a:gd name="connsiteX5" fmla="*/ 5179974 w 5179974"/>
                <a:gd name="connsiteY5" fmla="*/ 0 h 3187599"/>
                <a:gd name="connsiteX0" fmla="*/ 0 w 5179974"/>
                <a:gd name="connsiteY0" fmla="*/ 254066 h 3187599"/>
                <a:gd name="connsiteX1" fmla="*/ 626801 w 5179974"/>
                <a:gd name="connsiteY1" fmla="*/ 1474873 h 3187599"/>
                <a:gd name="connsiteX2" fmla="*/ 2793293 w 5179974"/>
                <a:gd name="connsiteY2" fmla="*/ 3173487 h 3187599"/>
                <a:gd name="connsiteX3" fmla="*/ 3922957 w 5179974"/>
                <a:gd name="connsiteY3" fmla="*/ 2205079 h 3187599"/>
                <a:gd name="connsiteX4" fmla="*/ 4746293 w 5179974"/>
                <a:gd name="connsiteY4" fmla="*/ 799177 h 3187599"/>
                <a:gd name="connsiteX5" fmla="*/ 5179974 w 5179974"/>
                <a:gd name="connsiteY5" fmla="*/ 0 h 318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79974" h="3187599">
                  <a:moveTo>
                    <a:pt x="0" y="254066"/>
                  </a:moveTo>
                  <a:cubicBezTo>
                    <a:pt x="421373" y="1269210"/>
                    <a:pt x="161252" y="988303"/>
                    <a:pt x="626801" y="1474873"/>
                  </a:cubicBezTo>
                  <a:cubicBezTo>
                    <a:pt x="1092350" y="1961443"/>
                    <a:pt x="2243934" y="3051786"/>
                    <a:pt x="2793293" y="3173487"/>
                  </a:cubicBezTo>
                  <a:cubicBezTo>
                    <a:pt x="3342652" y="3295188"/>
                    <a:pt x="3597457" y="2600797"/>
                    <a:pt x="3922957" y="2205079"/>
                  </a:cubicBezTo>
                  <a:cubicBezTo>
                    <a:pt x="4248457" y="1809361"/>
                    <a:pt x="4536790" y="1166690"/>
                    <a:pt x="4746293" y="799177"/>
                  </a:cubicBezTo>
                  <a:cubicBezTo>
                    <a:pt x="4955796" y="431664"/>
                    <a:pt x="5148871" y="210457"/>
                    <a:pt x="5179974" y="0"/>
                  </a:cubicBezTo>
                </a:path>
              </a:pathLst>
            </a:custGeom>
            <a:noFill/>
            <a:ln w="444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0">
                <a:ln>
                  <a:noFill/>
                </a:ln>
                <a:solidFill>
                  <a:srgbClr val="003399"/>
                </a:solidFill>
                <a:effectLst/>
                <a:latin typeface="Times" pitchFamily="2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4E733EE-9BAA-4B9D-B8A9-F8D2580E34E3}"/>
                </a:ext>
              </a:extLst>
            </p:cNvPr>
            <p:cNvGrpSpPr/>
            <p:nvPr/>
          </p:nvGrpSpPr>
          <p:grpSpPr>
            <a:xfrm>
              <a:off x="2206072" y="4209860"/>
              <a:ext cx="1342671" cy="772567"/>
              <a:chOff x="2452863" y="4962599"/>
              <a:chExt cx="1342671" cy="772567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6426507C-F75C-4AC8-8587-D11C1FBD624D}"/>
                  </a:ext>
                </a:extLst>
              </p:cNvPr>
              <p:cNvCxnSpPr/>
              <p:nvPr/>
            </p:nvCxnSpPr>
            <p:spPr bwMode="auto">
              <a:xfrm flipH="1">
                <a:off x="2452863" y="5216052"/>
                <a:ext cx="1342671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D6274B0-1A61-4DC6-AA5F-193D50B4C010}"/>
                  </a:ext>
                </a:extLst>
              </p:cNvPr>
              <p:cNvCxnSpPr/>
              <p:nvPr/>
            </p:nvCxnSpPr>
            <p:spPr bwMode="auto">
              <a:xfrm flipV="1">
                <a:off x="2452863" y="4962599"/>
                <a:ext cx="0" cy="475926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7A82499-0D15-419C-AF80-76DE74FA8EFE}"/>
                  </a:ext>
                </a:extLst>
              </p:cNvPr>
              <p:cNvCxnSpPr/>
              <p:nvPr/>
            </p:nvCxnSpPr>
            <p:spPr bwMode="auto">
              <a:xfrm flipV="1">
                <a:off x="3795534" y="4962599"/>
                <a:ext cx="0" cy="475926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ontent Placeholder 6">
                    <a:extLst>
                      <a:ext uri="{FF2B5EF4-FFF2-40B4-BE49-F238E27FC236}">
                        <a16:creationId xmlns:a16="http://schemas.microsoft.com/office/drawing/2014/main" id="{EA9EBBE2-6000-4AB4-AC63-CACD303B4579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2968677" y="5228753"/>
                    <a:ext cx="311042" cy="50641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101384" tIns="50691" rIns="101384" bIns="50691" numCol="1" anchor="t" anchorCtr="0" compatLnSpc="1">
                    <a:prstTxWarp prst="textNoShape">
                      <a:avLst/>
                    </a:prstTxWarp>
                  </a:bodyPr>
                  <a:lstStyle>
                    <a:lvl1pPr algn="l" defTabSz="1014413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sz="2500" b="1" kern="1200">
                        <a:solidFill>
                          <a:srgbClr val="003399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374650" indent="6350" algn="l" defTabSz="1014413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sz="2600" kern="1200">
                        <a:solidFill>
                          <a:srgbClr val="003399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755650" algn="l" defTabSz="1014413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sz="2200" b="1" kern="1200">
                        <a:solidFill>
                          <a:srgbClr val="FF66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143000" indent="6350" algn="l" defTabSz="1014413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sz="2200" i="1" kern="1200">
                        <a:solidFill>
                          <a:srgbClr val="003399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524000" algn="l" defTabSz="1014413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defRPr sz="2000" kern="1200">
                        <a:solidFill>
                          <a:srgbClr val="003399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oMath>
                      </m:oMathPara>
                    </a14:m>
                    <a:endParaRPr lang="en-SG" b="0"/>
                  </a:p>
                </p:txBody>
              </p:sp>
            </mc:Choice>
            <mc:Fallback xmlns="">
              <p:sp>
                <p:nvSpPr>
                  <p:cNvPr id="10" name="Content Placeholder 6">
                    <a:extLst>
                      <a:ext uri="{FF2B5EF4-FFF2-40B4-BE49-F238E27FC236}">
                        <a16:creationId xmlns:a16="http://schemas.microsoft.com/office/drawing/2014/main" id="{EA9EBBE2-6000-4AB4-AC63-CACD303B45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968677" y="5228753"/>
                    <a:ext cx="311042" cy="50641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Content Placeholder 6">
              <a:extLst>
                <a:ext uri="{FF2B5EF4-FFF2-40B4-BE49-F238E27FC236}">
                  <a16:creationId xmlns:a16="http://schemas.microsoft.com/office/drawing/2014/main" id="{CA0002FC-0F33-4446-8E18-CC7895B7049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73750" y="3795069"/>
              <a:ext cx="1718355" cy="506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01384" tIns="50691" rIns="101384" bIns="50691" numCol="1" anchor="t" anchorCtr="0" compatLnSpc="1">
              <a:prstTxWarp prst="textNoShape">
                <a:avLst/>
              </a:prstTxWarp>
            </a:bodyPr>
            <a:lstStyle>
              <a:lvl1pPr algn="l" defTabSz="1014413" rtl="0" eaLnBrk="0" fontAlgn="base" hangingPunct="0">
                <a:spcBef>
                  <a:spcPct val="20000"/>
                </a:spcBef>
                <a:spcAft>
                  <a:spcPct val="0"/>
                </a:spcAft>
                <a:defRPr sz="2500" b="1" kern="1200">
                  <a:solidFill>
                    <a:srgbClr val="003399"/>
                  </a:solidFill>
                  <a:latin typeface="+mn-lt"/>
                  <a:ea typeface="+mn-ea"/>
                  <a:cs typeface="+mn-cs"/>
                </a:defRPr>
              </a:lvl1pPr>
              <a:lvl2pPr marL="374650" indent="6350" algn="l" defTabSz="1014413" rtl="0" eaLnBrk="0" fontAlgn="base" hangingPunct="0">
                <a:spcBef>
                  <a:spcPct val="20000"/>
                </a:spcBef>
                <a:spcAft>
                  <a:spcPct val="0"/>
                </a:spcAft>
                <a:defRPr sz="2600" kern="1200">
                  <a:solidFill>
                    <a:srgbClr val="003399"/>
                  </a:solidFill>
                  <a:latin typeface="+mn-lt"/>
                  <a:ea typeface="+mn-ea"/>
                  <a:cs typeface="+mn-cs"/>
                </a:defRPr>
              </a:lvl2pPr>
              <a:lvl3pPr marL="755650" algn="l" defTabSz="1014413" rtl="0" eaLnBrk="0" fontAlgn="base" hangingPunct="0">
                <a:spcBef>
                  <a:spcPct val="20000"/>
                </a:spcBef>
                <a:spcAft>
                  <a:spcPct val="0"/>
                </a:spcAft>
                <a:defRPr sz="2200" b="1" kern="1200">
                  <a:solidFill>
                    <a:srgbClr val="FF6600"/>
                  </a:solidFill>
                  <a:latin typeface="+mn-lt"/>
                  <a:ea typeface="+mn-ea"/>
                  <a:cs typeface="+mn-cs"/>
                </a:defRPr>
              </a:lvl3pPr>
              <a:lvl4pPr marL="1143000" indent="6350" algn="l" defTabSz="1014413" rtl="0" eaLnBrk="0" fontAlgn="base" hangingPunct="0">
                <a:spcBef>
                  <a:spcPct val="20000"/>
                </a:spcBef>
                <a:spcAft>
                  <a:spcPct val="0"/>
                </a:spcAft>
                <a:defRPr sz="2200" i="1" kern="1200">
                  <a:solidFill>
                    <a:srgbClr val="003399"/>
                  </a:solidFill>
                  <a:latin typeface="+mn-lt"/>
                  <a:ea typeface="+mn-ea"/>
                  <a:cs typeface="+mn-cs"/>
                </a:defRPr>
              </a:lvl4pPr>
              <a:lvl5pPr marL="1524000" algn="l" defTabSz="1014413" rtl="0" eaLnBrk="0" fontAlgn="base" hangingPunct="0">
                <a:spcBef>
                  <a:spcPct val="20000"/>
                </a:spcBef>
                <a:spcAft>
                  <a:spcPct val="0"/>
                </a:spcAft>
                <a:defRPr sz="2000" kern="1200">
                  <a:solidFill>
                    <a:srgbClr val="003399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0"/>
                <a:t>Local Min</a:t>
              </a:r>
              <a:endParaRPr lang="en-SG" b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FD59BC2-D418-4072-BE4F-78F6C29CA19C}"/>
                </a:ext>
              </a:extLst>
            </p:cNvPr>
            <p:cNvCxnSpPr>
              <a:stCxn id="21" idx="1"/>
              <a:endCxn id="6" idx="2"/>
            </p:cNvCxnSpPr>
            <p:nvPr/>
          </p:nvCxnSpPr>
          <p:spPr bwMode="auto">
            <a:xfrm flipH="1" flipV="1">
              <a:off x="2818317" y="4982427"/>
              <a:ext cx="3962998" cy="77434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triangl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B9201CD-5E97-4050-BED3-98BDE9BB474E}"/>
                </a:ext>
              </a:extLst>
            </p:cNvPr>
            <p:cNvSpPr/>
            <p:nvPr/>
          </p:nvSpPr>
          <p:spPr bwMode="auto">
            <a:xfrm rot="158610">
              <a:off x="5430253" y="4346151"/>
              <a:ext cx="1978090" cy="1779036"/>
            </a:xfrm>
            <a:custGeom>
              <a:avLst/>
              <a:gdLst>
                <a:gd name="connsiteX0" fmla="*/ 0 w 1978090"/>
                <a:gd name="connsiteY0" fmla="*/ 1779036 h 1779036"/>
                <a:gd name="connsiteX1" fmla="*/ 1374711 w 1978090"/>
                <a:gd name="connsiteY1" fmla="*/ 1393371 h 1779036"/>
                <a:gd name="connsiteX2" fmla="*/ 1978090 w 1978090"/>
                <a:gd name="connsiteY2" fmla="*/ 0 h 177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78090" h="1779036">
                  <a:moveTo>
                    <a:pt x="0" y="1779036"/>
                  </a:moveTo>
                  <a:cubicBezTo>
                    <a:pt x="522514" y="1734456"/>
                    <a:pt x="1045029" y="1689877"/>
                    <a:pt x="1374711" y="1393371"/>
                  </a:cubicBezTo>
                  <a:cubicBezTo>
                    <a:pt x="1704393" y="1096865"/>
                    <a:pt x="1841241" y="548432"/>
                    <a:pt x="1978090" y="0"/>
                  </a:cubicBezTo>
                </a:path>
              </a:pathLst>
            </a:custGeom>
            <a:noFill/>
            <a:ln w="4445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SG">
                <a:solidFill>
                  <a:srgbClr val="0033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013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DF563-7105-4D6A-8679-2EA6B534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GD on Convex Functions</a:t>
            </a:r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9E9F96-5AED-4ECE-9394-839A6E77E5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/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SG" b="0"/>
                  <a:t> is convex, GD finds the global minima. In fact, there is a rate estimate!</a:t>
                </a:r>
              </a:p>
              <a:p>
                <a:endParaRPr lang="en-SG" b="0"/>
              </a:p>
              <a:p>
                <a:r>
                  <a:rPr lang="en-SG" b="0"/>
                  <a:t>When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SG" b="0"/>
                  <a:t> convex?</a:t>
                </a:r>
              </a:p>
              <a:p>
                <a:endParaRPr lang="en-SG" b="0"/>
              </a:p>
              <a:p>
                <a:r>
                  <a:rPr lang="en-SG" b="0"/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SG" b="0"/>
                  <a:t> convex in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SG" b="0"/>
                  <a:t>Linear Basis Models?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SG"/>
                  <a:t>SVM?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SG" b="0"/>
                  <a:t>Neural Networks?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9E9F96-5AED-4ECE-9394-839A6E77E5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9" t="-1028" r="-155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73A52-AD6A-4E3D-9C2E-6E22321F20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594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6674-4B1D-4360-B489-DC30668E1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Stochastic Gradient Descent</a:t>
            </a:r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09B5B3-B740-4CFF-8B62-DC8678FB18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/>
                  <a:t>GD is an optimization algorithm for general differentiable functions, but in empirical risk minimization we have some structure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SG" b="0"/>
              </a:p>
              <a:p>
                <a:endParaRPr lang="en-SG" b="0"/>
              </a:p>
              <a:p>
                <a:r>
                  <a:rPr lang="en-SG" b="0"/>
                  <a:t>Challenges to GD?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nary>
                  </m:oMath>
                </a14:m>
                <a:r>
                  <a:rPr lang="en-SG" b="0"/>
                  <a:t>, so a gradient evaluation requires a summation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SG" b="0"/>
                  <a:t> terms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SG"/>
                  <a:t>This is </a:t>
                </a:r>
                <a:r>
                  <a:rPr lang="en-SG" b="1"/>
                  <a:t>very </a:t>
                </a:r>
                <a:r>
                  <a:rPr lang="en-SG"/>
                  <a:t>expensive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SG" b="0"/>
                  <a:t> is large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09B5B3-B740-4CFF-8B62-DC8678FB1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9" t="-1028" b="-38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91F74-8F64-423B-99C0-6148306D00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0267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4322-797B-4813-B83F-2CD05F7D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E2D10-AFCF-4290-BCBF-9FB9DCDB2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2193926"/>
            <a:ext cx="8628062" cy="977292"/>
          </a:xfrm>
        </p:spPr>
        <p:txBody>
          <a:bodyPr/>
          <a:lstStyle/>
          <a:p>
            <a:r>
              <a:rPr lang="en-US" b="0"/>
              <a:t>Neural networks originated from an attempt to model collective interaction of neurons</a:t>
            </a:r>
            <a:endParaRPr lang="en-SG" b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1BA7C7-16BA-403A-9E0D-F98D29F0213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7C3DCB-A510-4BFB-AE4B-F55F2907D725}"/>
              </a:ext>
            </a:extLst>
          </p:cNvPr>
          <p:cNvSpPr/>
          <p:nvPr/>
        </p:nvSpPr>
        <p:spPr>
          <a:xfrm>
            <a:off x="856785" y="7008775"/>
            <a:ext cx="84384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i="1">
                <a:solidFill>
                  <a:srgbClr val="003399"/>
                </a:solidFill>
                <a:latin typeface="+mn-lt"/>
              </a:rPr>
              <a:t>https://towardsdatascience.com/the-differences-between-artificial-and-biological-neural-networks-a8b46db828b7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BBF4D3-19FE-446D-855E-34C6DE1BFCFA}"/>
              </a:ext>
            </a:extLst>
          </p:cNvPr>
          <p:cNvGrpSpPr/>
          <p:nvPr/>
        </p:nvGrpSpPr>
        <p:grpSpPr>
          <a:xfrm>
            <a:off x="739497" y="3746328"/>
            <a:ext cx="4373047" cy="1850896"/>
            <a:chOff x="739497" y="3798094"/>
            <a:chExt cx="4373047" cy="1850896"/>
          </a:xfrm>
        </p:grpSpPr>
        <p:pic>
          <p:nvPicPr>
            <p:cNvPr id="6" name="Picture 5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AB50E5EF-FED3-42FA-B8EB-198CC5A6B8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8260"/>
            <a:stretch/>
          </p:blipFill>
          <p:spPr>
            <a:xfrm>
              <a:off x="739497" y="3798094"/>
              <a:ext cx="4373047" cy="1850896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80CFEFF-BC2C-426E-AC2A-628612C43787}"/>
                </a:ext>
              </a:extLst>
            </p:cNvPr>
            <p:cNvSpPr/>
            <p:nvPr/>
          </p:nvSpPr>
          <p:spPr bwMode="auto">
            <a:xfrm>
              <a:off x="739497" y="5289066"/>
              <a:ext cx="672863" cy="35992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" pitchFamily="2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6FA102-4BB3-4D7A-8511-51D5D0E49CEE}"/>
              </a:ext>
            </a:extLst>
          </p:cNvPr>
          <p:cNvGrpSpPr/>
          <p:nvPr/>
        </p:nvGrpSpPr>
        <p:grpSpPr>
          <a:xfrm>
            <a:off x="5350792" y="3694562"/>
            <a:ext cx="3750490" cy="1954428"/>
            <a:chOff x="5350792" y="3694562"/>
            <a:chExt cx="3750490" cy="1954428"/>
          </a:xfrm>
        </p:grpSpPr>
        <p:pic>
          <p:nvPicPr>
            <p:cNvPr id="8" name="Picture 7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D3BC0A7D-D409-48ED-9644-367AB912A7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24" t="48881" r="12012" b="-621"/>
            <a:stretch/>
          </p:blipFill>
          <p:spPr>
            <a:xfrm>
              <a:off x="5350792" y="3798093"/>
              <a:ext cx="3750490" cy="1850897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D7CF6A-6657-4BA0-B086-598DA38C4059}"/>
                </a:ext>
              </a:extLst>
            </p:cNvPr>
            <p:cNvSpPr/>
            <p:nvPr/>
          </p:nvSpPr>
          <p:spPr bwMode="auto">
            <a:xfrm>
              <a:off x="8428419" y="3694562"/>
              <a:ext cx="672863" cy="35992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44431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678630-4E2C-4BA6-BB38-737344E24D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188" y="833535"/>
                <a:ext cx="8628062" cy="6100665"/>
              </a:xfrm>
            </p:spPr>
            <p:txBody>
              <a:bodyPr/>
              <a:lstStyle/>
              <a:p>
                <a:r>
                  <a:rPr lang="en-US"/>
                  <a:t>Stochastic</a:t>
                </a:r>
                <a:r>
                  <a:rPr lang="en-US" b="0"/>
                  <a:t> gradient descent relies on the following idea: at each step, we take a random sub-sample of the dataset as an approximation of the full gradient</a:t>
                </a:r>
              </a:p>
              <a:p>
                <a:endParaRPr lang="en-US" b="0"/>
              </a:p>
              <a:p>
                <a:r>
                  <a:rPr lang="en-SG" b="0"/>
                  <a:t>Gradient Descent (GD)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SG" b="0"/>
              </a:p>
              <a:p>
                <a:endParaRPr lang="en-SG" b="0"/>
              </a:p>
              <a:p>
                <a:r>
                  <a:rPr lang="en-SG" b="0"/>
                  <a:t>Stochastic Gradient Descent (SGD)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b="0"/>
              </a:p>
              <a:p>
                <a:r>
                  <a:rPr lang="en-SG" b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SG" b="0"/>
                  <a:t> is a random sub-sample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SG" b="0"/>
                  <a:t>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SG" b="0"/>
              </a:p>
              <a:p>
                <a:endParaRPr lang="en-SG" b="0"/>
              </a:p>
              <a:p>
                <a:r>
                  <a:rPr lang="en-SG" b="0"/>
                  <a:t>This is efficient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b="0"/>
                  <a:t> is small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SG" b="0"/>
                  <a:t> is large!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678630-4E2C-4BA6-BB38-737344E24D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188" y="833535"/>
                <a:ext cx="8628062" cy="6100665"/>
              </a:xfrm>
              <a:blipFill>
                <a:blip r:embed="rId2"/>
                <a:stretch>
                  <a:fillRect l="-1059" t="-79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1B7F1-A2D6-4EA3-A0D5-7C0C76E816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94508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F1A8C4-CAD9-400B-BDA0-0AC404C7C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034069"/>
            <a:ext cx="8628062" cy="35280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806C4-1E7E-4BC2-B67B-A81F5D9DD0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359773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44A0F-0E19-4EF2-87AC-A083B3E8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Dynamics of SGD</a:t>
            </a:r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CDA03B-51DB-4418-A09A-CC2F9C085D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188" y="2193926"/>
                <a:ext cx="8628062" cy="2269972"/>
              </a:xfrm>
            </p:spPr>
            <p:txBody>
              <a:bodyPr/>
              <a:lstStyle/>
              <a:p>
                <a:r>
                  <a:rPr lang="en-US" b="0" dirty="0"/>
                  <a:t>Consider sample objectives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        </m:t>
                          </m:r>
                          <m:r>
                            <m:rPr>
                              <m:sty m:val="p"/>
                            </m:rPr>
                            <a:rPr lang="en-US" b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G" b="0" dirty="0"/>
              </a:p>
              <a:p>
                <a:r>
                  <a:rPr lang="en-SG" b="0" dirty="0"/>
                  <a:t>Total objective: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SG" b="0" dirty="0"/>
              </a:p>
              <a:p>
                <a:r>
                  <a:rPr lang="en-SG" b="0" dirty="0"/>
                  <a:t>SGD vs GD dynamics?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CDA03B-51DB-4418-A09A-CC2F9C085D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188" y="2193926"/>
                <a:ext cx="8628062" cy="2269972"/>
              </a:xfrm>
              <a:blipFill>
                <a:blip r:embed="rId2"/>
                <a:stretch>
                  <a:fillRect l="-1059" t="-2151" b="-7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C115A-5E07-4A77-B7AC-00903679620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3543A5-0F9D-4E7C-9E27-4AB47DE46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63" y="4494997"/>
            <a:ext cx="9063136" cy="280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9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5F6B57-8AF0-4BE1-8AFE-469AC4095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Deep Neural Networks</a:t>
            </a:r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26E269-0A19-4E70-B13E-8531199B009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937375" y="7016750"/>
            <a:ext cx="3214688" cy="506413"/>
          </a:xfrm>
        </p:spPr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930352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8E62-BA98-45E5-A014-6247D9AC7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Deep Neural Networks</a:t>
            </a:r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F7D63D-6F67-4E32-A03A-2A0A379258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/>
                  <a:t>Deep neural networks are an extension of shallow networks. </a:t>
                </a:r>
              </a:p>
              <a:p>
                <a:r>
                  <a:rPr lang="en-US" b="0"/>
                  <a:t>Idea: we stack many hidden layers together</a:t>
                </a:r>
              </a:p>
              <a:p>
                <a:pPr/>
                <a:br>
                  <a:rPr lang="en-US" b="0" i="1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b="0" i="1">
                    <a:latin typeface="Cambria Math" panose="02040503050406030204" pitchFamily="18" charset="0"/>
                  </a:rPr>
                </a:br>
                <a:endParaRPr lang="en-SG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b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SG" b="0"/>
              </a:p>
              <a:p>
                <a:endParaRPr lang="en-SG" b="0"/>
              </a:p>
              <a:p>
                <a:endParaRPr lang="en-SG" b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F7D63D-6F67-4E32-A03A-2A0A379258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9" t="-10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E5190-C2AD-47F8-8F20-F05DCDB6450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618233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CD3C66-3B72-4DD9-9DCB-6B7A1A476B0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8C2E04-A12B-4897-A933-8F2BF78C3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78" y="914119"/>
            <a:ext cx="9000932" cy="594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977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90C71B-22AD-4ECC-91A4-4DEBE022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Optimizing Deep Neural Networks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48E2C-D2CF-4A58-8167-6A27F052F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/>
              <a:t>Analogous to shallow NNs, deep NNs can also be optimized with (stochastic) gradient descent. </a:t>
            </a:r>
          </a:p>
          <a:p>
            <a:endParaRPr lang="en-US" b="0"/>
          </a:p>
          <a:p>
            <a:r>
              <a:rPr lang="en-US" b="0"/>
              <a:t>However, due to the repeated feed-forward structure we need an efficient algorithm to compute the gradients.</a:t>
            </a:r>
          </a:p>
          <a:p>
            <a:endParaRPr lang="en-US" b="0"/>
          </a:p>
          <a:p>
            <a:r>
              <a:rPr lang="en-US" b="0"/>
              <a:t>This is known as the </a:t>
            </a:r>
            <a:r>
              <a:rPr lang="en-US"/>
              <a:t>back-propagation a</a:t>
            </a:r>
            <a:r>
              <a:rPr lang="en-US" b="0"/>
              <a:t>lgorithm</a:t>
            </a:r>
            <a:endParaRPr lang="en-SG" b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1F2B03-2B50-42B5-B2AD-FA434024A55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667396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A1E475-7237-4D8A-8F04-1C31A9AED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Review: Chain Rule</a:t>
            </a:r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6C60188-ADDD-4183-B0EB-38E5654824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/>
                  <a:t>Consider functions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b="0" i="1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SG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b="0" i="1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SG" b="0"/>
              </a:p>
              <a:p>
                <a:endParaRPr lang="en-SG" b="0"/>
              </a:p>
              <a:p>
                <a:r>
                  <a:rPr lang="en-SG" b="0"/>
                  <a:t>Then, the chain rule of calculus gives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SG" b="0" i="1"/>
              </a:p>
              <a:p>
                <a:endParaRPr lang="en-SG" b="0"/>
              </a:p>
              <a:p>
                <a:r>
                  <a:rPr lang="en-SG" b="0"/>
                  <a:t>In component form, 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SG" b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6C60188-ADDD-4183-B0EB-38E5654824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9" t="-10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370BA2-CAC7-43C0-8401-925E5D016B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9156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2F8478-609F-49C9-B39F-C48E2ABD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Back-Propagation</a:t>
            </a:r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75F7AA4-DF7B-4043-81BE-8EC6AA9D1A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/>
                  <a:t>Let us consider a network</a:t>
                </a:r>
              </a:p>
              <a:p>
                <a:endParaRPr lang="en-US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absorbed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last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layer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b="0"/>
              </a:p>
              <a:p>
                <a:endParaRPr lang="en-SG" b="0"/>
              </a:p>
              <a:p>
                <a:r>
                  <a:rPr lang="en-SG" b="0"/>
                  <a:t>Loss function (just consider one sample)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b="0"/>
              </a:p>
              <a:p>
                <a:r>
                  <a:rPr lang="en-SG" b="0"/>
                  <a:t>We want to compute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G" b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75F7AA4-DF7B-4043-81BE-8EC6AA9D1A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9" t="-10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751345-4994-4888-9D21-252D92951F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045123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6C893A-F9F9-4C8D-8CE9-EC68FCE9010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26AE21D4-664C-4534-9230-334E9847A1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188" y="783771"/>
                <a:ext cx="8628062" cy="6150429"/>
              </a:xfrm>
              <a:prstGeom prst="rect">
                <a:avLst/>
              </a:prstGeom>
            </p:spPr>
            <p:txBody>
              <a:bodyPr/>
              <a:lstStyle>
                <a:lvl1pPr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500" b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7465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6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2pPr>
                <a:lvl3pPr marL="7556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b="1" kern="1200">
                    <a:solidFill>
                      <a:srgbClr val="FF6600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i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4pPr>
                <a:lvl5pPr marL="152400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+mj-lt"/>
                  <a:buAutoNum type="arabicPeriod"/>
                </a:pPr>
                <a:r>
                  <a:rPr lang="en-SG" b="0" dirty="0"/>
                  <a:t>Generally,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SG" b="0" dirty="0"/>
                  <a:t> has the following dependence</a:t>
                </a:r>
                <a:br>
                  <a:rPr lang="en-SG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b="0" dirty="0"/>
              </a:p>
              <a:p>
                <a:pPr marL="457200" indent="-457200">
                  <a:buFont typeface="+mj-lt"/>
                  <a:buAutoNum type="arabicPeriod"/>
                </a:pPr>
                <a:endParaRPr lang="en-SG" b="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SG" b="0" dirty="0"/>
                  <a:t>But, </a:t>
                </a:r>
                <a:r>
                  <a:rPr lang="en-SG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SG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SG" b="0" dirty="0"/>
                  <a:t> no longer depends on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b="0" dirty="0"/>
              </a:p>
              <a:p>
                <a:pPr marL="457200" indent="-457200">
                  <a:buFont typeface="+mj-lt"/>
                  <a:buAutoNum type="arabicPeriod"/>
                </a:pPr>
                <a:endParaRPr lang="en-SG" b="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SG" b="0" dirty="0"/>
                  <a:t>Use chain rule on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b="0" dirty="0"/>
                </a:br>
                <a:r>
                  <a:rPr lang="en-US" b="0" dirty="0"/>
                  <a:t>giving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p>
                              <m:s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>
                                            <a:latin typeface="Cambria Math" panose="02040503050406030204" pitchFamily="18" charset="0"/>
                                          </a:rPr>
                                          <m:t>∇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b="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groupChr>
                      </m:e>
                      <m:li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lim>
                    </m:limLow>
                    <m:limLow>
                      <m:limLow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groupChr>
                      </m:e>
                      <m:li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Define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lim>
                    </m:limLow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26AE21D4-664C-4534-9230-334E9847A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88" y="783771"/>
                <a:ext cx="8628062" cy="6150429"/>
              </a:xfrm>
              <a:prstGeom prst="rect">
                <a:avLst/>
              </a:prstGeom>
              <a:blipFill>
                <a:blip r:embed="rId2"/>
                <a:stretch>
                  <a:fillRect l="-989" t="-8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42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381F-518B-4EF6-88AB-57A75AA9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Neural Networks for Regression</a:t>
            </a:r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114CBB-B391-4088-BDA2-06B43D3F0A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The neural network (NN) hypothesis space is quite like linear basis models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b="0" i="1" smtClean="0">
                                      <a:solidFill>
                                        <a:srgbClr val="FF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b="0" i="1">
                                      <a:solidFill>
                                        <a:srgbClr val="FF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en-US" b="0" i="1">
                                          <a:solidFill>
                                            <a:srgbClr val="FF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b="0" i="1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b="0" i="1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US" b="0" i="1">
                                          <a:solidFill>
                                            <a:srgbClr val="FF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>
                                          <a:solidFill>
                                            <a:srgbClr val="FF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>
                                              <a:solidFill>
                                                <a:srgbClr val="FF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groupChr>
                            </m:e>
                            <m:lim>
                              <m:eqArr>
                                <m:eqArrPr>
                                  <m:ctrlPr>
                                    <a:rPr lang="en-US" b="0" i="1" smtClean="0">
                                      <a:solidFill>
                                        <a:srgbClr val="FF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GB" b="0" i="1" smtClean="0">
                                      <a:solidFill>
                                        <a:srgbClr val="FF66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FF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eqArr>
                            </m:lim>
                          </m:limLow>
                        </m:e>
                      </m:nary>
                    </m:oMath>
                  </m:oMathPara>
                </a14:m>
                <a:endParaRPr lang="en-SG" b="0" dirty="0"/>
              </a:p>
              <a:p>
                <a:r>
                  <a:rPr lang="en-SG" b="0" dirty="0"/>
                  <a:t>Trainable variables: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SG" b="0" dirty="0"/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SG" b="0" dirty="0"/>
                  <a:t> are the </a:t>
                </a:r>
                <a:r>
                  <a:rPr lang="en-SG" b="1" dirty="0"/>
                  <a:t>weights</a:t>
                </a:r>
                <a:r>
                  <a:rPr lang="en-SG" dirty="0"/>
                  <a:t> of the hidden layer</a:t>
                </a:r>
                <a:endParaRPr lang="en-SG" b="1" dirty="0"/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SG" dirty="0"/>
                  <a:t> are the </a:t>
                </a:r>
                <a:r>
                  <a:rPr lang="en-SG" b="1" dirty="0"/>
                  <a:t>biases </a:t>
                </a:r>
                <a:r>
                  <a:rPr lang="en-SG" dirty="0"/>
                  <a:t>of the hidden layer</a:t>
                </a:r>
                <a:endParaRPr lang="en-SG" b="1" dirty="0"/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SG" dirty="0"/>
                  <a:t> are the </a:t>
                </a:r>
                <a:r>
                  <a:rPr lang="en-SG" b="1" dirty="0"/>
                  <a:t>weights</a:t>
                </a:r>
                <a:r>
                  <a:rPr lang="en-SG" dirty="0"/>
                  <a:t> of the output layer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SG" dirty="0"/>
                  <a:t> is the </a:t>
                </a:r>
                <a:r>
                  <a:rPr lang="en-SG" b="1" dirty="0"/>
                  <a:t>activation function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114CBB-B391-4088-BDA2-06B43D3F0A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6" t="-9333" b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3A4C5-E476-4858-A395-3DC4DAF1205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107776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DD1BAB-BC84-4AE0-9961-B9CC5115F08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18025DD0-5FE0-45DC-9A5D-8F820057D4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188" y="783771"/>
                <a:ext cx="8628062" cy="1380931"/>
              </a:xfrm>
              <a:prstGeom prst="rect">
                <a:avLst/>
              </a:prstGeom>
            </p:spPr>
            <p:txBody>
              <a:bodyPr/>
              <a:lstStyle>
                <a:lvl1pPr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500" b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7465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6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2pPr>
                <a:lvl3pPr marL="7556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b="1" kern="1200">
                    <a:solidFill>
                      <a:srgbClr val="FF6600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i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4pPr>
                <a:lvl5pPr marL="152400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+mj-lt"/>
                  <a:buAutoNum type="arabicPeriod" startAt="4"/>
                </a:pPr>
                <a:r>
                  <a:rPr lang="en-US" b="0"/>
                  <a:t>So, we have defined</a:t>
                </a:r>
                <a:br>
                  <a:rPr lang="en-US" b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b="0"/>
                </a:br>
                <a:r>
                  <a:rPr lang="en-US" b="0"/>
                  <a:t>once we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b="0"/>
                  <a:t>, we are done! How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b="0"/>
                  <a:t>?</a:t>
                </a:r>
                <a:br>
                  <a:rPr lang="en-US" b="0"/>
                </a:br>
                <a:br>
                  <a:rPr lang="en-US" b="0"/>
                </a:br>
                <a:endParaRPr lang="en-US" b="0"/>
              </a:p>
            </p:txBody>
          </p:sp>
        </mc:Choice>
        <mc:Fallback xmlns="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18025DD0-5FE0-45DC-9A5D-8F820057D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88" y="783771"/>
                <a:ext cx="8628062" cy="1380931"/>
              </a:xfrm>
              <a:prstGeom prst="rect">
                <a:avLst/>
              </a:prstGeom>
              <a:blipFill>
                <a:blip r:embed="rId2"/>
                <a:stretch>
                  <a:fillRect l="-989" t="-3982" b="-265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08530B7-BD30-42E6-A54D-2F369E8174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7285" y="2618857"/>
                <a:ext cx="7671286" cy="1038744"/>
              </a:xfrm>
              <a:prstGeom prst="rect">
                <a:avLst/>
              </a:prstGeom>
            </p:spPr>
            <p:txBody>
              <a:bodyPr/>
              <a:lstStyle>
                <a:lvl1pPr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500" b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7465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6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2pPr>
                <a:lvl3pPr marL="7556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b="1" kern="1200">
                    <a:solidFill>
                      <a:srgbClr val="FF6600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i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4pPr>
                <a:lvl5pPr marL="152400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:r>
                  <a:rPr lang="en-US" b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b="0"/>
                  <a:t>, this is easy</a:t>
                </a:r>
                <a:br>
                  <a:rPr lang="en-US" b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b="0"/>
              </a:p>
              <a:p>
                <a:br>
                  <a:rPr lang="en-US" b="0"/>
                </a:br>
                <a:endParaRPr lang="en-US" b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08530B7-BD30-42E6-A54D-2F369E817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85" y="2618857"/>
                <a:ext cx="7671286" cy="1038744"/>
              </a:xfrm>
              <a:prstGeom prst="rect">
                <a:avLst/>
              </a:prstGeom>
              <a:blipFill>
                <a:blip r:embed="rId3"/>
                <a:stretch>
                  <a:fillRect l="-1271" t="-52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92DFC69D-D761-4B09-80CD-19D0C2C35A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7285" y="3876384"/>
                <a:ext cx="7671286" cy="2217640"/>
              </a:xfrm>
              <a:prstGeom prst="rect">
                <a:avLst/>
              </a:prstGeom>
            </p:spPr>
            <p:txBody>
              <a:bodyPr/>
              <a:lstStyle>
                <a:lvl1pPr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500" b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1pPr>
                <a:lvl2pPr marL="37465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6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2pPr>
                <a:lvl3pPr marL="7556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b="1" kern="1200">
                    <a:solidFill>
                      <a:srgbClr val="FF6600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635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200" i="1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4pPr>
                <a:lvl5pPr marL="1524000" algn="l" defTabSz="1014413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2000" kern="1200">
                    <a:solidFill>
                      <a:srgbClr val="003399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:r>
                  <a:rPr lang="en-US" b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b="0"/>
                  <a:t>, we use chain rule again to derive a recursion</a:t>
                </a:r>
                <a:br>
                  <a:rPr lang="en-US" b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sub>
                          </m:sSub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br>
                  <a:rPr lang="en-US" b="0"/>
                </a:br>
                <a:r>
                  <a:rPr lang="en-US" b="0"/>
                  <a:t>and so</a:t>
                </a:r>
                <a:br>
                  <a:rPr lang="en-US" b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br>
                  <a:rPr lang="en-US" b="0"/>
                </a:br>
                <a:endParaRPr lang="en-US" b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92DFC69D-D761-4B09-80CD-19D0C2C35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85" y="3876384"/>
                <a:ext cx="7671286" cy="2217640"/>
              </a:xfrm>
              <a:prstGeom prst="rect">
                <a:avLst/>
              </a:prstGeom>
              <a:blipFill>
                <a:blip r:embed="rId4"/>
                <a:stretch>
                  <a:fillRect l="-1271" t="-247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24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58029F-40FB-46CA-A671-91C9FEEF7AC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68BE52-EA72-476A-AFC8-8FCC857FC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93" y="1340644"/>
            <a:ext cx="87534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699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1B50-DE68-42CF-BE6A-1E0D143C3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94406-0DF4-4814-89DD-E6E971D392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24852852-65A7-43B6-8A77-A72ABF1EB067}"/>
              </a:ext>
            </a:extLst>
          </p:cNvPr>
          <p:cNvSpPr txBox="1">
            <a:spLocks/>
          </p:cNvSpPr>
          <p:nvPr/>
        </p:nvSpPr>
        <p:spPr>
          <a:xfrm>
            <a:off x="611188" y="2193925"/>
            <a:ext cx="8628062" cy="4740275"/>
          </a:xfrm>
          <a:prstGeom prst="rect">
            <a:avLst/>
          </a:prstGeom>
        </p:spPr>
        <p:txBody>
          <a:bodyPr/>
          <a:lstStyle>
            <a:lvl1pPr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500" b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37465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6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2pPr>
            <a:lvl3pPr marL="7556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b="1" kern="120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lvl3pPr>
            <a:lvl4pPr marL="1143000" indent="635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200" i="1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4pPr>
            <a:lvl5pPr marL="152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/>
              <a:t>Approximation Properties of Neural Networks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/>
              <a:t>Nonlinear approximation: adapted to data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/>
              <a:t>Universal approximation property, overcomes curse of dimensionality</a:t>
            </a:r>
            <a:br>
              <a:rPr lang="en-US"/>
            </a:br>
            <a:endParaRPr lang="en-US"/>
          </a:p>
          <a:p>
            <a:r>
              <a:rPr lang="en-US" b="0"/>
              <a:t>Optimizing Neural Networks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/>
              <a:t>(Stochastic) Gradient Descent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/>
              <a:t>For deep NNs, compute gradients using back-propagation</a:t>
            </a:r>
          </a:p>
        </p:txBody>
      </p:sp>
    </p:spTree>
    <p:extLst>
      <p:ext uri="{BB962C8B-B14F-4D97-AF65-F5344CB8AC3E}">
        <p14:creationId xmlns:p14="http://schemas.microsoft.com/office/powerpoint/2010/main" val="244521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52748-4D94-473E-9F48-E42977BC8B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DF8AE3-2B3C-468E-9765-6EE4A1E36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06" y="1231106"/>
            <a:ext cx="809625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20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C8248-48DE-4028-8416-4AEB8CE9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Activation Functions</a:t>
            </a:r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3CEC27-A038-4B91-BE85-67D6BC105A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188" y="2193925"/>
                <a:ext cx="4574961" cy="4740275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dirty="0"/>
                  <a:t>Sigmoid</a:t>
                </a:r>
                <a:br>
                  <a:rPr lang="en-SG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SG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dirty="0"/>
                  <a:t>Tanh</a:t>
                </a:r>
                <a:br>
                  <a:rPr lang="en-SG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Rectified Linear Unit </a:t>
                </a:r>
                <a:r>
                  <a:rPr lang="en-US" b="0" dirty="0"/>
                  <a:t>(</a:t>
                </a:r>
                <a:r>
                  <a:rPr lang="en-US" dirty="0" err="1"/>
                  <a:t>ReLU</a:t>
                </a:r>
                <a:r>
                  <a:rPr lang="en-US" b="0" dirty="0"/>
                  <a:t>)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endParaRPr lang="en-SG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dirty="0"/>
                  <a:t>Leaky-</a:t>
                </a:r>
                <a:r>
                  <a:rPr lang="en-SG" dirty="0" err="1"/>
                  <a:t>ReLU</a:t>
                </a:r>
                <a:br>
                  <a:rPr lang="en-SG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en-SG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3CEC27-A038-4B91-BE85-67D6BC105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188" y="2193925"/>
                <a:ext cx="4574961" cy="4740275"/>
              </a:xfrm>
              <a:blipFill>
                <a:blip r:embed="rId2"/>
                <a:stretch>
                  <a:fillRect l="-1939" t="-1067" r="-1108" b="-46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C813C-62DD-4BDB-8258-45C176AA47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22A849-1F91-4656-A674-7E775ADAC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016" y="2263775"/>
            <a:ext cx="5103047" cy="413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86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65B7-09DE-4C4F-8472-04172D834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Universal Approximation Theorem</a:t>
            </a:r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EDF067-8C6A-464D-991A-65B59F32A0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/>
                  <a:t>One of the foundational results for neural networks is the </a:t>
                </a:r>
                <a:r>
                  <a:rPr lang="en-US"/>
                  <a:t>universal approximation theorem</a:t>
                </a:r>
                <a:r>
                  <a:rPr lang="en-US" b="0"/>
                  <a:t>. </a:t>
                </a:r>
              </a:p>
              <a:p>
                <a:endParaRPr lang="en-US" b="0"/>
              </a:p>
              <a:p>
                <a:r>
                  <a:rPr lang="en-US" b="0"/>
                  <a:t>In words, it says the following:</a:t>
                </a:r>
              </a:p>
              <a:p>
                <a:endParaRPr lang="en-US" b="0"/>
              </a:p>
              <a:p>
                <a:pPr algn="ctr"/>
                <a:r>
                  <a:rPr lang="en-US" i="1"/>
                  <a:t>Any</a:t>
                </a:r>
                <a:r>
                  <a:rPr lang="en-US" b="0" i="1"/>
                  <a:t> continuous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0" i="1"/>
                  <a:t> on a compact domain</a:t>
                </a:r>
                <a:r>
                  <a:rPr lang="en-US" i="1"/>
                  <a:t> </a:t>
                </a:r>
                <a:r>
                  <a:rPr lang="en-US" b="0" i="1"/>
                  <a:t>can be approximated by neural networks to </a:t>
                </a:r>
                <a:r>
                  <a:rPr lang="en-US" i="1"/>
                  <a:t>arbitrary precision</a:t>
                </a:r>
                <a:r>
                  <a:rPr lang="en-US" b="0" i="1"/>
                  <a:t>, provided there are enough neurons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i="1"/>
                  <a:t> large enough).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EDF067-8C6A-464D-991A-65B59F32A0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9" t="-1028" r="-176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A9406-6127-49D5-9CF2-9A7B05A8B8E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32611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E87D7-5B99-45B3-94D8-D42A902A0F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  <a:p>
            <a:pPr>
              <a:defRPr/>
            </a:pPr>
            <a:endParaRPr lang="en-GB" alt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33E7E90-7052-4984-A510-6EE1A1160DAE}"/>
              </a:ext>
            </a:extLst>
          </p:cNvPr>
          <p:cNvGrpSpPr/>
          <p:nvPr/>
        </p:nvGrpSpPr>
        <p:grpSpPr>
          <a:xfrm>
            <a:off x="2264526" y="2629511"/>
            <a:ext cx="6749433" cy="4345633"/>
            <a:chOff x="1038841" y="2336155"/>
            <a:chExt cx="6749433" cy="434563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CD93DC-2F4D-4AEC-AFB2-C604FB1A7501}"/>
                </a:ext>
              </a:extLst>
            </p:cNvPr>
            <p:cNvSpPr/>
            <p:nvPr/>
          </p:nvSpPr>
          <p:spPr bwMode="auto">
            <a:xfrm>
              <a:off x="1447800" y="2566988"/>
              <a:ext cx="4114800" cy="4114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10D3CAE-E3F7-46CE-80F1-83C3F531927A}"/>
                    </a:ext>
                  </a:extLst>
                </p:cNvPr>
                <p:cNvSpPr txBox="1"/>
                <p:nvPr/>
              </p:nvSpPr>
              <p:spPr>
                <a:xfrm>
                  <a:off x="1038841" y="2959894"/>
                  <a:ext cx="42624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𝓗</m:t>
                        </m:r>
                      </m:oMath>
                    </m:oMathPara>
                  </a14:m>
                  <a:endParaRPr lang="en-SG" b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10D3CAE-E3F7-46CE-80F1-83C3F53192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841" y="2959894"/>
                  <a:ext cx="426243" cy="646331"/>
                </a:xfrm>
                <a:prstGeom prst="rect">
                  <a:avLst/>
                </a:prstGeom>
                <a:blipFill>
                  <a:blip r:embed="rId2"/>
                  <a:stretch>
                    <a:fillRect r="-3000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70D9CB7-D0BB-49AD-828D-FC9EFEAB707E}"/>
                    </a:ext>
                  </a:extLst>
                </p:cNvPr>
                <p:cNvSpPr txBox="1"/>
                <p:nvPr/>
              </p:nvSpPr>
              <p:spPr>
                <a:xfrm>
                  <a:off x="4923631" y="3493294"/>
                  <a:ext cx="426243" cy="4774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oMath>
                    </m:oMathPara>
                  </a14:m>
                  <a:endParaRPr lang="en-SG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70D9CB7-D0BB-49AD-828D-FC9EFEAB70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3631" y="3493294"/>
                  <a:ext cx="426243" cy="47743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1FAF3EA-1AD1-404A-8BC7-9496A8B44B17}"/>
                    </a:ext>
                  </a:extLst>
                </p:cNvPr>
                <p:cNvSpPr txBox="1"/>
                <p:nvPr/>
              </p:nvSpPr>
              <p:spPr>
                <a:xfrm>
                  <a:off x="7362031" y="2336155"/>
                  <a:ext cx="4262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SG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1FAF3EA-1AD1-404A-8BC7-9496A8B44B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2031" y="2336155"/>
                  <a:ext cx="426243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2857" r="-4286" b="-18421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6C654A4-C838-4ED4-B283-3AE590D928E0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 bwMode="auto">
            <a:xfrm flipV="1">
              <a:off x="5349874" y="2566988"/>
              <a:ext cx="2012157" cy="1165025"/>
            </a:xfrm>
            <a:prstGeom prst="line">
              <a:avLst/>
            </a:prstGeom>
            <a:ln w="3810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278CD87-1506-4110-8766-9E029A399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06" y="693332"/>
            <a:ext cx="8628062" cy="844595"/>
          </a:xfrm>
        </p:spPr>
        <p:txBody>
          <a:bodyPr/>
          <a:lstStyle/>
          <a:p>
            <a:r>
              <a:rPr lang="en-US" b="0"/>
              <a:t>Neural networks hypothesis space of arbitrarily large width has zero approximation error!</a:t>
            </a:r>
            <a:endParaRPr lang="en-US" b="0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FC2190-4273-46C3-B4AB-B06048039498}"/>
                  </a:ext>
                </a:extLst>
              </p:cNvPr>
              <p:cNvSpPr txBox="1"/>
              <p:nvPr/>
            </p:nvSpPr>
            <p:spPr>
              <a:xfrm>
                <a:off x="4747718" y="2002568"/>
                <a:ext cx="30052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>
                    <a:solidFill>
                      <a:schemeClr val="tx1"/>
                    </a:solidFill>
                  </a:rPr>
                  <a:t>Distance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ℋ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SG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FC2190-4273-46C3-B4AB-B06048039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718" y="2002568"/>
                <a:ext cx="3005227" cy="461665"/>
              </a:xfrm>
              <a:prstGeom prst="rect">
                <a:avLst/>
              </a:prstGeom>
              <a:blipFill>
                <a:blip r:embed="rId5"/>
                <a:stretch>
                  <a:fillRect l="-3245" t="-10667" b="-30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BBD071-E5CA-4A9C-8F8F-B1320F151F52}"/>
              </a:ext>
            </a:extLst>
          </p:cNvPr>
          <p:cNvCxnSpPr>
            <a:stCxn id="21" idx="2"/>
          </p:cNvCxnSpPr>
          <p:nvPr/>
        </p:nvCxnSpPr>
        <p:spPr bwMode="auto">
          <a:xfrm>
            <a:off x="6250332" y="2464233"/>
            <a:ext cx="1123234" cy="9071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0414575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2631</TotalTime>
  <Words>1760</Words>
  <Application>Microsoft Macintosh PowerPoint</Application>
  <PresentationFormat>Custom</PresentationFormat>
  <Paragraphs>258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Cambria Math</vt:lpstr>
      <vt:lpstr>Times</vt:lpstr>
      <vt:lpstr>Times New Roman</vt:lpstr>
      <vt:lpstr>Blank</vt:lpstr>
      <vt:lpstr>PowerPoint Presentation</vt:lpstr>
      <vt:lpstr>What we’ve seen so far</vt:lpstr>
      <vt:lpstr>PowerPoint Presentation</vt:lpstr>
      <vt:lpstr>History</vt:lpstr>
      <vt:lpstr>Neural Networks for Regression</vt:lpstr>
      <vt:lpstr>PowerPoint Presentation</vt:lpstr>
      <vt:lpstr>Activation Functions</vt:lpstr>
      <vt:lpstr>Universal Approximation Theorem</vt:lpstr>
      <vt:lpstr>PowerPoint Presentation</vt:lpstr>
      <vt:lpstr>“Proof” in a Special Case</vt:lpstr>
      <vt:lpstr>Step 1: Approximate by a step functions</vt:lpstr>
      <vt:lpstr>Step 2: Use two sigmoids to make a step</vt:lpstr>
      <vt:lpstr>Step 3: Sum the resulting function</vt:lpstr>
      <vt:lpstr>Curse of Dimensionality</vt:lpstr>
      <vt:lpstr>Do neural networks suffer from the curse of dimensionality?</vt:lpstr>
      <vt:lpstr>PowerPoint Presentation</vt:lpstr>
      <vt:lpstr>Linear vs Nonlinear Approximation</vt:lpstr>
      <vt:lpstr>The significance of data-dependent feature maps</vt:lpstr>
      <vt:lpstr>PowerPoint Presentation</vt:lpstr>
      <vt:lpstr>PowerPoint Presentation</vt:lpstr>
      <vt:lpstr>Linear Approximation  Basis independent of data Nonlinear Approximation Basis depends on data</vt:lpstr>
      <vt:lpstr>Overcoming the Curse of Dimensionality</vt:lpstr>
      <vt:lpstr>PowerPoint Presentation</vt:lpstr>
      <vt:lpstr>Optimization</vt:lpstr>
      <vt:lpstr>Empirical Risk Minimization for Neural Networks</vt:lpstr>
      <vt:lpstr>Gradient Descent</vt:lpstr>
      <vt:lpstr>PowerPoint Presentation</vt:lpstr>
      <vt:lpstr>PowerPoint Presentation</vt:lpstr>
      <vt:lpstr>PowerPoint Presentation</vt:lpstr>
      <vt:lpstr>The Effect of Learning Rate</vt:lpstr>
      <vt:lpstr>Example</vt:lpstr>
      <vt:lpstr>PowerPoint Presentation</vt:lpstr>
      <vt:lpstr>Convergence of GD</vt:lpstr>
      <vt:lpstr>Local vs Global Minima</vt:lpstr>
      <vt:lpstr>Convex Functions</vt:lpstr>
      <vt:lpstr>Examples</vt:lpstr>
      <vt:lpstr>Important Property</vt:lpstr>
      <vt:lpstr>GD on Convex Functions</vt:lpstr>
      <vt:lpstr>Stochastic Gradient Descent</vt:lpstr>
      <vt:lpstr>PowerPoint Presentation</vt:lpstr>
      <vt:lpstr>PowerPoint Presentation</vt:lpstr>
      <vt:lpstr>The Dynamics of SGD</vt:lpstr>
      <vt:lpstr>PowerPoint Presentation</vt:lpstr>
      <vt:lpstr>Deep Neural Networks</vt:lpstr>
      <vt:lpstr>PowerPoint Presentation</vt:lpstr>
      <vt:lpstr>Optimizing Deep Neural Networks</vt:lpstr>
      <vt:lpstr>Review: Chain Rule</vt:lpstr>
      <vt:lpstr>Back-Propagation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Qianxiao Li</dc:creator>
  <cp:lastModifiedBy>Soufiane Hayou</cp:lastModifiedBy>
  <cp:revision>8</cp:revision>
  <dcterms:created xsi:type="dcterms:W3CDTF">2019-09-13T08:23:37Z</dcterms:created>
  <dcterms:modified xsi:type="dcterms:W3CDTF">2022-09-10T05:37:24Z</dcterms:modified>
</cp:coreProperties>
</file>