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35" r:id="rId4"/>
    <p:sldId id="416" r:id="rId5"/>
    <p:sldId id="454" r:id="rId6"/>
    <p:sldId id="445" r:id="rId7"/>
    <p:sldId id="446" r:id="rId8"/>
    <p:sldId id="449" r:id="rId9"/>
    <p:sldId id="450" r:id="rId10"/>
    <p:sldId id="448" r:id="rId11"/>
    <p:sldId id="447" r:id="rId12"/>
    <p:sldId id="402" r:id="rId13"/>
    <p:sldId id="379" r:id="rId14"/>
    <p:sldId id="380" r:id="rId15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034FAB-6B6E-E848-B766-73D5D9F0EDDD}">
          <p14:sldIdLst>
            <p14:sldId id="256"/>
            <p14:sldId id="422"/>
            <p14:sldId id="435"/>
            <p14:sldId id="416"/>
            <p14:sldId id="454"/>
            <p14:sldId id="445"/>
            <p14:sldId id="446"/>
            <p14:sldId id="449"/>
            <p14:sldId id="450"/>
            <p14:sldId id="448"/>
            <p14:sldId id="447"/>
            <p14:sldId id="402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08080"/>
    <a:srgbClr val="FF6600"/>
    <a:srgbClr val="FFA366"/>
    <a:srgbClr val="FF0000"/>
    <a:srgbClr val="003399"/>
    <a:srgbClr val="FF8534"/>
    <a:srgbClr val="FF6601"/>
    <a:srgbClr val="297EB8"/>
    <a:srgbClr val="FF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2D47C-6931-447B-AD40-F8F6C45EB288}" v="71" dt="2020-09-14T09:43:03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93721" autoAdjust="0"/>
  </p:normalViewPr>
  <p:slideViewPr>
    <p:cSldViewPr snapToGrid="0">
      <p:cViewPr varScale="1">
        <p:scale>
          <a:sx n="93" d="100"/>
          <a:sy n="93" d="100"/>
        </p:scale>
        <p:origin x="1696" y="192"/>
      </p:cViewPr>
      <p:guideLst>
        <p:guide orient="horz" pos="1392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Qianxiao" userId="64a5c823-0c12-42a3-894d-a19ad3bb3348" providerId="ADAL" clId="{81698419-0CE1-4AB7-9269-FE683E3FF052}"/>
    <pc:docChg chg="undo redo custSel addSld delSld modSld sldOrd modSection">
      <pc:chgData name="Li Qianxiao" userId="64a5c823-0c12-42a3-894d-a19ad3bb3348" providerId="ADAL" clId="{81698419-0CE1-4AB7-9269-FE683E3FF052}" dt="2019-08-23T10:48:19.801" v="10751"/>
      <pc:docMkLst>
        <pc:docMk/>
      </pc:docMkLst>
    </pc:docChg>
  </pc:docChgLst>
  <pc:docChgLst>
    <pc:chgData name="Li Qianxiao" userId="64a5c823-0c12-42a3-894d-a19ad3bb3348" providerId="ADAL" clId="{3545BF3D-ACDF-496F-9B08-8D1A11FF950A}"/>
    <pc:docChg chg="undo custSel addSld delSld modSld sldOrd modSection">
      <pc:chgData name="Li Qianxiao" userId="64a5c823-0c12-42a3-894d-a19ad3bb3348" providerId="ADAL" clId="{3545BF3D-ACDF-496F-9B08-8D1A11FF950A}" dt="2019-08-16T07:00:23.752" v="3165" actId="20577"/>
      <pc:docMkLst>
        <pc:docMk/>
      </pc:docMkLst>
    </pc:docChg>
  </pc:docChgLst>
  <pc:docChgLst>
    <pc:chgData name="Li Qianxiao" userId="64a5c823-0c12-42a3-894d-a19ad3bb3348" providerId="ADAL" clId="{4BFFCA05-36DA-1B44-8FAB-D82936E633B4}"/>
    <pc:docChg chg="custSel modSld">
      <pc:chgData name="Li Qianxiao" userId="64a5c823-0c12-42a3-894d-a19ad3bb3348" providerId="ADAL" clId="{4BFFCA05-36DA-1B44-8FAB-D82936E633B4}" dt="2019-09-06T14:13:33.419" v="7" actId="1076"/>
      <pc:docMkLst>
        <pc:docMk/>
      </pc:docMkLst>
      <pc:sldChg chg="modSp">
        <pc:chgData name="Li Qianxiao" userId="64a5c823-0c12-42a3-894d-a19ad3bb3348" providerId="ADAL" clId="{4BFFCA05-36DA-1B44-8FAB-D82936E633B4}" dt="2019-09-06T14:11:44.720" v="3" actId="20577"/>
        <pc:sldMkLst>
          <pc:docMk/>
          <pc:sldMk cId="0" sldId="256"/>
        </pc:sldMkLst>
        <pc:spChg chg="mod">
          <ac:chgData name="Li Qianxiao" userId="64a5c823-0c12-42a3-894d-a19ad3bb3348" providerId="ADAL" clId="{4BFFCA05-36DA-1B44-8FAB-D82936E633B4}" dt="2019-09-06T14:11:44.720" v="3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Qianxiao Li" userId="64a5c823-0c12-42a3-894d-a19ad3bb3348" providerId="ADAL" clId="{04FA87E8-1F95-4E92-8753-02DCC28E8E5D}"/>
    <pc:docChg chg="undo custSel mod addSld delSld modSld modSection">
      <pc:chgData name="Qianxiao Li" userId="64a5c823-0c12-42a3-894d-a19ad3bb3348" providerId="ADAL" clId="{04FA87E8-1F95-4E92-8753-02DCC28E8E5D}" dt="2019-08-21T16:46:26.653" v="5934" actId="2696"/>
      <pc:docMkLst>
        <pc:docMk/>
      </pc:docMkLst>
    </pc:docChg>
  </pc:docChgLst>
  <pc:docChgLst>
    <pc:chgData name="Li Qianxiao" userId="64a5c823-0c12-42a3-894d-a19ad3bb3348" providerId="ADAL" clId="{1AD14175-7F79-FB45-9862-28D287C912B9}"/>
    <pc:docChg chg="undo custSel mod addSld delSld modSld sldOrd modSection">
      <pc:chgData name="Li Qianxiao" userId="64a5c823-0c12-42a3-894d-a19ad3bb3348" providerId="ADAL" clId="{1AD14175-7F79-FB45-9862-28D287C912B9}" dt="2019-09-20T10:02:48.541" v="10638"/>
      <pc:docMkLst>
        <pc:docMk/>
      </pc:docMkLst>
      <pc:sldChg chg="modSp add ord modAnim">
        <pc:chgData name="Li Qianxiao" userId="64a5c823-0c12-42a3-894d-a19ad3bb3348" providerId="ADAL" clId="{1AD14175-7F79-FB45-9862-28D287C912B9}" dt="2019-09-20T09:34:50.762" v="9690"/>
        <pc:sldMkLst>
          <pc:docMk/>
          <pc:sldMk cId="2546600992" sldId="341"/>
        </pc:sldMkLst>
        <pc:spChg chg="mod">
          <ac:chgData name="Li Qianxiao" userId="64a5c823-0c12-42a3-894d-a19ad3bb3348" providerId="ADAL" clId="{1AD14175-7F79-FB45-9862-28D287C912B9}" dt="2019-09-19T13:15:04.770" v="535"/>
          <ac:spMkLst>
            <pc:docMk/>
            <pc:sldMk cId="2546600992" sldId="341"/>
            <ac:spMk id="4" creationId="{88DB6792-EF30-9546-8F41-D26D4C38790C}"/>
          </ac:spMkLst>
        </pc:spChg>
      </pc:sldChg>
      <pc:sldChg chg="del">
        <pc:chgData name="Li Qianxiao" userId="64a5c823-0c12-42a3-894d-a19ad3bb3348" providerId="ADAL" clId="{1AD14175-7F79-FB45-9862-28D287C912B9}" dt="2019-09-20T09:19:55.387" v="8908" actId="2696"/>
        <pc:sldMkLst>
          <pc:docMk/>
          <pc:sldMk cId="2604989859" sldId="342"/>
        </pc:sldMkLst>
      </pc:sldChg>
      <pc:sldChg chg="del">
        <pc:chgData name="Li Qianxiao" userId="64a5c823-0c12-42a3-894d-a19ad3bb3348" providerId="ADAL" clId="{1AD14175-7F79-FB45-9862-28D287C912B9}" dt="2019-09-20T09:19:55.191" v="8904" actId="2696"/>
        <pc:sldMkLst>
          <pc:docMk/>
          <pc:sldMk cId="90713705" sldId="347"/>
        </pc:sldMkLst>
      </pc:sldChg>
      <pc:sldChg chg="del">
        <pc:chgData name="Li Qianxiao" userId="64a5c823-0c12-42a3-894d-a19ad3bb3348" providerId="ADAL" clId="{1AD14175-7F79-FB45-9862-28D287C912B9}" dt="2019-09-20T09:19:55.235" v="8906" actId="2696"/>
        <pc:sldMkLst>
          <pc:docMk/>
          <pc:sldMk cId="3950224825" sldId="349"/>
        </pc:sldMkLst>
      </pc:sldChg>
      <pc:sldChg chg="del">
        <pc:chgData name="Li Qianxiao" userId="64a5c823-0c12-42a3-894d-a19ad3bb3348" providerId="ADAL" clId="{1AD14175-7F79-FB45-9862-28D287C912B9}" dt="2019-09-20T09:19:55.285" v="8907" actId="2696"/>
        <pc:sldMkLst>
          <pc:docMk/>
          <pc:sldMk cId="2846858727" sldId="350"/>
        </pc:sldMkLst>
      </pc:sldChg>
      <pc:sldChg chg="del">
        <pc:chgData name="Li Qianxiao" userId="64a5c823-0c12-42a3-894d-a19ad3bb3348" providerId="ADAL" clId="{1AD14175-7F79-FB45-9862-28D287C912B9}" dt="2019-09-20T09:19:55.507" v="8910" actId="2696"/>
        <pc:sldMkLst>
          <pc:docMk/>
          <pc:sldMk cId="2510349306" sldId="351"/>
        </pc:sldMkLst>
      </pc:sldChg>
      <pc:sldChg chg="del">
        <pc:chgData name="Li Qianxiao" userId="64a5c823-0c12-42a3-894d-a19ad3bb3348" providerId="ADAL" clId="{1AD14175-7F79-FB45-9862-28D287C912B9}" dt="2019-09-20T09:19:57.282" v="8925" actId="2696"/>
        <pc:sldMkLst>
          <pc:docMk/>
          <pc:sldMk cId="371120332" sldId="352"/>
        </pc:sldMkLst>
      </pc:sldChg>
      <pc:sldChg chg="del">
        <pc:chgData name="Li Qianxiao" userId="64a5c823-0c12-42a3-894d-a19ad3bb3348" providerId="ADAL" clId="{1AD14175-7F79-FB45-9862-28D287C912B9}" dt="2019-09-20T09:19:55.430" v="8909" actId="2696"/>
        <pc:sldMkLst>
          <pc:docMk/>
          <pc:sldMk cId="2954042832" sldId="353"/>
        </pc:sldMkLst>
      </pc:sldChg>
      <pc:sldChg chg="del">
        <pc:chgData name="Li Qianxiao" userId="64a5c823-0c12-42a3-894d-a19ad3bb3348" providerId="ADAL" clId="{1AD14175-7F79-FB45-9862-28D287C912B9}" dt="2019-09-20T09:19:55.658" v="8911" actId="2696"/>
        <pc:sldMkLst>
          <pc:docMk/>
          <pc:sldMk cId="3560806024" sldId="354"/>
        </pc:sldMkLst>
      </pc:sldChg>
      <pc:sldChg chg="del">
        <pc:chgData name="Li Qianxiao" userId="64a5c823-0c12-42a3-894d-a19ad3bb3348" providerId="ADAL" clId="{1AD14175-7F79-FB45-9862-28D287C912B9}" dt="2019-09-20T09:19:55.891" v="8912" actId="2696"/>
        <pc:sldMkLst>
          <pc:docMk/>
          <pc:sldMk cId="1597900157" sldId="355"/>
        </pc:sldMkLst>
      </pc:sldChg>
      <pc:sldChg chg="del">
        <pc:chgData name="Li Qianxiao" userId="64a5c823-0c12-42a3-894d-a19ad3bb3348" providerId="ADAL" clId="{1AD14175-7F79-FB45-9862-28D287C912B9}" dt="2019-09-20T09:19:56.045" v="8913" actId="2696"/>
        <pc:sldMkLst>
          <pc:docMk/>
          <pc:sldMk cId="1250356166" sldId="356"/>
        </pc:sldMkLst>
      </pc:sldChg>
      <pc:sldChg chg="del">
        <pc:chgData name="Li Qianxiao" userId="64a5c823-0c12-42a3-894d-a19ad3bb3348" providerId="ADAL" clId="{1AD14175-7F79-FB45-9862-28D287C912B9}" dt="2019-09-20T09:19:56.424" v="8920" actId="2696"/>
        <pc:sldMkLst>
          <pc:docMk/>
          <pc:sldMk cId="525625079" sldId="357"/>
        </pc:sldMkLst>
      </pc:sldChg>
      <pc:sldChg chg="del">
        <pc:chgData name="Li Qianxiao" userId="64a5c823-0c12-42a3-894d-a19ad3bb3348" providerId="ADAL" clId="{1AD14175-7F79-FB45-9862-28D287C912B9}" dt="2019-09-20T09:19:57.121" v="8924" actId="2696"/>
        <pc:sldMkLst>
          <pc:docMk/>
          <pc:sldMk cId="36107165" sldId="358"/>
        </pc:sldMkLst>
      </pc:sldChg>
      <pc:sldChg chg="del">
        <pc:chgData name="Li Qianxiao" userId="64a5c823-0c12-42a3-894d-a19ad3bb3348" providerId="ADAL" clId="{1AD14175-7F79-FB45-9862-28D287C912B9}" dt="2019-09-20T09:19:56.144" v="8914" actId="2696"/>
        <pc:sldMkLst>
          <pc:docMk/>
          <pc:sldMk cId="1446038653" sldId="359"/>
        </pc:sldMkLst>
      </pc:sldChg>
      <pc:sldChg chg="del">
        <pc:chgData name="Li Qianxiao" userId="64a5c823-0c12-42a3-894d-a19ad3bb3348" providerId="ADAL" clId="{1AD14175-7F79-FB45-9862-28D287C912B9}" dt="2019-09-20T09:19:56.406" v="8917" actId="2696"/>
        <pc:sldMkLst>
          <pc:docMk/>
          <pc:sldMk cId="3501168553" sldId="360"/>
        </pc:sldMkLst>
      </pc:sldChg>
      <pc:sldChg chg="del">
        <pc:chgData name="Li Qianxiao" userId="64a5c823-0c12-42a3-894d-a19ad3bb3348" providerId="ADAL" clId="{1AD14175-7F79-FB45-9862-28D287C912B9}" dt="2019-09-20T09:19:56.194" v="8915" actId="2696"/>
        <pc:sldMkLst>
          <pc:docMk/>
          <pc:sldMk cId="33262954" sldId="361"/>
        </pc:sldMkLst>
      </pc:sldChg>
      <pc:sldChg chg="del">
        <pc:chgData name="Li Qianxiao" userId="64a5c823-0c12-42a3-894d-a19ad3bb3348" providerId="ADAL" clId="{1AD14175-7F79-FB45-9862-28D287C912B9}" dt="2019-09-20T09:19:56.266" v="8916" actId="2696"/>
        <pc:sldMkLst>
          <pc:docMk/>
          <pc:sldMk cId="998256451" sldId="362"/>
        </pc:sldMkLst>
      </pc:sldChg>
      <pc:sldChg chg="del">
        <pc:chgData name="Li Qianxiao" userId="64a5c823-0c12-42a3-894d-a19ad3bb3348" providerId="ADAL" clId="{1AD14175-7F79-FB45-9862-28D287C912B9}" dt="2019-09-20T09:19:56.413" v="8918" actId="2696"/>
        <pc:sldMkLst>
          <pc:docMk/>
          <pc:sldMk cId="3471897245" sldId="363"/>
        </pc:sldMkLst>
      </pc:sldChg>
      <pc:sldChg chg="del">
        <pc:chgData name="Li Qianxiao" userId="64a5c823-0c12-42a3-894d-a19ad3bb3348" providerId="ADAL" clId="{1AD14175-7F79-FB45-9862-28D287C912B9}" dt="2019-09-20T09:19:56.417" v="8919" actId="2696"/>
        <pc:sldMkLst>
          <pc:docMk/>
          <pc:sldMk cId="3311278153" sldId="364"/>
        </pc:sldMkLst>
      </pc:sldChg>
      <pc:sldChg chg="del">
        <pc:chgData name="Li Qianxiao" userId="64a5c823-0c12-42a3-894d-a19ad3bb3348" providerId="ADAL" clId="{1AD14175-7F79-FB45-9862-28D287C912B9}" dt="2019-09-20T09:19:56.479" v="8921" actId="2696"/>
        <pc:sldMkLst>
          <pc:docMk/>
          <pc:sldMk cId="952424513" sldId="365"/>
        </pc:sldMkLst>
      </pc:sldChg>
      <pc:sldChg chg="del">
        <pc:chgData name="Li Qianxiao" userId="64a5c823-0c12-42a3-894d-a19ad3bb3348" providerId="ADAL" clId="{1AD14175-7F79-FB45-9862-28D287C912B9}" dt="2019-09-20T09:19:56.645" v="8922" actId="2696"/>
        <pc:sldMkLst>
          <pc:docMk/>
          <pc:sldMk cId="2979994112" sldId="366"/>
        </pc:sldMkLst>
      </pc:sldChg>
      <pc:sldChg chg="del">
        <pc:chgData name="Li Qianxiao" userId="64a5c823-0c12-42a3-894d-a19ad3bb3348" providerId="ADAL" clId="{1AD14175-7F79-FB45-9862-28D287C912B9}" dt="2019-09-20T09:19:56.899" v="8923" actId="2696"/>
        <pc:sldMkLst>
          <pc:docMk/>
          <pc:sldMk cId="2300501518" sldId="367"/>
        </pc:sldMkLst>
      </pc:sldChg>
      <pc:sldChg chg="del">
        <pc:chgData name="Li Qianxiao" userId="64a5c823-0c12-42a3-894d-a19ad3bb3348" providerId="ADAL" clId="{1AD14175-7F79-FB45-9862-28D287C912B9}" dt="2019-09-20T09:19:57.359" v="8926" actId="2696"/>
        <pc:sldMkLst>
          <pc:docMk/>
          <pc:sldMk cId="3921146296" sldId="368"/>
        </pc:sldMkLst>
      </pc:sldChg>
      <pc:sldChg chg="del">
        <pc:chgData name="Li Qianxiao" userId="64a5c823-0c12-42a3-894d-a19ad3bb3348" providerId="ADAL" clId="{1AD14175-7F79-FB45-9862-28D287C912B9}" dt="2019-09-20T09:19:57.374" v="8927" actId="2696"/>
        <pc:sldMkLst>
          <pc:docMk/>
          <pc:sldMk cId="2808396951" sldId="372"/>
        </pc:sldMkLst>
      </pc:sldChg>
      <pc:sldChg chg="del">
        <pc:chgData name="Li Qianxiao" userId="64a5c823-0c12-42a3-894d-a19ad3bb3348" providerId="ADAL" clId="{1AD14175-7F79-FB45-9862-28D287C912B9}" dt="2019-09-20T09:19:57.425" v="8929" actId="2696"/>
        <pc:sldMkLst>
          <pc:docMk/>
          <pc:sldMk cId="442776380" sldId="373"/>
        </pc:sldMkLst>
      </pc:sldChg>
      <pc:sldChg chg="del">
        <pc:chgData name="Li Qianxiao" userId="64a5c823-0c12-42a3-894d-a19ad3bb3348" providerId="ADAL" clId="{1AD14175-7F79-FB45-9862-28D287C912B9}" dt="2019-09-20T09:19:57.415" v="8928" actId="2696"/>
        <pc:sldMkLst>
          <pc:docMk/>
          <pc:sldMk cId="3505357070" sldId="374"/>
        </pc:sldMkLst>
      </pc:sldChg>
      <pc:sldChg chg="del">
        <pc:chgData name="Li Qianxiao" userId="64a5c823-0c12-42a3-894d-a19ad3bb3348" providerId="ADAL" clId="{1AD14175-7F79-FB45-9862-28D287C912B9}" dt="2019-09-20T09:19:57.446" v="8931" actId="2696"/>
        <pc:sldMkLst>
          <pc:docMk/>
          <pc:sldMk cId="3090630297" sldId="375"/>
        </pc:sldMkLst>
      </pc:sldChg>
      <pc:sldChg chg="del">
        <pc:chgData name="Li Qianxiao" userId="64a5c823-0c12-42a3-894d-a19ad3bb3348" providerId="ADAL" clId="{1AD14175-7F79-FB45-9862-28D287C912B9}" dt="2019-09-20T09:19:57.472" v="8932" actId="2696"/>
        <pc:sldMkLst>
          <pc:docMk/>
          <pc:sldMk cId="3258844373" sldId="376"/>
        </pc:sldMkLst>
      </pc:sldChg>
      <pc:sldChg chg="del">
        <pc:chgData name="Li Qianxiao" userId="64a5c823-0c12-42a3-894d-a19ad3bb3348" providerId="ADAL" clId="{1AD14175-7F79-FB45-9862-28D287C912B9}" dt="2019-09-20T09:19:57.492" v="8933" actId="2696"/>
        <pc:sldMkLst>
          <pc:docMk/>
          <pc:sldMk cId="1166829141" sldId="377"/>
        </pc:sldMkLst>
      </pc:sldChg>
      <pc:sldChg chg="modSp">
        <pc:chgData name="Li Qianxiao" userId="64a5c823-0c12-42a3-894d-a19ad3bb3348" providerId="ADAL" clId="{1AD14175-7F79-FB45-9862-28D287C912B9}" dt="2019-09-20T09:52:31.005" v="10456" actId="20577"/>
        <pc:sldMkLst>
          <pc:docMk/>
          <pc:sldMk cId="244521170" sldId="379"/>
        </pc:sldMkLst>
        <pc:spChg chg="mod">
          <ac:chgData name="Li Qianxiao" userId="64a5c823-0c12-42a3-894d-a19ad3bb3348" providerId="ADAL" clId="{1AD14175-7F79-FB45-9862-28D287C912B9}" dt="2019-09-20T09:52:31.005" v="10456" actId="20577"/>
          <ac:spMkLst>
            <pc:docMk/>
            <pc:sldMk cId="244521170" sldId="379"/>
            <ac:spMk id="4" creationId="{24852852-65A7-43B6-8A77-A72ABF1EB067}"/>
          </ac:spMkLst>
        </pc:spChg>
      </pc:sldChg>
      <pc:sldChg chg="modSp">
        <pc:chgData name="Li Qianxiao" userId="64a5c823-0c12-42a3-894d-a19ad3bb3348" providerId="ADAL" clId="{1AD14175-7F79-FB45-9862-28D287C912B9}" dt="2019-09-20T09:53:11.776" v="10581" actId="20577"/>
        <pc:sldMkLst>
          <pc:docMk/>
          <pc:sldMk cId="1299508482" sldId="380"/>
        </pc:sldMkLst>
        <pc:spChg chg="mod">
          <ac:chgData name="Li Qianxiao" userId="64a5c823-0c12-42a3-894d-a19ad3bb3348" providerId="ADAL" clId="{1AD14175-7F79-FB45-9862-28D287C912B9}" dt="2019-09-20T09:25:14.961" v="9311" actId="20577"/>
          <ac:spMkLst>
            <pc:docMk/>
            <pc:sldMk cId="1299508482" sldId="380"/>
            <ac:spMk id="2" creationId="{F92A2827-BF16-4F70-9085-F6BC2E536932}"/>
          </ac:spMkLst>
        </pc:spChg>
        <pc:spChg chg="mod">
          <ac:chgData name="Li Qianxiao" userId="64a5c823-0c12-42a3-894d-a19ad3bb3348" providerId="ADAL" clId="{1AD14175-7F79-FB45-9862-28D287C912B9}" dt="2019-09-20T09:53:11.776" v="10581" actId="20577"/>
          <ac:spMkLst>
            <pc:docMk/>
            <pc:sldMk cId="1299508482" sldId="380"/>
            <ac:spMk id="4" creationId="{4F4E2FD2-A49B-461E-9E1A-FCDDC1D3E07D}"/>
          </ac:spMkLst>
        </pc:spChg>
      </pc:sldChg>
      <pc:sldChg chg="del">
        <pc:chgData name="Li Qianxiao" userId="64a5c823-0c12-42a3-894d-a19ad3bb3348" providerId="ADAL" clId="{1AD14175-7F79-FB45-9862-28D287C912B9}" dt="2019-09-20T09:19:55.218" v="8905" actId="2696"/>
        <pc:sldMkLst>
          <pc:docMk/>
          <pc:sldMk cId="3519401163" sldId="381"/>
        </pc:sldMkLst>
      </pc:sldChg>
      <pc:sldChg chg="del">
        <pc:chgData name="Li Qianxiao" userId="64a5c823-0c12-42a3-894d-a19ad3bb3348" providerId="ADAL" clId="{1AD14175-7F79-FB45-9862-28D287C912B9}" dt="2019-09-20T09:19:57.431" v="8930" actId="2696"/>
        <pc:sldMkLst>
          <pc:docMk/>
          <pc:sldMk cId="877342949" sldId="382"/>
        </pc:sldMkLst>
      </pc:sldChg>
      <pc:sldChg chg="del">
        <pc:chgData name="Li Qianxiao" userId="64a5c823-0c12-42a3-894d-a19ad3bb3348" providerId="ADAL" clId="{1AD14175-7F79-FB45-9862-28D287C912B9}" dt="2019-09-20T09:19:54.617" v="8894" actId="2696"/>
        <pc:sldMkLst>
          <pc:docMk/>
          <pc:sldMk cId="3963915079" sldId="383"/>
        </pc:sldMkLst>
      </pc:sldChg>
      <pc:sldChg chg="del">
        <pc:chgData name="Li Qianxiao" userId="64a5c823-0c12-42a3-894d-a19ad3bb3348" providerId="ADAL" clId="{1AD14175-7F79-FB45-9862-28D287C912B9}" dt="2019-09-20T09:19:54.938" v="8896" actId="2696"/>
        <pc:sldMkLst>
          <pc:docMk/>
          <pc:sldMk cId="2802418922" sldId="384"/>
        </pc:sldMkLst>
      </pc:sldChg>
      <pc:sldChg chg="del">
        <pc:chgData name="Li Qianxiao" userId="64a5c823-0c12-42a3-894d-a19ad3bb3348" providerId="ADAL" clId="{1AD14175-7F79-FB45-9862-28D287C912B9}" dt="2019-09-20T09:19:55.084" v="8897" actId="2696"/>
        <pc:sldMkLst>
          <pc:docMk/>
          <pc:sldMk cId="3524123791" sldId="385"/>
        </pc:sldMkLst>
      </pc:sldChg>
      <pc:sldChg chg="del">
        <pc:chgData name="Li Qianxiao" userId="64a5c823-0c12-42a3-894d-a19ad3bb3348" providerId="ADAL" clId="{1AD14175-7F79-FB45-9862-28D287C912B9}" dt="2019-09-20T09:19:55.102" v="8898" actId="2696"/>
        <pc:sldMkLst>
          <pc:docMk/>
          <pc:sldMk cId="116011677" sldId="386"/>
        </pc:sldMkLst>
      </pc:sldChg>
      <pc:sldChg chg="del">
        <pc:chgData name="Li Qianxiao" userId="64a5c823-0c12-42a3-894d-a19ad3bb3348" providerId="ADAL" clId="{1AD14175-7F79-FB45-9862-28D287C912B9}" dt="2019-09-20T09:19:55.119" v="8899" actId="2696"/>
        <pc:sldMkLst>
          <pc:docMk/>
          <pc:sldMk cId="2238131141" sldId="387"/>
        </pc:sldMkLst>
      </pc:sldChg>
      <pc:sldChg chg="del">
        <pc:chgData name="Li Qianxiao" userId="64a5c823-0c12-42a3-894d-a19ad3bb3348" providerId="ADAL" clId="{1AD14175-7F79-FB45-9862-28D287C912B9}" dt="2019-09-20T09:19:55.144" v="8901" actId="2696"/>
        <pc:sldMkLst>
          <pc:docMk/>
          <pc:sldMk cId="1980439768" sldId="388"/>
        </pc:sldMkLst>
      </pc:sldChg>
      <pc:sldChg chg="del">
        <pc:chgData name="Li Qianxiao" userId="64a5c823-0c12-42a3-894d-a19ad3bb3348" providerId="ADAL" clId="{1AD14175-7F79-FB45-9862-28D287C912B9}" dt="2019-09-20T09:19:55.158" v="8902" actId="2696"/>
        <pc:sldMkLst>
          <pc:docMk/>
          <pc:sldMk cId="3258241701" sldId="389"/>
        </pc:sldMkLst>
      </pc:sldChg>
      <pc:sldChg chg="del">
        <pc:chgData name="Li Qianxiao" userId="64a5c823-0c12-42a3-894d-a19ad3bb3348" providerId="ADAL" clId="{1AD14175-7F79-FB45-9862-28D287C912B9}" dt="2019-09-20T09:19:55.174" v="8903" actId="2696"/>
        <pc:sldMkLst>
          <pc:docMk/>
          <pc:sldMk cId="2289975748" sldId="390"/>
        </pc:sldMkLst>
      </pc:sldChg>
      <pc:sldChg chg="del">
        <pc:chgData name="Li Qianxiao" userId="64a5c823-0c12-42a3-894d-a19ad3bb3348" providerId="ADAL" clId="{1AD14175-7F79-FB45-9862-28D287C912B9}" dt="2019-09-20T09:19:54.822" v="8895" actId="2696"/>
        <pc:sldMkLst>
          <pc:docMk/>
          <pc:sldMk cId="3924216663" sldId="391"/>
        </pc:sldMkLst>
      </pc:sldChg>
      <pc:sldChg chg="del">
        <pc:chgData name="Li Qianxiao" userId="64a5c823-0c12-42a3-894d-a19ad3bb3348" providerId="ADAL" clId="{1AD14175-7F79-FB45-9862-28D287C912B9}" dt="2019-09-20T09:19:55.126" v="8900" actId="2696"/>
        <pc:sldMkLst>
          <pc:docMk/>
          <pc:sldMk cId="3724011179" sldId="392"/>
        </pc:sldMkLst>
      </pc:sldChg>
      <pc:sldChg chg="ord">
        <pc:chgData name="Li Qianxiao" userId="64a5c823-0c12-42a3-894d-a19ad3bb3348" providerId="ADAL" clId="{1AD14175-7F79-FB45-9862-28D287C912B9}" dt="2019-09-19T13:33:01.764" v="1760"/>
        <pc:sldMkLst>
          <pc:docMk/>
          <pc:sldMk cId="543216854" sldId="393"/>
        </pc:sldMkLst>
      </pc:sldChg>
      <pc:sldChg chg="del">
        <pc:chgData name="Li Qianxiao" userId="64a5c823-0c12-42a3-894d-a19ad3bb3348" providerId="ADAL" clId="{1AD14175-7F79-FB45-9862-28D287C912B9}" dt="2019-09-20T08:36:58.307" v="7470" actId="2696"/>
        <pc:sldMkLst>
          <pc:docMk/>
          <pc:sldMk cId="1898166867" sldId="394"/>
        </pc:sldMkLst>
      </pc:sldChg>
      <pc:sldChg chg="del">
        <pc:chgData name="Li Qianxiao" userId="64a5c823-0c12-42a3-894d-a19ad3bb3348" providerId="ADAL" clId="{1AD14175-7F79-FB45-9862-28D287C912B9}" dt="2019-09-20T08:36:59.287" v="7471" actId="2696"/>
        <pc:sldMkLst>
          <pc:docMk/>
          <pc:sldMk cId="1887957948" sldId="395"/>
        </pc:sldMkLst>
      </pc:sldChg>
      <pc:sldChg chg="ord">
        <pc:chgData name="Li Qianxiao" userId="64a5c823-0c12-42a3-894d-a19ad3bb3348" providerId="ADAL" clId="{1AD14175-7F79-FB45-9862-28D287C912B9}" dt="2019-09-19T13:33:04.509" v="1761"/>
        <pc:sldMkLst>
          <pc:docMk/>
          <pc:sldMk cId="3225981381" sldId="397"/>
        </pc:sldMkLst>
      </pc:sldChg>
      <pc:sldChg chg="ord">
        <pc:chgData name="Li Qianxiao" userId="64a5c823-0c12-42a3-894d-a19ad3bb3348" providerId="ADAL" clId="{1AD14175-7F79-FB45-9862-28D287C912B9}" dt="2019-09-19T13:32:54.338" v="1758"/>
        <pc:sldMkLst>
          <pc:docMk/>
          <pc:sldMk cId="2575111016" sldId="398"/>
        </pc:sldMkLst>
      </pc:sldChg>
      <pc:sldChg chg="del">
        <pc:chgData name="Li Qianxiao" userId="64a5c823-0c12-42a3-894d-a19ad3bb3348" providerId="ADAL" clId="{1AD14175-7F79-FB45-9862-28D287C912B9}" dt="2019-09-20T08:36:57.651" v="7469" actId="2696"/>
        <pc:sldMkLst>
          <pc:docMk/>
          <pc:sldMk cId="2959361737" sldId="400"/>
        </pc:sldMkLst>
      </pc:sldChg>
      <pc:sldChg chg="del">
        <pc:chgData name="Li Qianxiao" userId="64a5c823-0c12-42a3-894d-a19ad3bb3348" providerId="ADAL" clId="{1AD14175-7F79-FB45-9862-28D287C912B9}" dt="2019-09-20T08:37:00.133" v="7472" actId="2696"/>
        <pc:sldMkLst>
          <pc:docMk/>
          <pc:sldMk cId="2732776988" sldId="401"/>
        </pc:sldMkLst>
      </pc:sldChg>
      <pc:sldChg chg="addSp modSp">
        <pc:chgData name="Li Qianxiao" userId="64a5c823-0c12-42a3-894d-a19ad3bb3348" providerId="ADAL" clId="{1AD14175-7F79-FB45-9862-28D287C912B9}" dt="2019-09-20T09:19:44.427" v="8885" actId="20577"/>
        <pc:sldMkLst>
          <pc:docMk/>
          <pc:sldMk cId="3988841622" sldId="402"/>
        </pc:sldMkLst>
        <pc:spChg chg="add mod">
          <ac:chgData name="Li Qianxiao" userId="64a5c823-0c12-42a3-894d-a19ad3bb3348" providerId="ADAL" clId="{1AD14175-7F79-FB45-9862-28D287C912B9}" dt="2019-09-20T09:19:44.427" v="8885" actId="20577"/>
          <ac:spMkLst>
            <pc:docMk/>
            <pc:sldMk cId="3988841622" sldId="402"/>
            <ac:spMk id="3" creationId="{4E97050F-C70D-4840-AE1F-FA45E8536608}"/>
          </ac:spMkLst>
        </pc:spChg>
      </pc:sldChg>
      <pc:sldChg chg="del">
        <pc:chgData name="Li Qianxiao" userId="64a5c823-0c12-42a3-894d-a19ad3bb3348" providerId="ADAL" clId="{1AD14175-7F79-FB45-9862-28D287C912B9}" dt="2019-09-20T09:19:54.337" v="8886" actId="2696"/>
        <pc:sldMkLst>
          <pc:docMk/>
          <pc:sldMk cId="1313368160" sldId="403"/>
        </pc:sldMkLst>
      </pc:sldChg>
      <pc:sldChg chg="del">
        <pc:chgData name="Li Qianxiao" userId="64a5c823-0c12-42a3-894d-a19ad3bb3348" providerId="ADAL" clId="{1AD14175-7F79-FB45-9862-28D287C912B9}" dt="2019-09-20T09:19:54.343" v="8887" actId="2696"/>
        <pc:sldMkLst>
          <pc:docMk/>
          <pc:sldMk cId="2843545206" sldId="404"/>
        </pc:sldMkLst>
      </pc:sldChg>
      <pc:sldChg chg="del">
        <pc:chgData name="Li Qianxiao" userId="64a5c823-0c12-42a3-894d-a19ad3bb3348" providerId="ADAL" clId="{1AD14175-7F79-FB45-9862-28D287C912B9}" dt="2019-09-20T09:19:54.348" v="8888" actId="2696"/>
        <pc:sldMkLst>
          <pc:docMk/>
          <pc:sldMk cId="2793842151" sldId="405"/>
        </pc:sldMkLst>
      </pc:sldChg>
      <pc:sldChg chg="del">
        <pc:chgData name="Li Qianxiao" userId="64a5c823-0c12-42a3-894d-a19ad3bb3348" providerId="ADAL" clId="{1AD14175-7F79-FB45-9862-28D287C912B9}" dt="2019-09-20T09:19:54.362" v="8889" actId="2696"/>
        <pc:sldMkLst>
          <pc:docMk/>
          <pc:sldMk cId="1846508939" sldId="406"/>
        </pc:sldMkLst>
      </pc:sldChg>
      <pc:sldChg chg="del">
        <pc:chgData name="Li Qianxiao" userId="64a5c823-0c12-42a3-894d-a19ad3bb3348" providerId="ADAL" clId="{1AD14175-7F79-FB45-9862-28D287C912B9}" dt="2019-09-20T09:19:54.365" v="8890" actId="2696"/>
        <pc:sldMkLst>
          <pc:docMk/>
          <pc:sldMk cId="149513153" sldId="407"/>
        </pc:sldMkLst>
      </pc:sldChg>
      <pc:sldChg chg="del">
        <pc:chgData name="Li Qianxiao" userId="64a5c823-0c12-42a3-894d-a19ad3bb3348" providerId="ADAL" clId="{1AD14175-7F79-FB45-9862-28D287C912B9}" dt="2019-09-20T09:19:54.368" v="8891" actId="2696"/>
        <pc:sldMkLst>
          <pc:docMk/>
          <pc:sldMk cId="393015355" sldId="408"/>
        </pc:sldMkLst>
      </pc:sldChg>
      <pc:sldChg chg="del">
        <pc:chgData name="Li Qianxiao" userId="64a5c823-0c12-42a3-894d-a19ad3bb3348" providerId="ADAL" clId="{1AD14175-7F79-FB45-9862-28D287C912B9}" dt="2019-09-20T09:19:54.372" v="8892" actId="2696"/>
        <pc:sldMkLst>
          <pc:docMk/>
          <pc:sldMk cId="334677894" sldId="409"/>
        </pc:sldMkLst>
      </pc:sldChg>
      <pc:sldChg chg="del">
        <pc:chgData name="Li Qianxiao" userId="64a5c823-0c12-42a3-894d-a19ad3bb3348" providerId="ADAL" clId="{1AD14175-7F79-FB45-9862-28D287C912B9}" dt="2019-09-20T09:19:54.438" v="8893" actId="2696"/>
        <pc:sldMkLst>
          <pc:docMk/>
          <pc:sldMk cId="4138355396" sldId="410"/>
        </pc:sldMkLst>
      </pc:sldChg>
      <pc:sldChg chg="del">
        <pc:chgData name="Li Qianxiao" userId="64a5c823-0c12-42a3-894d-a19ad3bb3348" providerId="ADAL" clId="{1AD14175-7F79-FB45-9862-28D287C912B9}" dt="2019-09-20T09:18:53.451" v="8804" actId="2696"/>
        <pc:sldMkLst>
          <pc:docMk/>
          <pc:sldMk cId="3559901190" sldId="411"/>
        </pc:sldMkLst>
      </pc:sldChg>
      <pc:sldChg chg="del">
        <pc:chgData name="Li Qianxiao" userId="64a5c823-0c12-42a3-894d-a19ad3bb3348" providerId="ADAL" clId="{1AD14175-7F79-FB45-9862-28D287C912B9}" dt="2019-09-20T09:18:54.293" v="8805" actId="2696"/>
        <pc:sldMkLst>
          <pc:docMk/>
          <pc:sldMk cId="1677850671" sldId="412"/>
        </pc:sldMkLst>
      </pc:sldChg>
      <pc:sldChg chg="addSp delSp modSp add ord modAnim">
        <pc:chgData name="Li Qianxiao" userId="64a5c823-0c12-42a3-894d-a19ad3bb3348" providerId="ADAL" clId="{1AD14175-7F79-FB45-9862-28D287C912B9}" dt="2019-09-20T10:02:48.541" v="10638"/>
        <pc:sldMkLst>
          <pc:docMk/>
          <pc:sldMk cId="993692610" sldId="413"/>
        </pc:sldMkLst>
        <pc:spChg chg="add del mod">
          <ac:chgData name="Li Qianxiao" userId="64a5c823-0c12-42a3-894d-a19ad3bb3348" providerId="ADAL" clId="{1AD14175-7F79-FB45-9862-28D287C912B9}" dt="2019-09-20T07:53:07.580" v="4283" actId="478"/>
          <ac:spMkLst>
            <pc:docMk/>
            <pc:sldMk cId="993692610" sldId="413"/>
            <ac:spMk id="3" creationId="{24074AC1-A6F6-F949-A254-BF33785C9C8E}"/>
          </ac:spMkLst>
        </pc:spChg>
        <pc:spChg chg="add del">
          <ac:chgData name="Li Qianxiao" userId="64a5c823-0c12-42a3-894d-a19ad3bb3348" providerId="ADAL" clId="{1AD14175-7F79-FB45-9862-28D287C912B9}" dt="2019-09-20T07:54:17.773" v="4303"/>
          <ac:spMkLst>
            <pc:docMk/>
            <pc:sldMk cId="993692610" sldId="413"/>
            <ac:spMk id="4" creationId="{871B55E8-C18B-C349-978C-5070C5E4CBA5}"/>
          </ac:spMkLst>
        </pc:spChg>
        <pc:spChg chg="add mod">
          <ac:chgData name="Li Qianxiao" userId="64a5c823-0c12-42a3-894d-a19ad3bb3348" providerId="ADAL" clId="{1AD14175-7F79-FB45-9862-28D287C912B9}" dt="2019-09-20T08:29:29.339" v="7041" actId="20577"/>
          <ac:spMkLst>
            <pc:docMk/>
            <pc:sldMk cId="993692610" sldId="413"/>
            <ac:spMk id="5" creationId="{E4CD4F10-7D63-0046-B768-BDD47B2EC9E2}"/>
          </ac:spMkLst>
        </pc:spChg>
        <pc:spChg chg="add del mod">
          <ac:chgData name="Li Qianxiao" userId="64a5c823-0c12-42a3-894d-a19ad3bb3348" providerId="ADAL" clId="{1AD14175-7F79-FB45-9862-28D287C912B9}" dt="2019-09-20T08:29:48.120" v="7043" actId="478"/>
          <ac:spMkLst>
            <pc:docMk/>
            <pc:sldMk cId="993692610" sldId="413"/>
            <ac:spMk id="6" creationId="{FDAEFF6E-3640-B243-97D5-F654D39839AA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8" creationId="{31179C5D-2446-9D45-B681-2B10F46F6855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9" creationId="{8F07EF45-D482-CA47-9159-512E239C09DE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10" creationId="{3DDF2537-AD3B-0E45-B41C-A6E1C729DF74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11" creationId="{B41038B7-56D4-8F47-9991-7BB380A9293C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12" creationId="{90FB995D-7629-F74C-AC89-601CA1E63EE4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13" creationId="{8E1FF6B0-DFD9-8A43-8E70-044E2AACF250}"/>
          </ac:spMkLst>
        </pc:spChg>
        <pc:spChg chg="mod topLvl">
          <ac:chgData name="Li Qianxiao" userId="64a5c823-0c12-42a3-894d-a19ad3bb3348" providerId="ADAL" clId="{1AD14175-7F79-FB45-9862-28D287C912B9}" dt="2019-09-20T10:02:31.184" v="10636" actId="165"/>
          <ac:spMkLst>
            <pc:docMk/>
            <pc:sldMk cId="993692610" sldId="413"/>
            <ac:spMk id="14" creationId="{88B635C9-0CCD-1746-90ED-0908DC5CE8C1}"/>
          </ac:spMkLst>
        </pc:spChg>
        <pc:grpChg chg="add del mod">
          <ac:chgData name="Li Qianxiao" userId="64a5c823-0c12-42a3-894d-a19ad3bb3348" providerId="ADAL" clId="{1AD14175-7F79-FB45-9862-28D287C912B9}" dt="2019-09-20T10:02:31.184" v="10636" actId="165"/>
          <ac:grpSpMkLst>
            <pc:docMk/>
            <pc:sldMk cId="993692610" sldId="413"/>
            <ac:grpSpMk id="7" creationId="{EDF24453-6090-4C4A-8610-F2A50B362308}"/>
          </ac:grpSpMkLst>
        </pc:grpChg>
      </pc:sldChg>
      <pc:sldChg chg="add del">
        <pc:chgData name="Li Qianxiao" userId="64a5c823-0c12-42a3-894d-a19ad3bb3348" providerId="ADAL" clId="{1AD14175-7F79-FB45-9862-28D287C912B9}" dt="2019-09-20T08:36:55.681" v="7467" actId="2696"/>
        <pc:sldMkLst>
          <pc:docMk/>
          <pc:sldMk cId="3944561103" sldId="414"/>
        </pc:sldMkLst>
      </pc:sldChg>
      <pc:sldChg chg="add del">
        <pc:chgData name="Li Qianxiao" userId="64a5c823-0c12-42a3-894d-a19ad3bb3348" providerId="ADAL" clId="{1AD14175-7F79-FB45-9862-28D287C912B9}" dt="2019-09-20T08:36:56.882" v="7468" actId="2696"/>
        <pc:sldMkLst>
          <pc:docMk/>
          <pc:sldMk cId="4131839606" sldId="415"/>
        </pc:sldMkLst>
      </pc:sldChg>
      <pc:sldChg chg="addSp delSp modSp add">
        <pc:chgData name="Li Qianxiao" userId="64a5c823-0c12-42a3-894d-a19ad3bb3348" providerId="ADAL" clId="{1AD14175-7F79-FB45-9862-28D287C912B9}" dt="2019-09-20T08:34:56.708" v="7317" actId="1076"/>
        <pc:sldMkLst>
          <pc:docMk/>
          <pc:sldMk cId="545162146" sldId="416"/>
        </pc:sldMkLst>
        <pc:spChg chg="add del mod">
          <ac:chgData name="Li Qianxiao" userId="64a5c823-0c12-42a3-894d-a19ad3bb3348" providerId="ADAL" clId="{1AD14175-7F79-FB45-9862-28D287C912B9}" dt="2019-09-20T08:33:54.365" v="7286"/>
          <ac:spMkLst>
            <pc:docMk/>
            <pc:sldMk cId="545162146" sldId="416"/>
            <ac:spMk id="3" creationId="{EB82B97F-DCE8-5545-A710-ABA04DAD0454}"/>
          </ac:spMkLst>
        </pc:spChg>
        <pc:spChg chg="add del mod">
          <ac:chgData name="Li Qianxiao" userId="64a5c823-0c12-42a3-894d-a19ad3bb3348" providerId="ADAL" clId="{1AD14175-7F79-FB45-9862-28D287C912B9}" dt="2019-09-20T08:34:00.656" v="7288"/>
          <ac:spMkLst>
            <pc:docMk/>
            <pc:sldMk cId="545162146" sldId="416"/>
            <ac:spMk id="4" creationId="{96B43851-9FCF-894E-9107-E3C33AD14F2D}"/>
          </ac:spMkLst>
        </pc:spChg>
        <pc:spChg chg="add mod">
          <ac:chgData name="Li Qianxiao" userId="64a5c823-0c12-42a3-894d-a19ad3bb3348" providerId="ADAL" clId="{1AD14175-7F79-FB45-9862-28D287C912B9}" dt="2019-09-20T08:34:05.162" v="7314" actId="20577"/>
          <ac:spMkLst>
            <pc:docMk/>
            <pc:sldMk cId="545162146" sldId="416"/>
            <ac:spMk id="5" creationId="{4AE12F2F-1CEC-EA46-BE19-59E0F5769045}"/>
          </ac:spMkLst>
        </pc:spChg>
        <pc:spChg chg="add del mod">
          <ac:chgData name="Li Qianxiao" userId="64a5c823-0c12-42a3-894d-a19ad3bb3348" providerId="ADAL" clId="{1AD14175-7F79-FB45-9862-28D287C912B9}" dt="2019-09-20T08:34:52.190" v="7316" actId="478"/>
          <ac:spMkLst>
            <pc:docMk/>
            <pc:sldMk cId="545162146" sldId="416"/>
            <ac:spMk id="6" creationId="{C5E409E7-19B9-2E4E-BEFD-FF7C769B0B27}"/>
          </ac:spMkLst>
        </pc:spChg>
        <pc:grpChg chg="add mod">
          <ac:chgData name="Li Qianxiao" userId="64a5c823-0c12-42a3-894d-a19ad3bb3348" providerId="ADAL" clId="{1AD14175-7F79-FB45-9862-28D287C912B9}" dt="2019-09-20T08:34:56.708" v="7317" actId="1076"/>
          <ac:grpSpMkLst>
            <pc:docMk/>
            <pc:sldMk cId="545162146" sldId="416"/>
            <ac:grpSpMk id="7" creationId="{327C6803-3D4B-2F4D-ACDC-5B8F39BDFFD6}"/>
          </ac:grpSpMkLst>
        </pc:grpChg>
      </pc:sldChg>
      <pc:sldChg chg="add del">
        <pc:chgData name="Li Qianxiao" userId="64a5c823-0c12-42a3-894d-a19ad3bb3348" providerId="ADAL" clId="{1AD14175-7F79-FB45-9862-28D287C912B9}" dt="2019-09-20T08:36:54.642" v="7466" actId="2696"/>
        <pc:sldMkLst>
          <pc:docMk/>
          <pc:sldMk cId="3789142432" sldId="417"/>
        </pc:sldMkLst>
      </pc:sldChg>
      <pc:sldChg chg="modSp add ord">
        <pc:chgData name="Li Qianxiao" userId="64a5c823-0c12-42a3-894d-a19ad3bb3348" providerId="ADAL" clId="{1AD14175-7F79-FB45-9862-28D287C912B9}" dt="2019-09-19T13:19:57.316" v="614" actId="20577"/>
        <pc:sldMkLst>
          <pc:docMk/>
          <pc:sldMk cId="1579176551" sldId="418"/>
        </pc:sldMkLst>
        <pc:spChg chg="mod">
          <ac:chgData name="Li Qianxiao" userId="64a5c823-0c12-42a3-894d-a19ad3bb3348" providerId="ADAL" clId="{1AD14175-7F79-FB45-9862-28D287C912B9}" dt="2019-09-19T13:19:57.316" v="614" actId="20577"/>
          <ac:spMkLst>
            <pc:docMk/>
            <pc:sldMk cId="1579176551" sldId="418"/>
            <ac:spMk id="2" creationId="{FDE13E5B-7B24-2247-BB28-99DDB7C05076}"/>
          </ac:spMkLst>
        </pc:spChg>
      </pc:sldChg>
      <pc:sldChg chg="addSp delSp modSp add">
        <pc:chgData name="Li Qianxiao" userId="64a5c823-0c12-42a3-894d-a19ad3bb3348" providerId="ADAL" clId="{1AD14175-7F79-FB45-9862-28D287C912B9}" dt="2019-09-19T13:21:17.189" v="703"/>
        <pc:sldMkLst>
          <pc:docMk/>
          <pc:sldMk cId="259833878" sldId="419"/>
        </pc:sldMkLst>
        <pc:spChg chg="mod">
          <ac:chgData name="Li Qianxiao" userId="64a5c823-0c12-42a3-894d-a19ad3bb3348" providerId="ADAL" clId="{1AD14175-7F79-FB45-9862-28D287C912B9}" dt="2019-09-19T13:20:32.281" v="702" actId="20577"/>
          <ac:spMkLst>
            <pc:docMk/>
            <pc:sldMk cId="259833878" sldId="419"/>
            <ac:spMk id="2" creationId="{6AF7960E-A635-7548-A2F1-9BC2C83396B3}"/>
          </ac:spMkLst>
        </pc:spChg>
        <pc:spChg chg="del">
          <ac:chgData name="Li Qianxiao" userId="64a5c823-0c12-42a3-894d-a19ad3bb3348" providerId="ADAL" clId="{1AD14175-7F79-FB45-9862-28D287C912B9}" dt="2019-09-19T13:21:17.189" v="703"/>
          <ac:spMkLst>
            <pc:docMk/>
            <pc:sldMk cId="259833878" sldId="419"/>
            <ac:spMk id="3" creationId="{7C2C06F2-A44D-3F41-A621-5948E0A586CF}"/>
          </ac:spMkLst>
        </pc:spChg>
        <pc:picChg chg="add mod">
          <ac:chgData name="Li Qianxiao" userId="64a5c823-0c12-42a3-894d-a19ad3bb3348" providerId="ADAL" clId="{1AD14175-7F79-FB45-9862-28D287C912B9}" dt="2019-09-19T13:21:17.189" v="703"/>
          <ac:picMkLst>
            <pc:docMk/>
            <pc:sldMk cId="259833878" sldId="419"/>
            <ac:picMk id="5" creationId="{447BD18D-E6F7-5247-8B4B-2F3E7AF93460}"/>
          </ac:picMkLst>
        </pc:picChg>
      </pc:sldChg>
      <pc:sldChg chg="addSp delSp modSp add modAnim">
        <pc:chgData name="Li Qianxiao" userId="64a5c823-0c12-42a3-894d-a19ad3bb3348" providerId="ADAL" clId="{1AD14175-7F79-FB45-9862-28D287C912B9}" dt="2019-09-20T09:37:47.905" v="9942"/>
        <pc:sldMkLst>
          <pc:docMk/>
          <pc:sldMk cId="1079472220" sldId="420"/>
        </pc:sldMkLst>
        <pc:spChg chg="mod">
          <ac:chgData name="Li Qianxiao" userId="64a5c823-0c12-42a3-894d-a19ad3bb3348" providerId="ADAL" clId="{1AD14175-7F79-FB45-9862-28D287C912B9}" dt="2019-09-20T09:35:30.551" v="9703" actId="20577"/>
          <ac:spMkLst>
            <pc:docMk/>
            <pc:sldMk cId="1079472220" sldId="420"/>
            <ac:spMk id="2" creationId="{173F47C0-50F9-B243-AE21-43F2290F00B5}"/>
          </ac:spMkLst>
        </pc:spChg>
        <pc:spChg chg="del">
          <ac:chgData name="Li Qianxiao" userId="64a5c823-0c12-42a3-894d-a19ad3bb3348" providerId="ADAL" clId="{1AD14175-7F79-FB45-9862-28D287C912B9}" dt="2019-09-19T13:22:05.598" v="733"/>
          <ac:spMkLst>
            <pc:docMk/>
            <pc:sldMk cId="1079472220" sldId="420"/>
            <ac:spMk id="3" creationId="{222BD202-1BE5-D641-932F-8DE096759D20}"/>
          </ac:spMkLst>
        </pc:spChg>
        <pc:spChg chg="add mod">
          <ac:chgData name="Li Qianxiao" userId="64a5c823-0c12-42a3-894d-a19ad3bb3348" providerId="ADAL" clId="{1AD14175-7F79-FB45-9862-28D287C912B9}" dt="2019-09-20T09:37:26.161" v="9939" actId="20577"/>
          <ac:spMkLst>
            <pc:docMk/>
            <pc:sldMk cId="1079472220" sldId="420"/>
            <ac:spMk id="6" creationId="{071A90A0-2D20-7749-BF09-BDCABE4D5D5D}"/>
          </ac:spMkLst>
        </pc:spChg>
        <pc:spChg chg="add mod">
          <ac:chgData name="Li Qianxiao" userId="64a5c823-0c12-42a3-894d-a19ad3bb3348" providerId="ADAL" clId="{1AD14175-7F79-FB45-9862-28D287C912B9}" dt="2019-09-19T13:28:56.859" v="1183" actId="164"/>
          <ac:spMkLst>
            <pc:docMk/>
            <pc:sldMk cId="1079472220" sldId="420"/>
            <ac:spMk id="7" creationId="{44D60BB1-1C19-3841-9338-B136A07EC38D}"/>
          </ac:spMkLst>
        </pc:spChg>
        <pc:spChg chg="add del mod">
          <ac:chgData name="Li Qianxiao" userId="64a5c823-0c12-42a3-894d-a19ad3bb3348" providerId="ADAL" clId="{1AD14175-7F79-FB45-9862-28D287C912B9}" dt="2019-09-19T13:27:34.447" v="1138" actId="478"/>
          <ac:spMkLst>
            <pc:docMk/>
            <pc:sldMk cId="1079472220" sldId="420"/>
            <ac:spMk id="8" creationId="{0ABD5465-03FE-A347-A9E0-FADBE940E1FA}"/>
          </ac:spMkLst>
        </pc:spChg>
        <pc:spChg chg="add mod">
          <ac:chgData name="Li Qianxiao" userId="64a5c823-0c12-42a3-894d-a19ad3bb3348" providerId="ADAL" clId="{1AD14175-7F79-FB45-9862-28D287C912B9}" dt="2019-09-19T13:28:56.859" v="1183" actId="164"/>
          <ac:spMkLst>
            <pc:docMk/>
            <pc:sldMk cId="1079472220" sldId="420"/>
            <ac:spMk id="9" creationId="{C8877EBF-CFAA-8043-A7D1-7D64AE72754A}"/>
          </ac:spMkLst>
        </pc:spChg>
        <pc:spChg chg="add mod">
          <ac:chgData name="Li Qianxiao" userId="64a5c823-0c12-42a3-894d-a19ad3bb3348" providerId="ADAL" clId="{1AD14175-7F79-FB45-9862-28D287C912B9}" dt="2019-09-19T13:28:56.859" v="1183" actId="164"/>
          <ac:spMkLst>
            <pc:docMk/>
            <pc:sldMk cId="1079472220" sldId="420"/>
            <ac:spMk id="10" creationId="{7A8414CD-19C6-754B-AA1E-5C7FD686630D}"/>
          </ac:spMkLst>
        </pc:spChg>
        <pc:spChg chg="add mod">
          <ac:chgData name="Li Qianxiao" userId="64a5c823-0c12-42a3-894d-a19ad3bb3348" providerId="ADAL" clId="{1AD14175-7F79-FB45-9862-28D287C912B9}" dt="2019-09-19T13:28:56.859" v="1183" actId="164"/>
          <ac:spMkLst>
            <pc:docMk/>
            <pc:sldMk cId="1079472220" sldId="420"/>
            <ac:spMk id="11" creationId="{1F2845C3-1191-2847-AEBA-9646275B47CA}"/>
          </ac:spMkLst>
        </pc:spChg>
        <pc:spChg chg="add mod">
          <ac:chgData name="Li Qianxiao" userId="64a5c823-0c12-42a3-894d-a19ad3bb3348" providerId="ADAL" clId="{1AD14175-7F79-FB45-9862-28D287C912B9}" dt="2019-09-19T13:28:56.859" v="1183" actId="164"/>
          <ac:spMkLst>
            <pc:docMk/>
            <pc:sldMk cId="1079472220" sldId="420"/>
            <ac:spMk id="12" creationId="{EBCBEABC-4AA7-D74D-A824-9F478CC065B0}"/>
          </ac:spMkLst>
        </pc:spChg>
        <pc:grpChg chg="add mod">
          <ac:chgData name="Li Qianxiao" userId="64a5c823-0c12-42a3-894d-a19ad3bb3348" providerId="ADAL" clId="{1AD14175-7F79-FB45-9862-28D287C912B9}" dt="2019-09-20T09:37:35.383" v="9940" actId="1076"/>
          <ac:grpSpMkLst>
            <pc:docMk/>
            <pc:sldMk cId="1079472220" sldId="420"/>
            <ac:grpSpMk id="13" creationId="{33C9BA06-0D73-1740-B61C-40E365BE217A}"/>
          </ac:grpSpMkLst>
        </pc:grpChg>
        <pc:picChg chg="add del mod">
          <ac:chgData name="Li Qianxiao" userId="64a5c823-0c12-42a3-894d-a19ad3bb3348" providerId="ADAL" clId="{1AD14175-7F79-FB45-9862-28D287C912B9}" dt="2019-09-19T13:22:06.933" v="734" actId="478"/>
          <ac:picMkLst>
            <pc:docMk/>
            <pc:sldMk cId="1079472220" sldId="420"/>
            <ac:picMk id="5" creationId="{41B80A24-0211-9743-A1A4-8B50CCA77249}"/>
          </ac:picMkLst>
        </pc:picChg>
      </pc:sldChg>
      <pc:sldChg chg="delSp modSp add modAnim">
        <pc:chgData name="Li Qianxiao" userId="64a5c823-0c12-42a3-894d-a19ad3bb3348" providerId="ADAL" clId="{1AD14175-7F79-FB45-9862-28D287C912B9}" dt="2019-09-20T09:37:58.560" v="9943"/>
        <pc:sldMkLst>
          <pc:docMk/>
          <pc:sldMk cId="2416373112" sldId="421"/>
        </pc:sldMkLst>
        <pc:spChg chg="mod">
          <ac:chgData name="Li Qianxiao" userId="64a5c823-0c12-42a3-894d-a19ad3bb3348" providerId="ADAL" clId="{1AD14175-7F79-FB45-9862-28D287C912B9}" dt="2019-09-20T07:48:19.404" v="3971" actId="14100"/>
          <ac:spMkLst>
            <pc:docMk/>
            <pc:sldMk cId="2416373112" sldId="421"/>
            <ac:spMk id="6" creationId="{071A90A0-2D20-7749-BF09-BDCABE4D5D5D}"/>
          </ac:spMkLst>
        </pc:spChg>
        <pc:grpChg chg="del">
          <ac:chgData name="Li Qianxiao" userId="64a5c823-0c12-42a3-894d-a19ad3bb3348" providerId="ADAL" clId="{1AD14175-7F79-FB45-9862-28D287C912B9}" dt="2019-09-19T13:31:46.678" v="1562" actId="478"/>
          <ac:grpSpMkLst>
            <pc:docMk/>
            <pc:sldMk cId="2416373112" sldId="421"/>
            <ac:grpSpMk id="13" creationId="{33C9BA06-0D73-1740-B61C-40E365BE217A}"/>
          </ac:grpSpMkLst>
        </pc:grpChg>
      </pc:sldChg>
      <pc:sldChg chg="addSp delSp modSp add mod setBg setClrOvrMap">
        <pc:chgData name="Li Qianxiao" userId="64a5c823-0c12-42a3-894d-a19ad3bb3348" providerId="ADAL" clId="{1AD14175-7F79-FB45-9862-28D287C912B9}" dt="2019-09-19T13:33:57.188" v="1879" actId="113"/>
        <pc:sldMkLst>
          <pc:docMk/>
          <pc:sldMk cId="2056134496" sldId="422"/>
        </pc:sldMkLst>
        <pc:spChg chg="mod">
          <ac:chgData name="Li Qianxiao" userId="64a5c823-0c12-42a3-894d-a19ad3bb3348" providerId="ADAL" clId="{1AD14175-7F79-FB45-9862-28D287C912B9}" dt="2019-09-19T13:33:57.188" v="1879" actId="113"/>
          <ac:spMkLst>
            <pc:docMk/>
            <pc:sldMk cId="2056134496" sldId="422"/>
            <ac:spMk id="2" creationId="{3A4D3408-379A-994E-A7D3-31DD03520081}"/>
          </ac:spMkLst>
        </pc:spChg>
        <pc:spChg chg="del mod">
          <ac:chgData name="Li Qianxiao" userId="64a5c823-0c12-42a3-894d-a19ad3bb3348" providerId="ADAL" clId="{1AD14175-7F79-FB45-9862-28D287C912B9}" dt="2019-09-19T13:33:42.418" v="1874" actId="478"/>
          <ac:spMkLst>
            <pc:docMk/>
            <pc:sldMk cId="2056134496" sldId="422"/>
            <ac:spMk id="3" creationId="{A057DB3D-A5D2-6E42-BC95-D353A3DF897E}"/>
          </ac:spMkLst>
        </pc:spChg>
        <pc:spChg chg="mod">
          <ac:chgData name="Li Qianxiao" userId="64a5c823-0c12-42a3-894d-a19ad3bb3348" providerId="ADAL" clId="{1AD14175-7F79-FB45-9862-28D287C912B9}" dt="2019-09-19T13:33:48.756" v="1875" actId="26606"/>
          <ac:spMkLst>
            <pc:docMk/>
            <pc:sldMk cId="2056134496" sldId="422"/>
            <ac:spMk id="4" creationId="{11EA81BE-79F7-B348-BD03-50E9EB8E30E0}"/>
          </ac:spMkLst>
        </pc:spChg>
        <pc:spChg chg="add">
          <ac:chgData name="Li Qianxiao" userId="64a5c823-0c12-42a3-894d-a19ad3bb3348" providerId="ADAL" clId="{1AD14175-7F79-FB45-9862-28D287C912B9}" dt="2019-09-19T13:33:48.756" v="1875" actId="26606"/>
          <ac:spMkLst>
            <pc:docMk/>
            <pc:sldMk cId="2056134496" sldId="422"/>
            <ac:spMk id="9" creationId="{2A8AA5BC-4F7A-4226-8F99-6D824B226A97}"/>
          </ac:spMkLst>
        </pc:spChg>
        <pc:spChg chg="add">
          <ac:chgData name="Li Qianxiao" userId="64a5c823-0c12-42a3-894d-a19ad3bb3348" providerId="ADAL" clId="{1AD14175-7F79-FB45-9862-28D287C912B9}" dt="2019-09-19T13:33:48.756" v="1875" actId="26606"/>
          <ac:spMkLst>
            <pc:docMk/>
            <pc:sldMk cId="2056134496" sldId="422"/>
            <ac:spMk id="11" creationId="{3E5445C6-DD42-4979-86FF-03730E8C6DB0}"/>
          </ac:spMkLst>
        </pc:spChg>
        <pc:cxnChg chg="add">
          <ac:chgData name="Li Qianxiao" userId="64a5c823-0c12-42a3-894d-a19ad3bb3348" providerId="ADAL" clId="{1AD14175-7F79-FB45-9862-28D287C912B9}" dt="2019-09-19T13:33:48.756" v="1875" actId="26606"/>
          <ac:cxnSpMkLst>
            <pc:docMk/>
            <pc:sldMk cId="2056134496" sldId="422"/>
            <ac:cxnSpMk id="13" creationId="{45000665-DFC7-417E-8FD7-516A0F15C975}"/>
          </ac:cxnSpMkLst>
        </pc:cxnChg>
      </pc:sldChg>
      <pc:sldChg chg="addSp delSp modSp add">
        <pc:chgData name="Li Qianxiao" userId="64a5c823-0c12-42a3-894d-a19ad3bb3348" providerId="ADAL" clId="{1AD14175-7F79-FB45-9862-28D287C912B9}" dt="2019-09-19T13:36:48.748" v="1937"/>
        <pc:sldMkLst>
          <pc:docMk/>
          <pc:sldMk cId="678703018" sldId="423"/>
        </pc:sldMkLst>
        <pc:spChg chg="mod">
          <ac:chgData name="Li Qianxiao" userId="64a5c823-0c12-42a3-894d-a19ad3bb3348" providerId="ADAL" clId="{1AD14175-7F79-FB45-9862-28D287C912B9}" dt="2019-09-19T13:36:36.995" v="1923" actId="20577"/>
          <ac:spMkLst>
            <pc:docMk/>
            <pc:sldMk cId="678703018" sldId="423"/>
            <ac:spMk id="2" creationId="{1D40D1BF-7022-2F42-9D4C-E13165ECE050}"/>
          </ac:spMkLst>
        </pc:spChg>
        <pc:spChg chg="add del mod">
          <ac:chgData name="Li Qianxiao" userId="64a5c823-0c12-42a3-894d-a19ad3bb3348" providerId="ADAL" clId="{1AD14175-7F79-FB45-9862-28D287C912B9}" dt="2019-09-19T13:36:48.748" v="1937"/>
          <ac:spMkLst>
            <pc:docMk/>
            <pc:sldMk cId="678703018" sldId="423"/>
            <ac:spMk id="3" creationId="{173ACECB-B7F8-2E41-9774-4F0543F67580}"/>
          </ac:spMkLst>
        </pc:spChg>
      </pc:sldChg>
      <pc:sldChg chg="modSp add ord modAnim">
        <pc:chgData name="Li Qianxiao" userId="64a5c823-0c12-42a3-894d-a19ad3bb3348" providerId="ADAL" clId="{1AD14175-7F79-FB45-9862-28D287C912B9}" dt="2019-09-20T09:38:55.839" v="9949"/>
        <pc:sldMkLst>
          <pc:docMk/>
          <pc:sldMk cId="507896416" sldId="424"/>
        </pc:sldMkLst>
        <pc:spChg chg="mod">
          <ac:chgData name="Li Qianxiao" userId="64a5c823-0c12-42a3-894d-a19ad3bb3348" providerId="ADAL" clId="{1AD14175-7F79-FB45-9862-28D287C912B9}" dt="2019-09-19T13:36:57.890" v="1951" actId="20577"/>
          <ac:spMkLst>
            <pc:docMk/>
            <pc:sldMk cId="507896416" sldId="424"/>
            <ac:spMk id="2" creationId="{500C8F37-E158-484D-9DFF-18FE500760EA}"/>
          </ac:spMkLst>
        </pc:spChg>
        <pc:spChg chg="mod">
          <ac:chgData name="Li Qianxiao" userId="64a5c823-0c12-42a3-894d-a19ad3bb3348" providerId="ADAL" clId="{1AD14175-7F79-FB45-9862-28D287C912B9}" dt="2019-09-20T09:38:31.903" v="9944" actId="20577"/>
          <ac:spMkLst>
            <pc:docMk/>
            <pc:sldMk cId="507896416" sldId="424"/>
            <ac:spMk id="3" creationId="{7C3845FF-8910-C44B-90D1-67CE0642CA16}"/>
          </ac:spMkLst>
        </pc:spChg>
      </pc:sldChg>
      <pc:sldChg chg="addSp delSp modSp add modAnim">
        <pc:chgData name="Li Qianxiao" userId="64a5c823-0c12-42a3-894d-a19ad3bb3348" providerId="ADAL" clId="{1AD14175-7F79-FB45-9862-28D287C912B9}" dt="2019-09-20T09:39:41.195" v="9956"/>
        <pc:sldMkLst>
          <pc:docMk/>
          <pc:sldMk cId="4159419641" sldId="425"/>
        </pc:sldMkLst>
        <pc:spChg chg="mod">
          <ac:chgData name="Li Qianxiao" userId="64a5c823-0c12-42a3-894d-a19ad3bb3348" providerId="ADAL" clId="{1AD14175-7F79-FB45-9862-28D287C912B9}" dt="2019-09-19T13:41:39.777" v="2446" actId="20577"/>
          <ac:spMkLst>
            <pc:docMk/>
            <pc:sldMk cId="4159419641" sldId="425"/>
            <ac:spMk id="2" creationId="{163A0D47-6904-0B46-9FC8-B04FCC132457}"/>
          </ac:spMkLst>
        </pc:spChg>
        <pc:spChg chg="del">
          <ac:chgData name="Li Qianxiao" userId="64a5c823-0c12-42a3-894d-a19ad3bb3348" providerId="ADAL" clId="{1AD14175-7F79-FB45-9862-28D287C912B9}" dt="2019-09-19T13:42:04.163" v="2450" actId="478"/>
          <ac:spMkLst>
            <pc:docMk/>
            <pc:sldMk cId="4159419641" sldId="425"/>
            <ac:spMk id="3" creationId="{19EA4644-4BBE-7C4F-9A09-B55C178827BD}"/>
          </ac:spMkLst>
        </pc:spChg>
        <pc:spChg chg="add mod">
          <ac:chgData name="Li Qianxiao" userId="64a5c823-0c12-42a3-894d-a19ad3bb3348" providerId="ADAL" clId="{1AD14175-7F79-FB45-9862-28D287C912B9}" dt="2019-09-20T09:39:17.836" v="9953" actId="20577"/>
          <ac:spMkLst>
            <pc:docMk/>
            <pc:sldMk cId="4159419641" sldId="425"/>
            <ac:spMk id="22" creationId="{B39E411F-78F5-654E-AC97-43310FCFB5F3}"/>
          </ac:spMkLst>
        </pc:spChg>
        <pc:grpChg chg="add del">
          <ac:chgData name="Li Qianxiao" userId="64a5c823-0c12-42a3-894d-a19ad3bb3348" providerId="ADAL" clId="{1AD14175-7F79-FB45-9862-28D287C912B9}" dt="2019-09-19T13:41:57.272" v="2448"/>
          <ac:grpSpMkLst>
            <pc:docMk/>
            <pc:sldMk cId="4159419641" sldId="425"/>
            <ac:grpSpMk id="5" creationId="{AE24B280-2D13-CB4C-A57A-7C9181A87A2D}"/>
          </ac:grpSpMkLst>
        </pc:grpChg>
        <pc:grpChg chg="add del mod">
          <ac:chgData name="Li Qianxiao" userId="64a5c823-0c12-42a3-894d-a19ad3bb3348" providerId="ADAL" clId="{1AD14175-7F79-FB45-9862-28D287C912B9}" dt="2019-09-19T13:42:20.023" v="2452" actId="165"/>
          <ac:grpSpMkLst>
            <pc:docMk/>
            <pc:sldMk cId="4159419641" sldId="425"/>
            <ac:grpSpMk id="13" creationId="{1568A1E7-883C-5E44-BF88-9523D7E8BBA3}"/>
          </ac:grpSpMkLst>
        </pc:grpChg>
        <pc:grpChg chg="mod topLvl">
          <ac:chgData name="Li Qianxiao" userId="64a5c823-0c12-42a3-894d-a19ad3bb3348" providerId="ADAL" clId="{1AD14175-7F79-FB45-9862-28D287C912B9}" dt="2019-09-20T09:39:05.190" v="9950" actId="165"/>
          <ac:grpSpMkLst>
            <pc:docMk/>
            <pc:sldMk cId="4159419641" sldId="425"/>
            <ac:grpSpMk id="16" creationId="{D3947C45-9464-B44B-8F62-B015B8C91D16}"/>
          </ac:grpSpMkLst>
        </pc:grpChg>
        <pc:grpChg chg="mod">
          <ac:chgData name="Li Qianxiao" userId="64a5c823-0c12-42a3-894d-a19ad3bb3348" providerId="ADAL" clId="{1AD14175-7F79-FB45-9862-28D287C912B9}" dt="2019-09-19T13:43:00.714" v="2459" actId="12789"/>
          <ac:grpSpMkLst>
            <pc:docMk/>
            <pc:sldMk cId="4159419641" sldId="425"/>
            <ac:grpSpMk id="17" creationId="{295B1531-4D70-1A45-8264-475B73A31762}"/>
          </ac:grpSpMkLst>
        </pc:grpChg>
        <pc:grpChg chg="add del mod">
          <ac:chgData name="Li Qianxiao" userId="64a5c823-0c12-42a3-894d-a19ad3bb3348" providerId="ADAL" clId="{1AD14175-7F79-FB45-9862-28D287C912B9}" dt="2019-09-20T09:39:05.190" v="9950" actId="165"/>
          <ac:grpSpMkLst>
            <pc:docMk/>
            <pc:sldMk cId="4159419641" sldId="425"/>
            <ac:grpSpMk id="21" creationId="{408A0822-3186-694D-BAA1-839FECB16CD9}"/>
          </ac:grpSpMkLst>
        </pc:grpChg>
        <pc:picChg chg="mod topLvl">
          <ac:chgData name="Li Qianxiao" userId="64a5c823-0c12-42a3-894d-a19ad3bb3348" providerId="ADAL" clId="{1AD14175-7F79-FB45-9862-28D287C912B9}" dt="2019-09-20T09:39:05.190" v="9950" actId="165"/>
          <ac:picMkLst>
            <pc:docMk/>
            <pc:sldMk cId="4159419641" sldId="425"/>
            <ac:picMk id="14" creationId="{1D5C9F18-9694-2842-937E-F38DC16ECAC8}"/>
          </ac:picMkLst>
        </pc:picChg>
        <pc:picChg chg="mod topLvl">
          <ac:chgData name="Li Qianxiao" userId="64a5c823-0c12-42a3-894d-a19ad3bb3348" providerId="ADAL" clId="{1AD14175-7F79-FB45-9862-28D287C912B9}" dt="2019-09-20T09:39:05.190" v="9950" actId="165"/>
          <ac:picMkLst>
            <pc:docMk/>
            <pc:sldMk cId="4159419641" sldId="425"/>
            <ac:picMk id="15" creationId="{92C344CB-6DEE-EC45-9E42-CBD0E911C0EA}"/>
          </ac:picMkLst>
        </pc:picChg>
      </pc:sldChg>
      <pc:sldChg chg="modSp add">
        <pc:chgData name="Li Qianxiao" userId="64a5c823-0c12-42a3-894d-a19ad3bb3348" providerId="ADAL" clId="{1AD14175-7F79-FB45-9862-28D287C912B9}" dt="2019-09-19T13:47:41.747" v="3021" actId="20577"/>
        <pc:sldMkLst>
          <pc:docMk/>
          <pc:sldMk cId="231720545" sldId="426"/>
        </pc:sldMkLst>
        <pc:spChg chg="mod">
          <ac:chgData name="Li Qianxiao" userId="64a5c823-0c12-42a3-894d-a19ad3bb3348" providerId="ADAL" clId="{1AD14175-7F79-FB45-9862-28D287C912B9}" dt="2019-09-19T13:44:50.054" v="2618" actId="20577"/>
          <ac:spMkLst>
            <pc:docMk/>
            <pc:sldMk cId="231720545" sldId="426"/>
            <ac:spMk id="2" creationId="{2D605CF4-AD51-FB42-9C6B-2F4A24894E18}"/>
          </ac:spMkLst>
        </pc:spChg>
        <pc:spChg chg="mod">
          <ac:chgData name="Li Qianxiao" userId="64a5c823-0c12-42a3-894d-a19ad3bb3348" providerId="ADAL" clId="{1AD14175-7F79-FB45-9862-28D287C912B9}" dt="2019-09-19T13:47:41.747" v="3021" actId="20577"/>
          <ac:spMkLst>
            <pc:docMk/>
            <pc:sldMk cId="231720545" sldId="426"/>
            <ac:spMk id="3" creationId="{D8F2713B-CC2D-5C4A-B6A0-2F47746E5DA5}"/>
          </ac:spMkLst>
        </pc:spChg>
      </pc:sldChg>
      <pc:sldChg chg="modSp add modAnim">
        <pc:chgData name="Li Qianxiao" userId="64a5c823-0c12-42a3-894d-a19ad3bb3348" providerId="ADAL" clId="{1AD14175-7F79-FB45-9862-28D287C912B9}" dt="2019-09-20T09:39:57.117" v="9957"/>
        <pc:sldMkLst>
          <pc:docMk/>
          <pc:sldMk cId="1277331503" sldId="427"/>
        </pc:sldMkLst>
        <pc:spChg chg="mod">
          <ac:chgData name="Li Qianxiao" userId="64a5c823-0c12-42a3-894d-a19ad3bb3348" providerId="ADAL" clId="{1AD14175-7F79-FB45-9862-28D287C912B9}" dt="2019-09-19T14:00:04.616" v="3313" actId="20577"/>
          <ac:spMkLst>
            <pc:docMk/>
            <pc:sldMk cId="1277331503" sldId="427"/>
            <ac:spMk id="3" creationId="{D8F2713B-CC2D-5C4A-B6A0-2F47746E5DA5}"/>
          </ac:spMkLst>
        </pc:spChg>
      </pc:sldChg>
      <pc:sldChg chg="addSp delSp modSp add">
        <pc:chgData name="Li Qianxiao" userId="64a5c823-0c12-42a3-894d-a19ad3bb3348" providerId="ADAL" clId="{1AD14175-7F79-FB45-9862-28D287C912B9}" dt="2019-09-20T09:43:48.621" v="10115" actId="14100"/>
        <pc:sldMkLst>
          <pc:docMk/>
          <pc:sldMk cId="3299693142" sldId="428"/>
        </pc:sldMkLst>
        <pc:spChg chg="mod">
          <ac:chgData name="Li Qianxiao" userId="64a5c823-0c12-42a3-894d-a19ad3bb3348" providerId="ADAL" clId="{1AD14175-7F79-FB45-9862-28D287C912B9}" dt="2019-09-20T07:50:19.014" v="4137" actId="20577"/>
          <ac:spMkLst>
            <pc:docMk/>
            <pc:sldMk cId="3299693142" sldId="428"/>
            <ac:spMk id="2" creationId="{B064F03C-7691-A54F-AA3E-118F7AE59700}"/>
          </ac:spMkLst>
        </pc:spChg>
        <pc:spChg chg="mod">
          <ac:chgData name="Li Qianxiao" userId="64a5c823-0c12-42a3-894d-a19ad3bb3348" providerId="ADAL" clId="{1AD14175-7F79-FB45-9862-28D287C912B9}" dt="2019-09-20T09:43:48.621" v="10115" actId="14100"/>
          <ac:spMkLst>
            <pc:docMk/>
            <pc:sldMk cId="3299693142" sldId="428"/>
            <ac:spMk id="3" creationId="{0535E10C-8893-204A-BC57-12FEA5683314}"/>
          </ac:spMkLst>
        </pc:spChg>
        <pc:spChg chg="add del mod">
          <ac:chgData name="Li Qianxiao" userId="64a5c823-0c12-42a3-894d-a19ad3bb3348" providerId="ADAL" clId="{1AD14175-7F79-FB45-9862-28D287C912B9}" dt="2019-09-20T07:53:53.055" v="4299" actId="1035"/>
          <ac:spMkLst>
            <pc:docMk/>
            <pc:sldMk cId="3299693142" sldId="428"/>
            <ac:spMk id="32" creationId="{9FA73B79-144B-F845-99BC-B4B25D7875C0}"/>
          </ac:spMkLst>
        </pc:spChg>
        <pc:spChg chg="add mod">
          <ac:chgData name="Li Qianxiao" userId="64a5c823-0c12-42a3-894d-a19ad3bb3348" providerId="ADAL" clId="{1AD14175-7F79-FB45-9862-28D287C912B9}" dt="2019-09-20T09:42:58.803" v="10114" actId="114"/>
          <ac:spMkLst>
            <pc:docMk/>
            <pc:sldMk cId="3299693142" sldId="428"/>
            <ac:spMk id="85" creationId="{F0429236-7926-3147-8C97-380B9762F304}"/>
          </ac:spMkLst>
        </pc:spChg>
        <pc:grpChg chg="add del mod">
          <ac:chgData name="Li Qianxiao" userId="64a5c823-0c12-42a3-894d-a19ad3bb3348" providerId="ADAL" clId="{1AD14175-7F79-FB45-9862-28D287C912B9}" dt="2019-09-20T09:40:41.469" v="9959" actId="478"/>
          <ac:grpSpMkLst>
            <pc:docMk/>
            <pc:sldMk cId="3299693142" sldId="428"/>
            <ac:grpSpMk id="5" creationId="{3181978A-9FCF-144B-86E9-E0881F46E603}"/>
          </ac:grpSpMkLst>
        </pc:grpChg>
        <pc:grpChg chg="mod">
          <ac:chgData name="Li Qianxiao" userId="64a5c823-0c12-42a3-894d-a19ad3bb3348" providerId="ADAL" clId="{1AD14175-7F79-FB45-9862-28D287C912B9}" dt="2019-09-20T07:53:46.596" v="4295"/>
          <ac:grpSpMkLst>
            <pc:docMk/>
            <pc:sldMk cId="3299693142" sldId="428"/>
            <ac:grpSpMk id="6" creationId="{910953B2-D054-7D45-AC15-FD952E881012}"/>
          </ac:grpSpMkLst>
        </pc:grpChg>
        <pc:grpChg chg="add del">
          <ac:chgData name="Li Qianxiao" userId="64a5c823-0c12-42a3-894d-a19ad3bb3348" providerId="ADAL" clId="{1AD14175-7F79-FB45-9862-28D287C912B9}" dt="2019-09-20T07:52:10.469" v="4255" actId="478"/>
          <ac:grpSpMkLst>
            <pc:docMk/>
            <pc:sldMk cId="3299693142" sldId="428"/>
            <ac:grpSpMk id="33" creationId="{20105331-BEE1-2945-A835-D7CAEF12D797}"/>
          </ac:grpSpMkLst>
        </pc:grpChg>
        <pc:grpChg chg="add del">
          <ac:chgData name="Li Qianxiao" userId="64a5c823-0c12-42a3-894d-a19ad3bb3348" providerId="ADAL" clId="{1AD14175-7F79-FB45-9862-28D287C912B9}" dt="2019-09-20T07:52:15.188" v="4256" actId="478"/>
          <ac:grpSpMkLst>
            <pc:docMk/>
            <pc:sldMk cId="3299693142" sldId="428"/>
            <ac:grpSpMk id="62" creationId="{13912659-0A77-174A-B4D4-F505025092FE}"/>
          </ac:grpSpMkLst>
        </pc:grp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8" creationId="{851829B7-2B1F-244B-9C2D-C93B64AA79F3}"/>
          </ac:cxnSpMkLst>
        </pc:cxn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9" creationId="{A35CB43F-1929-A04A-9DA6-E17D79F0B9AA}"/>
          </ac:cxnSpMkLst>
        </pc:cxn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10" creationId="{651C25A2-B789-5E42-9A1C-AD0B29AFF64E}"/>
          </ac:cxnSpMkLst>
        </pc:cxn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12" creationId="{731AEB40-D137-874E-A774-46961ADC68BE}"/>
          </ac:cxnSpMkLst>
        </pc:cxn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13" creationId="{54455DEF-5AB1-A741-8B37-AE7A558B909B}"/>
          </ac:cxnSpMkLst>
        </pc:cxnChg>
        <pc:cxnChg chg="mod">
          <ac:chgData name="Li Qianxiao" userId="64a5c823-0c12-42a3-894d-a19ad3bb3348" providerId="ADAL" clId="{1AD14175-7F79-FB45-9862-28D287C912B9}" dt="2019-09-20T09:40:41.469" v="9959" actId="478"/>
          <ac:cxnSpMkLst>
            <pc:docMk/>
            <pc:sldMk cId="3299693142" sldId="428"/>
            <ac:cxnSpMk id="14" creationId="{DD35A439-19C6-DC42-8481-FF017FC5F380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0" creationId="{2B5AF4D5-BF5D-A04D-AE00-E7834711202F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1" creationId="{2B84D1D5-CAB1-3C40-9B07-F5A217FE0848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2" creationId="{AF88182F-28FE-F745-A226-103566DCDB77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4" creationId="{1A6197EA-E7A7-2C44-8E7E-424D85077AF4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5" creationId="{51330590-C668-DC4D-BF7E-F90A5B9B988F}"/>
          </ac:cxnSpMkLst>
        </pc:cxnChg>
        <pc:cxnChg chg="mod">
          <ac:chgData name="Li Qianxiao" userId="64a5c823-0c12-42a3-894d-a19ad3bb3348" providerId="ADAL" clId="{1AD14175-7F79-FB45-9862-28D287C912B9}" dt="2019-09-20T07:52:10.469" v="4255" actId="478"/>
          <ac:cxnSpMkLst>
            <pc:docMk/>
            <pc:sldMk cId="3299693142" sldId="428"/>
            <ac:cxnSpMk id="46" creationId="{1CB1F823-ADA9-8849-958A-CDF5E05C6F88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73" creationId="{5CB7E3BD-3BBA-4245-8F09-4CF29276EE64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74" creationId="{2C454264-59AF-CD4B-B32C-AC17031F8563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75" creationId="{B61770C2-A0FF-D94B-8A49-25ACF11FB5E5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79" creationId="{88CBC433-BB9C-354C-844D-D8DA31A66C4F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80" creationId="{4857FC2F-9B02-BC4F-93FA-7EB70ADB4997}"/>
          </ac:cxnSpMkLst>
        </pc:cxnChg>
        <pc:cxnChg chg="mod">
          <ac:chgData name="Li Qianxiao" userId="64a5c823-0c12-42a3-894d-a19ad3bb3348" providerId="ADAL" clId="{1AD14175-7F79-FB45-9862-28D287C912B9}" dt="2019-09-20T07:52:15.188" v="4256" actId="478"/>
          <ac:cxnSpMkLst>
            <pc:docMk/>
            <pc:sldMk cId="3299693142" sldId="428"/>
            <ac:cxnSpMk id="81" creationId="{5572504F-5B96-0845-BF6D-0A3FF312E776}"/>
          </ac:cxnSpMkLst>
        </pc:cxnChg>
      </pc:sldChg>
      <pc:sldChg chg="modSp add">
        <pc:chgData name="Li Qianxiao" userId="64a5c823-0c12-42a3-894d-a19ad3bb3348" providerId="ADAL" clId="{1AD14175-7F79-FB45-9862-28D287C912B9}" dt="2019-09-20T07:50:05.795" v="4113" actId="20577"/>
        <pc:sldMkLst>
          <pc:docMk/>
          <pc:sldMk cId="4200637112" sldId="429"/>
        </pc:sldMkLst>
        <pc:spChg chg="mod">
          <ac:chgData name="Li Qianxiao" userId="64a5c823-0c12-42a3-894d-a19ad3bb3348" providerId="ADAL" clId="{1AD14175-7F79-FB45-9862-28D287C912B9}" dt="2019-09-19T14:12:33.118" v="3376" actId="20577"/>
          <ac:spMkLst>
            <pc:docMk/>
            <pc:sldMk cId="4200637112" sldId="429"/>
            <ac:spMk id="2" creationId="{85393AC7-9152-4448-BAD8-8A52D8502E0B}"/>
          </ac:spMkLst>
        </pc:spChg>
        <pc:spChg chg="mod">
          <ac:chgData name="Li Qianxiao" userId="64a5c823-0c12-42a3-894d-a19ad3bb3348" providerId="ADAL" clId="{1AD14175-7F79-FB45-9862-28D287C912B9}" dt="2019-09-20T07:50:05.795" v="4113" actId="20577"/>
          <ac:spMkLst>
            <pc:docMk/>
            <pc:sldMk cId="4200637112" sldId="429"/>
            <ac:spMk id="3" creationId="{2C8FE341-DE86-6340-90D5-098F2760CDDE}"/>
          </ac:spMkLst>
        </pc:spChg>
      </pc:sldChg>
      <pc:sldChg chg="add del">
        <pc:chgData name="Li Qianxiao" userId="64a5c823-0c12-42a3-894d-a19ad3bb3348" providerId="ADAL" clId="{1AD14175-7F79-FB45-9862-28D287C912B9}" dt="2019-09-20T09:34:01.281" v="9689" actId="2696"/>
        <pc:sldMkLst>
          <pc:docMk/>
          <pc:sldMk cId="380826758" sldId="430"/>
        </pc:sldMkLst>
      </pc:sldChg>
      <pc:sldChg chg="modSp add">
        <pc:chgData name="Li Qianxiao" userId="64a5c823-0c12-42a3-894d-a19ad3bb3348" providerId="ADAL" clId="{1AD14175-7F79-FB45-9862-28D287C912B9}" dt="2019-09-20T09:55:04.652" v="10615" actId="20577"/>
        <pc:sldMkLst>
          <pc:docMk/>
          <pc:sldMk cId="326934289" sldId="431"/>
        </pc:sldMkLst>
        <pc:spChg chg="mod">
          <ac:chgData name="Li Qianxiao" userId="64a5c823-0c12-42a3-894d-a19ad3bb3348" providerId="ADAL" clId="{1AD14175-7F79-FB45-9862-28D287C912B9}" dt="2019-09-20T05:51:41.358" v="3388" actId="20577"/>
          <ac:spMkLst>
            <pc:docMk/>
            <pc:sldMk cId="326934289" sldId="431"/>
            <ac:spMk id="3" creationId="{3EA5CA9A-4962-BC4F-BA9E-648F115FD715}"/>
          </ac:spMkLst>
        </pc:spChg>
        <pc:spChg chg="mod">
          <ac:chgData name="Li Qianxiao" userId="64a5c823-0c12-42a3-894d-a19ad3bb3348" providerId="ADAL" clId="{1AD14175-7F79-FB45-9862-28D287C912B9}" dt="2019-09-20T09:55:04.652" v="10615" actId="20577"/>
          <ac:spMkLst>
            <pc:docMk/>
            <pc:sldMk cId="326934289" sldId="431"/>
            <ac:spMk id="4" creationId="{88DB6792-EF30-9546-8F41-D26D4C38790C}"/>
          </ac:spMkLst>
        </pc:spChg>
      </pc:sldChg>
      <pc:sldChg chg="add del">
        <pc:chgData name="Li Qianxiao" userId="64a5c823-0c12-42a3-894d-a19ad3bb3348" providerId="ADAL" clId="{1AD14175-7F79-FB45-9862-28D287C912B9}" dt="2019-09-20T07:52:31.515" v="4259" actId="2696"/>
        <pc:sldMkLst>
          <pc:docMk/>
          <pc:sldMk cId="2417505489" sldId="432"/>
        </pc:sldMkLst>
      </pc:sldChg>
      <pc:sldChg chg="addSp delSp modSp add ord">
        <pc:chgData name="Li Qianxiao" userId="64a5c823-0c12-42a3-894d-a19ad3bb3348" providerId="ADAL" clId="{1AD14175-7F79-FB45-9862-28D287C912B9}" dt="2019-09-20T07:55:26.414" v="4391"/>
        <pc:sldMkLst>
          <pc:docMk/>
          <pc:sldMk cId="2917634216" sldId="432"/>
        </pc:sldMkLst>
        <pc:spChg chg="mod">
          <ac:chgData name="Li Qianxiao" userId="64a5c823-0c12-42a3-894d-a19ad3bb3348" providerId="ADAL" clId="{1AD14175-7F79-FB45-9862-28D287C912B9}" dt="2019-09-20T07:55:23.452" v="4390" actId="20577"/>
          <ac:spMkLst>
            <pc:docMk/>
            <pc:sldMk cId="2917634216" sldId="432"/>
            <ac:spMk id="3" creationId="{0535E10C-8893-204A-BC57-12FEA5683314}"/>
          </ac:spMkLst>
        </pc:spChg>
        <pc:grpChg chg="del">
          <ac:chgData name="Li Qianxiao" userId="64a5c823-0c12-42a3-894d-a19ad3bb3348" providerId="ADAL" clId="{1AD14175-7F79-FB45-9862-28D287C912B9}" dt="2019-09-20T07:53:17.259" v="4285" actId="478"/>
          <ac:grpSpMkLst>
            <pc:docMk/>
            <pc:sldMk cId="2917634216" sldId="432"/>
            <ac:grpSpMk id="5" creationId="{3181978A-9FCF-144B-86E9-E0881F46E603}"/>
          </ac:grpSpMkLst>
        </pc:grpChg>
        <pc:grpChg chg="add mod">
          <ac:chgData name="Li Qianxiao" userId="64a5c823-0c12-42a3-894d-a19ad3bb3348" providerId="ADAL" clId="{1AD14175-7F79-FB45-9862-28D287C912B9}" dt="2019-09-20T07:54:11.916" v="4301" actId="1076"/>
          <ac:grpSpMkLst>
            <pc:docMk/>
            <pc:sldMk cId="2917634216" sldId="432"/>
            <ac:grpSpMk id="33" creationId="{94837E1E-A346-1446-BD1C-FDC64DD213A7}"/>
          </ac:grpSpMkLst>
        </pc:grp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8" creationId="{851829B7-2B1F-244B-9C2D-C93B64AA79F3}"/>
          </ac:cxnSpMkLst>
        </pc:cxn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9" creationId="{A35CB43F-1929-A04A-9DA6-E17D79F0B9AA}"/>
          </ac:cxnSpMkLst>
        </pc:cxn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10" creationId="{651C25A2-B789-5E42-9A1C-AD0B29AFF64E}"/>
          </ac:cxnSpMkLst>
        </pc:cxn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12" creationId="{731AEB40-D137-874E-A774-46961ADC68BE}"/>
          </ac:cxnSpMkLst>
        </pc:cxn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13" creationId="{54455DEF-5AB1-A741-8B37-AE7A558B909B}"/>
          </ac:cxnSpMkLst>
        </pc:cxnChg>
        <pc:cxnChg chg="mod">
          <ac:chgData name="Li Qianxiao" userId="64a5c823-0c12-42a3-894d-a19ad3bb3348" providerId="ADAL" clId="{1AD14175-7F79-FB45-9862-28D287C912B9}" dt="2019-09-20T07:53:17.259" v="4285" actId="478"/>
          <ac:cxnSpMkLst>
            <pc:docMk/>
            <pc:sldMk cId="2917634216" sldId="432"/>
            <ac:cxnSpMk id="14" creationId="{DD35A439-19C6-DC42-8481-FF017FC5F380}"/>
          </ac:cxnSpMkLst>
        </pc:cxnChg>
      </pc:sldChg>
      <pc:sldChg chg="addSp delSp modSp add">
        <pc:chgData name="Li Qianxiao" userId="64a5c823-0c12-42a3-894d-a19ad3bb3348" providerId="ADAL" clId="{1AD14175-7F79-FB45-9862-28D287C912B9}" dt="2019-09-20T07:55:46.744" v="4421" actId="1037"/>
        <pc:sldMkLst>
          <pc:docMk/>
          <pc:sldMk cId="1036025655" sldId="433"/>
        </pc:sldMkLst>
        <pc:spChg chg="mod">
          <ac:chgData name="Li Qianxiao" userId="64a5c823-0c12-42a3-894d-a19ad3bb3348" providerId="ADAL" clId="{1AD14175-7F79-FB45-9862-28D287C912B9}" dt="2019-09-20T07:54:57.217" v="4316" actId="20577"/>
          <ac:spMkLst>
            <pc:docMk/>
            <pc:sldMk cId="1036025655" sldId="433"/>
            <ac:spMk id="3" creationId="{0535E10C-8893-204A-BC57-12FEA5683314}"/>
          </ac:spMkLst>
        </pc:spChg>
        <pc:grpChg chg="del">
          <ac:chgData name="Li Qianxiao" userId="64a5c823-0c12-42a3-894d-a19ad3bb3348" providerId="ADAL" clId="{1AD14175-7F79-FB45-9862-28D287C912B9}" dt="2019-09-20T07:54:32.376" v="4305" actId="478"/>
          <ac:grpSpMkLst>
            <pc:docMk/>
            <pc:sldMk cId="1036025655" sldId="433"/>
            <ac:grpSpMk id="33" creationId="{94837E1E-A346-1446-BD1C-FDC64DD213A7}"/>
          </ac:grpSpMkLst>
        </pc:grpChg>
        <pc:grpChg chg="add mod">
          <ac:chgData name="Li Qianxiao" userId="64a5c823-0c12-42a3-894d-a19ad3bb3348" providerId="ADAL" clId="{1AD14175-7F79-FB45-9862-28D287C912B9}" dt="2019-09-20T07:55:46.744" v="4421" actId="1037"/>
          <ac:grpSpMkLst>
            <pc:docMk/>
            <pc:sldMk cId="1036025655" sldId="433"/>
            <ac:grpSpMk id="62" creationId="{9D7301AB-474C-1A47-9577-E6678C18EBBC}"/>
          </ac:grpSpMkLst>
        </pc:grp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0" creationId="{C22F84F4-E64D-2E47-93C6-9CF6A66951F2}"/>
          </ac:cxnSpMkLst>
        </pc:cxn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1" creationId="{0FF4AF52-4FC0-914F-AE3D-E2CD3F4E8505}"/>
          </ac:cxnSpMkLst>
        </pc:cxn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2" creationId="{3326D0A0-E445-384E-A76F-F41417BB91D4}"/>
          </ac:cxnSpMkLst>
        </pc:cxn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4" creationId="{063422AE-ABAB-7646-935B-8AAFB812AFE4}"/>
          </ac:cxnSpMkLst>
        </pc:cxn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5" creationId="{1733BA16-30FC-0443-9605-6303EA2B5070}"/>
          </ac:cxnSpMkLst>
        </pc:cxnChg>
        <pc:cxnChg chg="mod">
          <ac:chgData name="Li Qianxiao" userId="64a5c823-0c12-42a3-894d-a19ad3bb3348" providerId="ADAL" clId="{1AD14175-7F79-FB45-9862-28D287C912B9}" dt="2019-09-20T07:54:32.376" v="4305" actId="478"/>
          <ac:cxnSpMkLst>
            <pc:docMk/>
            <pc:sldMk cId="1036025655" sldId="433"/>
            <ac:cxnSpMk id="46" creationId="{4637B7F7-5702-B54A-AF2F-4F49FF18CC38}"/>
          </ac:cxnSpMkLst>
        </pc:cxnChg>
      </pc:sldChg>
      <pc:sldChg chg="modSp add modAnim">
        <pc:chgData name="Li Qianxiao" userId="64a5c823-0c12-42a3-894d-a19ad3bb3348" providerId="ADAL" clId="{1AD14175-7F79-FB45-9862-28D287C912B9}" dt="2019-09-20T09:44:24.629" v="10145"/>
        <pc:sldMkLst>
          <pc:docMk/>
          <pc:sldMk cId="3890444644" sldId="434"/>
        </pc:sldMkLst>
        <pc:spChg chg="mod">
          <ac:chgData name="Li Qianxiao" userId="64a5c823-0c12-42a3-894d-a19ad3bb3348" providerId="ADAL" clId="{1AD14175-7F79-FB45-9862-28D287C912B9}" dt="2019-09-20T07:57:01.029" v="4444" actId="20577"/>
          <ac:spMkLst>
            <pc:docMk/>
            <pc:sldMk cId="3890444644" sldId="434"/>
            <ac:spMk id="2" creationId="{A21BC971-578F-6B4C-AA29-5B4022D1BB0B}"/>
          </ac:spMkLst>
        </pc:spChg>
        <pc:spChg chg="mod">
          <ac:chgData name="Li Qianxiao" userId="64a5c823-0c12-42a3-894d-a19ad3bb3348" providerId="ADAL" clId="{1AD14175-7F79-FB45-9862-28D287C912B9}" dt="2019-09-20T09:44:09.941" v="10143" actId="20577"/>
          <ac:spMkLst>
            <pc:docMk/>
            <pc:sldMk cId="3890444644" sldId="434"/>
            <ac:spMk id="3" creationId="{DE1C7236-9766-5E48-BFDB-4E513048B46B}"/>
          </ac:spMkLst>
        </pc:spChg>
      </pc:sldChg>
      <pc:sldChg chg="addSp delSp modSp add">
        <pc:chgData name="Li Qianxiao" userId="64a5c823-0c12-42a3-894d-a19ad3bb3348" providerId="ADAL" clId="{1AD14175-7F79-FB45-9862-28D287C912B9}" dt="2019-09-20T08:01:13.587" v="4841" actId="20577"/>
        <pc:sldMkLst>
          <pc:docMk/>
          <pc:sldMk cId="1705877718" sldId="435"/>
        </pc:sldMkLst>
        <pc:spChg chg="mod">
          <ac:chgData name="Li Qianxiao" userId="64a5c823-0c12-42a3-894d-a19ad3bb3348" providerId="ADAL" clId="{1AD14175-7F79-FB45-9862-28D287C912B9}" dt="2019-09-20T08:01:13.587" v="4841" actId="20577"/>
          <ac:spMkLst>
            <pc:docMk/>
            <pc:sldMk cId="1705877718" sldId="435"/>
            <ac:spMk id="2" creationId="{12EB7B75-7FA2-2F4F-8DF9-F811DE8B3882}"/>
          </ac:spMkLst>
        </pc:spChg>
        <pc:spChg chg="del">
          <ac:chgData name="Li Qianxiao" userId="64a5c823-0c12-42a3-894d-a19ad3bb3348" providerId="ADAL" clId="{1AD14175-7F79-FB45-9862-28D287C912B9}" dt="2019-09-20T08:00:28.737" v="4795" actId="478"/>
          <ac:spMkLst>
            <pc:docMk/>
            <pc:sldMk cId="1705877718" sldId="435"/>
            <ac:spMk id="3" creationId="{0234CCA2-3D54-194B-B206-22AD56F88923}"/>
          </ac:spMkLst>
        </pc:spChg>
        <pc:spChg chg="add">
          <ac:chgData name="Li Qianxiao" userId="64a5c823-0c12-42a3-894d-a19ad3bb3348" providerId="ADAL" clId="{1AD14175-7F79-FB45-9862-28D287C912B9}" dt="2019-09-20T08:00:23.967" v="4794"/>
          <ac:spMkLst>
            <pc:docMk/>
            <pc:sldMk cId="1705877718" sldId="435"/>
            <ac:spMk id="6" creationId="{75A752D2-EB1C-9748-BB60-EEC84B81AF16}"/>
          </ac:spMkLst>
        </pc:spChg>
        <pc:picChg chg="add mod">
          <ac:chgData name="Li Qianxiao" userId="64a5c823-0c12-42a3-894d-a19ad3bb3348" providerId="ADAL" clId="{1AD14175-7F79-FB45-9862-28D287C912B9}" dt="2019-09-20T08:00:35.606" v="4823" actId="1036"/>
          <ac:picMkLst>
            <pc:docMk/>
            <pc:sldMk cId="1705877718" sldId="435"/>
            <ac:picMk id="5" creationId="{A8AD2D1C-62EB-B04E-9B86-21C5B68F8056}"/>
          </ac:picMkLst>
        </pc:picChg>
        <pc:picChg chg="add mod">
          <ac:chgData name="Li Qianxiao" userId="64a5c823-0c12-42a3-894d-a19ad3bb3348" providerId="ADAL" clId="{1AD14175-7F79-FB45-9862-28D287C912B9}" dt="2019-09-20T08:00:35.606" v="4823" actId="1036"/>
          <ac:picMkLst>
            <pc:docMk/>
            <pc:sldMk cId="1705877718" sldId="435"/>
            <ac:picMk id="7" creationId="{C9E15B0E-C073-F94A-950B-05BFD4E4A352}"/>
          </ac:picMkLst>
        </pc:picChg>
      </pc:sldChg>
      <pc:sldChg chg="addSp modSp add modAnim">
        <pc:chgData name="Li Qianxiao" userId="64a5c823-0c12-42a3-894d-a19ad3bb3348" providerId="ADAL" clId="{1AD14175-7F79-FB45-9862-28D287C912B9}" dt="2019-09-20T09:47:15.188" v="10160"/>
        <pc:sldMkLst>
          <pc:docMk/>
          <pc:sldMk cId="1339011358" sldId="436"/>
        </pc:sldMkLst>
        <pc:spChg chg="mod">
          <ac:chgData name="Li Qianxiao" userId="64a5c823-0c12-42a3-894d-a19ad3bb3348" providerId="ADAL" clId="{1AD14175-7F79-FB45-9862-28D287C912B9}" dt="2019-09-20T08:02:01.529" v="4858" actId="20577"/>
          <ac:spMkLst>
            <pc:docMk/>
            <pc:sldMk cId="1339011358" sldId="436"/>
            <ac:spMk id="2" creationId="{DDE3068E-87F4-0A4C-B571-049F1F8438AC}"/>
          </ac:spMkLst>
        </pc:spChg>
        <pc:spChg chg="mod">
          <ac:chgData name="Li Qianxiao" userId="64a5c823-0c12-42a3-894d-a19ad3bb3348" providerId="ADAL" clId="{1AD14175-7F79-FB45-9862-28D287C912B9}" dt="2019-09-20T08:04:38.318" v="5111" actId="20577"/>
          <ac:spMkLst>
            <pc:docMk/>
            <pc:sldMk cId="1339011358" sldId="436"/>
            <ac:spMk id="3" creationId="{3F63F340-6069-674D-A66E-3CC353151D2B}"/>
          </ac:spMkLst>
        </pc:spChg>
        <pc:picChg chg="add mod">
          <ac:chgData name="Li Qianxiao" userId="64a5c823-0c12-42a3-894d-a19ad3bb3348" providerId="ADAL" clId="{1AD14175-7F79-FB45-9862-28D287C912B9}" dt="2019-09-20T09:45:37.041" v="10154" actId="465"/>
          <ac:picMkLst>
            <pc:docMk/>
            <pc:sldMk cId="1339011358" sldId="436"/>
            <ac:picMk id="5" creationId="{9834D47D-084A-EB49-A368-C3A65DBB8629}"/>
          </ac:picMkLst>
        </pc:picChg>
        <pc:picChg chg="add mod">
          <ac:chgData name="Li Qianxiao" userId="64a5c823-0c12-42a3-894d-a19ad3bb3348" providerId="ADAL" clId="{1AD14175-7F79-FB45-9862-28D287C912B9}" dt="2019-09-20T09:45:37.041" v="10154" actId="465"/>
          <ac:picMkLst>
            <pc:docMk/>
            <pc:sldMk cId="1339011358" sldId="436"/>
            <ac:picMk id="6" creationId="{CA72AB19-DA8B-7644-A6B9-65533642E242}"/>
          </ac:picMkLst>
        </pc:picChg>
        <pc:picChg chg="add mod">
          <ac:chgData name="Li Qianxiao" userId="64a5c823-0c12-42a3-894d-a19ad3bb3348" providerId="ADAL" clId="{1AD14175-7F79-FB45-9862-28D287C912B9}" dt="2019-09-20T09:45:37.041" v="10154" actId="465"/>
          <ac:picMkLst>
            <pc:docMk/>
            <pc:sldMk cId="1339011358" sldId="436"/>
            <ac:picMk id="7" creationId="{C9171F09-8FFB-F147-A79E-F842C0685D7E}"/>
          </ac:picMkLst>
        </pc:picChg>
      </pc:sldChg>
      <pc:sldChg chg="modSp add modAnim">
        <pc:chgData name="Li Qianxiao" userId="64a5c823-0c12-42a3-894d-a19ad3bb3348" providerId="ADAL" clId="{1AD14175-7F79-FB45-9862-28D287C912B9}" dt="2019-09-20T09:46:04.703" v="10157"/>
        <pc:sldMkLst>
          <pc:docMk/>
          <pc:sldMk cId="2696019873" sldId="437"/>
        </pc:sldMkLst>
        <pc:spChg chg="mod">
          <ac:chgData name="Li Qianxiao" userId="64a5c823-0c12-42a3-894d-a19ad3bb3348" providerId="ADAL" clId="{1AD14175-7F79-FB45-9862-28D287C912B9}" dt="2019-09-20T08:04:58.157" v="5153" actId="20577"/>
          <ac:spMkLst>
            <pc:docMk/>
            <pc:sldMk cId="2696019873" sldId="437"/>
            <ac:spMk id="2" creationId="{0F6F9B1B-DEF5-064F-BFC7-70FAC7EC49E9}"/>
          </ac:spMkLst>
        </pc:spChg>
        <pc:spChg chg="mod">
          <ac:chgData name="Li Qianxiao" userId="64a5c823-0c12-42a3-894d-a19ad3bb3348" providerId="ADAL" clId="{1AD14175-7F79-FB45-9862-28D287C912B9}" dt="2019-09-20T08:10:11.192" v="5670" actId="20577"/>
          <ac:spMkLst>
            <pc:docMk/>
            <pc:sldMk cId="2696019873" sldId="437"/>
            <ac:spMk id="3" creationId="{73BE60F3-DD29-A049-9B5E-15D3DAEBF598}"/>
          </ac:spMkLst>
        </pc:spChg>
      </pc:sldChg>
      <pc:sldChg chg="modSp add modAnim">
        <pc:chgData name="Li Qianxiao" userId="64a5c823-0c12-42a3-894d-a19ad3bb3348" providerId="ADAL" clId="{1AD14175-7F79-FB45-9862-28D287C912B9}" dt="2019-09-20T09:46:22.394" v="10159"/>
        <pc:sldMkLst>
          <pc:docMk/>
          <pc:sldMk cId="3929389814" sldId="438"/>
        </pc:sldMkLst>
        <pc:spChg chg="mod">
          <ac:chgData name="Li Qianxiao" userId="64a5c823-0c12-42a3-894d-a19ad3bb3348" providerId="ADAL" clId="{1AD14175-7F79-FB45-9862-28D287C912B9}" dt="2019-09-20T08:10:41.762" v="5688" actId="20577"/>
          <ac:spMkLst>
            <pc:docMk/>
            <pc:sldMk cId="3929389814" sldId="438"/>
            <ac:spMk id="2" creationId="{A0D80348-EEE5-0645-8ABE-4B6154D2D3A6}"/>
          </ac:spMkLst>
        </pc:spChg>
        <pc:spChg chg="mod">
          <ac:chgData name="Li Qianxiao" userId="64a5c823-0c12-42a3-894d-a19ad3bb3348" providerId="ADAL" clId="{1AD14175-7F79-FB45-9862-28D287C912B9}" dt="2019-09-20T08:18:49.752" v="6010" actId="20577"/>
          <ac:spMkLst>
            <pc:docMk/>
            <pc:sldMk cId="3929389814" sldId="438"/>
            <ac:spMk id="3" creationId="{69F306FC-5390-3443-A014-AEF0BC6AEAA9}"/>
          </ac:spMkLst>
        </pc:spChg>
      </pc:sldChg>
      <pc:sldChg chg="modSp add modAnim">
        <pc:chgData name="Li Qianxiao" userId="64a5c823-0c12-42a3-894d-a19ad3bb3348" providerId="ADAL" clId="{1AD14175-7F79-FB45-9862-28D287C912B9}" dt="2019-09-20T09:48:38.583" v="10203" actId="20577"/>
        <pc:sldMkLst>
          <pc:docMk/>
          <pc:sldMk cId="595014204" sldId="439"/>
        </pc:sldMkLst>
        <pc:spChg chg="mod">
          <ac:chgData name="Li Qianxiao" userId="64a5c823-0c12-42a3-894d-a19ad3bb3348" providerId="ADAL" clId="{1AD14175-7F79-FB45-9862-28D287C912B9}" dt="2019-09-20T08:21:16.099" v="6316" actId="20577"/>
          <ac:spMkLst>
            <pc:docMk/>
            <pc:sldMk cId="595014204" sldId="439"/>
            <ac:spMk id="2" creationId="{8C51B343-07A8-8C49-B9DF-967C1DB51BFE}"/>
          </ac:spMkLst>
        </pc:spChg>
        <pc:spChg chg="mod">
          <ac:chgData name="Li Qianxiao" userId="64a5c823-0c12-42a3-894d-a19ad3bb3348" providerId="ADAL" clId="{1AD14175-7F79-FB45-9862-28D287C912B9}" dt="2019-09-20T09:48:38.583" v="10203" actId="20577"/>
          <ac:spMkLst>
            <pc:docMk/>
            <pc:sldMk cId="595014204" sldId="439"/>
            <ac:spMk id="3" creationId="{0570A962-816B-5348-B7D8-AD17811ED57D}"/>
          </ac:spMkLst>
        </pc:spChg>
      </pc:sldChg>
      <pc:sldChg chg="modSp add modAnim">
        <pc:chgData name="Li Qianxiao" userId="64a5c823-0c12-42a3-894d-a19ad3bb3348" providerId="ADAL" clId="{1AD14175-7F79-FB45-9862-28D287C912B9}" dt="2019-09-20T09:48:56.222" v="10205"/>
        <pc:sldMkLst>
          <pc:docMk/>
          <pc:sldMk cId="2029549403" sldId="440"/>
        </pc:sldMkLst>
        <pc:spChg chg="mod">
          <ac:chgData name="Li Qianxiao" userId="64a5c823-0c12-42a3-894d-a19ad3bb3348" providerId="ADAL" clId="{1AD14175-7F79-FB45-9862-28D287C912B9}" dt="2019-09-20T08:21:20.841" v="6326" actId="20577"/>
          <ac:spMkLst>
            <pc:docMk/>
            <pc:sldMk cId="2029549403" sldId="440"/>
            <ac:spMk id="2" creationId="{C5DF0898-796F-854D-9C32-0C544C6538FA}"/>
          </ac:spMkLst>
        </pc:spChg>
        <pc:spChg chg="mod">
          <ac:chgData name="Li Qianxiao" userId="64a5c823-0c12-42a3-894d-a19ad3bb3348" providerId="ADAL" clId="{1AD14175-7F79-FB45-9862-28D287C912B9}" dt="2019-09-20T08:23:39.706" v="6534" actId="20577"/>
          <ac:spMkLst>
            <pc:docMk/>
            <pc:sldMk cId="2029549403" sldId="440"/>
            <ac:spMk id="3" creationId="{C5A9F0B4-B4A9-3348-A8C5-4EE0367351A1}"/>
          </ac:spMkLst>
        </pc:spChg>
      </pc:sldChg>
      <pc:sldChg chg="modSp add modAnim">
        <pc:chgData name="Li Qianxiao" userId="64a5c823-0c12-42a3-894d-a19ad3bb3348" providerId="ADAL" clId="{1AD14175-7F79-FB45-9862-28D287C912B9}" dt="2019-09-20T10:02:16.572" v="10635" actId="20577"/>
        <pc:sldMkLst>
          <pc:docMk/>
          <pc:sldMk cId="472443485" sldId="441"/>
        </pc:sldMkLst>
        <pc:spChg chg="mod">
          <ac:chgData name="Li Qianxiao" userId="64a5c823-0c12-42a3-894d-a19ad3bb3348" providerId="ADAL" clId="{1AD14175-7F79-FB45-9862-28D287C912B9}" dt="2019-09-20T08:26:02.667" v="6570" actId="20577"/>
          <ac:spMkLst>
            <pc:docMk/>
            <pc:sldMk cId="472443485" sldId="441"/>
            <ac:spMk id="2" creationId="{F0C9A742-B3EE-5B4D-861C-BBC9E78A9161}"/>
          </ac:spMkLst>
        </pc:spChg>
        <pc:spChg chg="mod">
          <ac:chgData name="Li Qianxiao" userId="64a5c823-0c12-42a3-894d-a19ad3bb3348" providerId="ADAL" clId="{1AD14175-7F79-FB45-9862-28D287C912B9}" dt="2019-09-20T10:02:16.572" v="10635" actId="20577"/>
          <ac:spMkLst>
            <pc:docMk/>
            <pc:sldMk cId="472443485" sldId="441"/>
            <ac:spMk id="3" creationId="{C81FAAA9-031A-9441-BFC8-E74F5C6F402C}"/>
          </ac:spMkLst>
        </pc:spChg>
      </pc:sldChg>
      <pc:sldChg chg="addSp modSp add">
        <pc:chgData name="Li Qianxiao" userId="64a5c823-0c12-42a3-894d-a19ad3bb3348" providerId="ADAL" clId="{1AD14175-7F79-FB45-9862-28D287C912B9}" dt="2019-09-20T09:49:40.904" v="10211" actId="20577"/>
        <pc:sldMkLst>
          <pc:docMk/>
          <pc:sldMk cId="3517933398" sldId="442"/>
        </pc:sldMkLst>
        <pc:spChg chg="add mod">
          <ac:chgData name="Li Qianxiao" userId="64a5c823-0c12-42a3-894d-a19ad3bb3348" providerId="ADAL" clId="{1AD14175-7F79-FB45-9862-28D287C912B9}" dt="2019-09-20T09:49:40.904" v="10211" actId="20577"/>
          <ac:spMkLst>
            <pc:docMk/>
            <pc:sldMk cId="3517933398" sldId="442"/>
            <ac:spMk id="3" creationId="{20E817C3-98D3-634F-84C7-8F1CD099625F}"/>
          </ac:spMkLst>
        </pc:spChg>
        <pc:spChg chg="add mod">
          <ac:chgData name="Li Qianxiao" userId="64a5c823-0c12-42a3-894d-a19ad3bb3348" providerId="ADAL" clId="{1AD14175-7F79-FB45-9862-28D287C912B9}" dt="2019-09-20T08:33:04.666" v="7265" actId="20577"/>
          <ac:spMkLst>
            <pc:docMk/>
            <pc:sldMk cId="3517933398" sldId="442"/>
            <ac:spMk id="4" creationId="{BB9F07DE-8BF3-364E-AD52-E9041428B7C4}"/>
          </ac:spMkLst>
        </pc:spChg>
        <pc:grpChg chg="add mod">
          <ac:chgData name="Li Qianxiao" userId="64a5c823-0c12-42a3-894d-a19ad3bb3348" providerId="ADAL" clId="{1AD14175-7F79-FB45-9862-28D287C912B9}" dt="2019-09-20T08:33:13.742" v="7285" actId="1035"/>
          <ac:grpSpMkLst>
            <pc:docMk/>
            <pc:sldMk cId="3517933398" sldId="442"/>
            <ac:grpSpMk id="5" creationId="{224E23EA-1249-8B46-8808-D97EDFF1DDF7}"/>
          </ac:grpSpMkLst>
        </pc:grpChg>
        <pc:grpChg chg="add mod">
          <ac:chgData name="Li Qianxiao" userId="64a5c823-0c12-42a3-894d-a19ad3bb3348" providerId="ADAL" clId="{1AD14175-7F79-FB45-9862-28D287C912B9}" dt="2019-09-20T08:33:13.742" v="7285" actId="1035"/>
          <ac:grpSpMkLst>
            <pc:docMk/>
            <pc:sldMk cId="3517933398" sldId="442"/>
            <ac:grpSpMk id="21" creationId="{8643EF63-8CF5-2F48-A65A-103048E552DE}"/>
          </ac:grpSpMkLst>
        </pc:grpChg>
      </pc:sldChg>
      <pc:sldChg chg="addSp delSp modSp add del mod ord setBg setClrOvrMap">
        <pc:chgData name="Li Qianxiao" userId="64a5c823-0c12-42a3-894d-a19ad3bb3348" providerId="ADAL" clId="{1AD14175-7F79-FB45-9862-28D287C912B9}" dt="2019-09-20T08:35:31.972" v="7347" actId="2696"/>
        <pc:sldMkLst>
          <pc:docMk/>
          <pc:sldMk cId="2446103137" sldId="443"/>
        </pc:sldMkLst>
        <pc:spChg chg="mod">
          <ac:chgData name="Li Qianxiao" userId="64a5c823-0c12-42a3-894d-a19ad3bb3348" providerId="ADAL" clId="{1AD14175-7F79-FB45-9862-28D287C912B9}" dt="2019-09-20T08:30:39.653" v="7066" actId="20577"/>
          <ac:spMkLst>
            <pc:docMk/>
            <pc:sldMk cId="2446103137" sldId="443"/>
            <ac:spMk id="2" creationId="{109F7336-562A-6842-B735-E5FCA0AA2D54}"/>
          </ac:spMkLst>
        </pc:spChg>
        <pc:spChg chg="del">
          <ac:chgData name="Li Qianxiao" userId="64a5c823-0c12-42a3-894d-a19ad3bb3348" providerId="ADAL" clId="{1AD14175-7F79-FB45-9862-28D287C912B9}" dt="2019-09-20T08:28:35.820" v="6998" actId="478"/>
          <ac:spMkLst>
            <pc:docMk/>
            <pc:sldMk cId="2446103137" sldId="443"/>
            <ac:spMk id="3" creationId="{E09E5858-80EE-664F-9042-56F817D6D92D}"/>
          </ac:spMkLst>
        </pc:spChg>
        <pc:spChg chg="mod">
          <ac:chgData name="Li Qianxiao" userId="64a5c823-0c12-42a3-894d-a19ad3bb3348" providerId="ADAL" clId="{1AD14175-7F79-FB45-9862-28D287C912B9}" dt="2019-09-20T08:28:44.331" v="6999" actId="26606"/>
          <ac:spMkLst>
            <pc:docMk/>
            <pc:sldMk cId="2446103137" sldId="443"/>
            <ac:spMk id="4" creationId="{741893CA-1977-094C-94E8-B16D55AC2B9C}"/>
          </ac:spMkLst>
        </pc:spChg>
        <pc:spChg chg="add">
          <ac:chgData name="Li Qianxiao" userId="64a5c823-0c12-42a3-894d-a19ad3bb3348" providerId="ADAL" clId="{1AD14175-7F79-FB45-9862-28D287C912B9}" dt="2019-09-20T08:28:44.331" v="6999" actId="26606"/>
          <ac:spMkLst>
            <pc:docMk/>
            <pc:sldMk cId="2446103137" sldId="443"/>
            <ac:spMk id="9" creationId="{2A8AA5BC-4F7A-4226-8F99-6D824B226A97}"/>
          </ac:spMkLst>
        </pc:spChg>
        <pc:spChg chg="add">
          <ac:chgData name="Li Qianxiao" userId="64a5c823-0c12-42a3-894d-a19ad3bb3348" providerId="ADAL" clId="{1AD14175-7F79-FB45-9862-28D287C912B9}" dt="2019-09-20T08:28:44.331" v="6999" actId="26606"/>
          <ac:spMkLst>
            <pc:docMk/>
            <pc:sldMk cId="2446103137" sldId="443"/>
            <ac:spMk id="11" creationId="{3E5445C6-DD42-4979-86FF-03730E8C6DB0}"/>
          </ac:spMkLst>
        </pc:spChg>
        <pc:cxnChg chg="add">
          <ac:chgData name="Li Qianxiao" userId="64a5c823-0c12-42a3-894d-a19ad3bb3348" providerId="ADAL" clId="{1AD14175-7F79-FB45-9862-28D287C912B9}" dt="2019-09-20T08:28:44.331" v="6999" actId="26606"/>
          <ac:cxnSpMkLst>
            <pc:docMk/>
            <pc:sldMk cId="2446103137" sldId="443"/>
            <ac:cxnSpMk id="13" creationId="{45000665-DFC7-417E-8FD7-516A0F15C975}"/>
          </ac:cxnSpMkLst>
        </pc:cxnChg>
      </pc:sldChg>
      <pc:sldChg chg="addSp delSp modSp add modAnim">
        <pc:chgData name="Li Qianxiao" userId="64a5c823-0c12-42a3-894d-a19ad3bb3348" providerId="ADAL" clId="{1AD14175-7F79-FB45-9862-28D287C912B9}" dt="2019-09-20T09:48:10.587" v="10167"/>
        <pc:sldMkLst>
          <pc:docMk/>
          <pc:sldMk cId="623280426" sldId="444"/>
        </pc:sldMkLst>
        <pc:spChg chg="mod">
          <ac:chgData name="Li Qianxiao" userId="64a5c823-0c12-42a3-894d-a19ad3bb3348" providerId="ADAL" clId="{1AD14175-7F79-FB45-9862-28D287C912B9}" dt="2019-09-20T08:35:26.166" v="7346" actId="20577"/>
          <ac:spMkLst>
            <pc:docMk/>
            <pc:sldMk cId="623280426" sldId="444"/>
            <ac:spMk id="2" creationId="{9E4F94BA-DEE0-1A43-B094-E6C5B037C788}"/>
          </ac:spMkLst>
        </pc:spChg>
        <pc:spChg chg="del">
          <ac:chgData name="Li Qianxiao" userId="64a5c823-0c12-42a3-894d-a19ad3bb3348" providerId="ADAL" clId="{1AD14175-7F79-FB45-9862-28D287C912B9}" dt="2019-09-20T08:36:09.156" v="7463" actId="478"/>
          <ac:spMkLst>
            <pc:docMk/>
            <pc:sldMk cId="623280426" sldId="444"/>
            <ac:spMk id="3" creationId="{458CBA88-EFD3-904A-AE9A-F737C001760E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8" creationId="{50A56C00-3F52-3D45-BC65-1BC358E61C4E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9" creationId="{344EC352-78C1-E34D-BE37-AF934885C370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10" creationId="{7A17A272-17FB-0245-A29C-BF8A793F4987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14" creationId="{2719A295-A21B-3A49-A33F-3DE33F9F0A86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15" creationId="{83B15B38-1940-9E44-A38C-8C41713E79C1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16" creationId="{C2EC0072-9C89-2E42-9002-AA854777FD66}"/>
          </ac:spMkLst>
        </pc:spChg>
        <pc:spChg chg="mod topLvl">
          <ac:chgData name="Li Qianxiao" userId="64a5c823-0c12-42a3-894d-a19ad3bb3348" providerId="ADAL" clId="{1AD14175-7F79-FB45-9862-28D287C912B9}" dt="2019-09-20T09:47:23.459" v="10161" actId="165"/>
          <ac:spMkLst>
            <pc:docMk/>
            <pc:sldMk cId="623280426" sldId="444"/>
            <ac:spMk id="17" creationId="{FA361F2A-8969-0D4F-8B0E-495BED62E317}"/>
          </ac:spMkLst>
        </pc:spChg>
        <pc:grpChg chg="add del mod">
          <ac:chgData name="Li Qianxiao" userId="64a5c823-0c12-42a3-894d-a19ad3bb3348" providerId="ADAL" clId="{1AD14175-7F79-FB45-9862-28D287C912B9}" dt="2019-09-20T09:47:23.459" v="10161" actId="165"/>
          <ac:grpSpMkLst>
            <pc:docMk/>
            <pc:sldMk cId="623280426" sldId="444"/>
            <ac:grpSpMk id="5" creationId="{3936BC99-41D3-B145-B291-04B8BF796B0E}"/>
          </ac:grpSpMkLst>
        </pc:grpChg>
        <pc:picChg chg="mod topLvl">
          <ac:chgData name="Li Qianxiao" userId="64a5c823-0c12-42a3-894d-a19ad3bb3348" providerId="ADAL" clId="{1AD14175-7F79-FB45-9862-28D287C912B9}" dt="2019-09-20T09:47:23.459" v="10161" actId="165"/>
          <ac:picMkLst>
            <pc:docMk/>
            <pc:sldMk cId="623280426" sldId="444"/>
            <ac:picMk id="6" creationId="{CE500DC2-E339-5243-8491-0E552B658FA6}"/>
          </ac:picMkLst>
        </pc:picChg>
        <pc:picChg chg="mod topLvl">
          <ac:chgData name="Li Qianxiao" userId="64a5c823-0c12-42a3-894d-a19ad3bb3348" providerId="ADAL" clId="{1AD14175-7F79-FB45-9862-28D287C912B9}" dt="2019-09-20T09:47:23.459" v="10161" actId="165"/>
          <ac:picMkLst>
            <pc:docMk/>
            <pc:sldMk cId="623280426" sldId="444"/>
            <ac:picMk id="7" creationId="{D24E3854-48BA-E74C-8BD4-9D2764BF36FA}"/>
          </ac:picMkLst>
        </pc:picChg>
        <pc:picChg chg="mod topLvl">
          <ac:chgData name="Li Qianxiao" userId="64a5c823-0c12-42a3-894d-a19ad3bb3348" providerId="ADAL" clId="{1AD14175-7F79-FB45-9862-28D287C912B9}" dt="2019-09-20T09:47:23.459" v="10161" actId="165"/>
          <ac:picMkLst>
            <pc:docMk/>
            <pc:sldMk cId="623280426" sldId="444"/>
            <ac:picMk id="11" creationId="{DE97BE67-885C-2F44-873A-C650D101AAAD}"/>
          </ac:picMkLst>
        </pc:picChg>
        <pc:picChg chg="mod topLvl">
          <ac:chgData name="Li Qianxiao" userId="64a5c823-0c12-42a3-894d-a19ad3bb3348" providerId="ADAL" clId="{1AD14175-7F79-FB45-9862-28D287C912B9}" dt="2019-09-20T09:47:23.459" v="10161" actId="165"/>
          <ac:picMkLst>
            <pc:docMk/>
            <pc:sldMk cId="623280426" sldId="444"/>
            <ac:picMk id="12" creationId="{536AB161-8BB9-9C46-900A-1BCA1024D06D}"/>
          </ac:picMkLst>
        </pc:picChg>
        <pc:picChg chg="mod topLvl">
          <ac:chgData name="Li Qianxiao" userId="64a5c823-0c12-42a3-894d-a19ad3bb3348" providerId="ADAL" clId="{1AD14175-7F79-FB45-9862-28D287C912B9}" dt="2019-09-20T09:47:23.459" v="10161" actId="165"/>
          <ac:picMkLst>
            <pc:docMk/>
            <pc:sldMk cId="623280426" sldId="444"/>
            <ac:picMk id="13" creationId="{22F8D4D2-E4B7-3946-8D73-8C753873A5E5}"/>
          </ac:picMkLst>
        </pc:picChg>
      </pc:sldChg>
      <pc:sldChg chg="addSp delSp modSp add">
        <pc:chgData name="Li Qianxiao" userId="64a5c823-0c12-42a3-894d-a19ad3bb3348" providerId="ADAL" clId="{1AD14175-7F79-FB45-9862-28D287C912B9}" dt="2019-09-20T08:37:23.901" v="7502" actId="20577"/>
        <pc:sldMkLst>
          <pc:docMk/>
          <pc:sldMk cId="2211279859" sldId="445"/>
        </pc:sldMkLst>
        <pc:spChg chg="del">
          <ac:chgData name="Li Qianxiao" userId="64a5c823-0c12-42a3-894d-a19ad3bb3348" providerId="ADAL" clId="{1AD14175-7F79-FB45-9862-28D287C912B9}" dt="2019-09-20T08:37:19.122" v="7477"/>
          <ac:spMkLst>
            <pc:docMk/>
            <pc:sldMk cId="2211279859" sldId="445"/>
            <ac:spMk id="2" creationId="{51D137C1-0111-7149-9F0D-3F326D5FF1C7}"/>
          </ac:spMkLst>
        </pc:spChg>
        <pc:spChg chg="del">
          <ac:chgData name="Li Qianxiao" userId="64a5c823-0c12-42a3-894d-a19ad3bb3348" providerId="ADAL" clId="{1AD14175-7F79-FB45-9862-28D287C912B9}" dt="2019-09-20T08:37:19.122" v="7477"/>
          <ac:spMkLst>
            <pc:docMk/>
            <pc:sldMk cId="2211279859" sldId="445"/>
            <ac:spMk id="3" creationId="{46C73281-0205-8B44-AF16-5B555869E0ED}"/>
          </ac:spMkLst>
        </pc:spChg>
        <pc:spChg chg="add mod">
          <ac:chgData name="Li Qianxiao" userId="64a5c823-0c12-42a3-894d-a19ad3bb3348" providerId="ADAL" clId="{1AD14175-7F79-FB45-9862-28D287C912B9}" dt="2019-09-20T08:37:23.901" v="7502" actId="20577"/>
          <ac:spMkLst>
            <pc:docMk/>
            <pc:sldMk cId="2211279859" sldId="445"/>
            <ac:spMk id="5" creationId="{0EF3E2A0-8B05-4A47-B301-CDE7F3A0115D}"/>
          </ac:spMkLst>
        </pc:spChg>
      </pc:sldChg>
      <pc:sldChg chg="modSp add modAnim">
        <pc:chgData name="Li Qianxiao" userId="64a5c823-0c12-42a3-894d-a19ad3bb3348" providerId="ADAL" clId="{1AD14175-7F79-FB45-9862-28D287C912B9}" dt="2019-09-20T09:51:24.471" v="10369"/>
        <pc:sldMkLst>
          <pc:docMk/>
          <pc:sldMk cId="608825447" sldId="446"/>
        </pc:sldMkLst>
        <pc:spChg chg="mod">
          <ac:chgData name="Li Qianxiao" userId="64a5c823-0c12-42a3-894d-a19ad3bb3348" providerId="ADAL" clId="{1AD14175-7F79-FB45-9862-28D287C912B9}" dt="2019-09-20T08:37:35.227" v="7518" actId="20577"/>
          <ac:spMkLst>
            <pc:docMk/>
            <pc:sldMk cId="608825447" sldId="446"/>
            <ac:spMk id="2" creationId="{BF2217D8-8B40-4C41-AE87-5538961802A1}"/>
          </ac:spMkLst>
        </pc:spChg>
        <pc:spChg chg="mod">
          <ac:chgData name="Li Qianxiao" userId="64a5c823-0c12-42a3-894d-a19ad3bb3348" providerId="ADAL" clId="{1AD14175-7F79-FB45-9862-28D287C912B9}" dt="2019-09-20T09:50:24.950" v="10299" actId="20577"/>
          <ac:spMkLst>
            <pc:docMk/>
            <pc:sldMk cId="608825447" sldId="446"/>
            <ac:spMk id="3" creationId="{78764B93-7CB2-FC4B-8DE7-4EF931D2C0F7}"/>
          </ac:spMkLst>
        </pc:spChg>
      </pc:sldChg>
      <pc:sldChg chg="modSp add ord modAnim">
        <pc:chgData name="Li Qianxiao" userId="64a5c823-0c12-42a3-894d-a19ad3bb3348" providerId="ADAL" clId="{1AD14175-7F79-FB45-9862-28D287C912B9}" dt="2019-09-20T09:52:04.357" v="10374"/>
        <pc:sldMkLst>
          <pc:docMk/>
          <pc:sldMk cId="2833479349" sldId="447"/>
        </pc:sldMkLst>
        <pc:spChg chg="mod">
          <ac:chgData name="Li Qianxiao" userId="64a5c823-0c12-42a3-894d-a19ad3bb3348" providerId="ADAL" clId="{1AD14175-7F79-FB45-9862-28D287C912B9}" dt="2019-09-20T09:15:03.193" v="8341" actId="20577"/>
          <ac:spMkLst>
            <pc:docMk/>
            <pc:sldMk cId="2833479349" sldId="447"/>
            <ac:spMk id="2" creationId="{96F904D0-3998-7049-804D-BA9851B320E5}"/>
          </ac:spMkLst>
        </pc:spChg>
        <pc:spChg chg="mod">
          <ac:chgData name="Li Qianxiao" userId="64a5c823-0c12-42a3-894d-a19ad3bb3348" providerId="ADAL" clId="{1AD14175-7F79-FB45-9862-28D287C912B9}" dt="2019-09-20T09:17:13.183" v="8774" actId="20577"/>
          <ac:spMkLst>
            <pc:docMk/>
            <pc:sldMk cId="2833479349" sldId="447"/>
            <ac:spMk id="3" creationId="{1DBAAAED-22A4-D746-8A72-2D9BAC3D6903}"/>
          </ac:spMkLst>
        </pc:spChg>
      </pc:sldChg>
      <pc:sldChg chg="addSp delSp modSp add modAnim">
        <pc:chgData name="Li Qianxiao" userId="64a5c823-0c12-42a3-894d-a19ad3bb3348" providerId="ADAL" clId="{1AD14175-7F79-FB45-9862-28D287C912B9}" dt="2019-09-20T09:51:53.331" v="10373"/>
        <pc:sldMkLst>
          <pc:docMk/>
          <pc:sldMk cId="4036066043" sldId="448"/>
        </pc:sldMkLst>
        <pc:spChg chg="mod">
          <ac:chgData name="Li Qianxiao" userId="64a5c823-0c12-42a3-894d-a19ad3bb3348" providerId="ADAL" clId="{1AD14175-7F79-FB45-9862-28D287C912B9}" dt="2019-09-20T09:18:13.840" v="8798" actId="20577"/>
          <ac:spMkLst>
            <pc:docMk/>
            <pc:sldMk cId="4036066043" sldId="448"/>
            <ac:spMk id="2" creationId="{FDF6461A-1FA5-0A45-8554-FEA1554450CE}"/>
          </ac:spMkLst>
        </pc:spChg>
        <pc:spChg chg="del">
          <ac:chgData name="Li Qianxiao" userId="64a5c823-0c12-42a3-894d-a19ad3bb3348" providerId="ADAL" clId="{1AD14175-7F79-FB45-9862-28D287C912B9}" dt="2019-09-20T09:18:31.944" v="8799" actId="478"/>
          <ac:spMkLst>
            <pc:docMk/>
            <pc:sldMk cId="4036066043" sldId="448"/>
            <ac:spMk id="3" creationId="{F03CCBB9-7FD6-664C-9D92-9B95CBA6C385}"/>
          </ac:spMkLst>
        </pc:spChg>
        <pc:grpChg chg="add mod">
          <ac:chgData name="Li Qianxiao" userId="64a5c823-0c12-42a3-894d-a19ad3bb3348" providerId="ADAL" clId="{1AD14175-7F79-FB45-9862-28D287C912B9}" dt="2019-09-20T09:18:40.439" v="8803" actId="1076"/>
          <ac:grpSpMkLst>
            <pc:docMk/>
            <pc:sldMk cId="4036066043" sldId="448"/>
            <ac:grpSpMk id="5" creationId="{A6AE8A7F-1722-3248-B2F1-69A8154988E0}"/>
          </ac:grpSpMkLst>
        </pc:grpChg>
      </pc:sldChg>
      <pc:sldChg chg="modSp add modAnim">
        <pc:chgData name="Li Qianxiao" userId="64a5c823-0c12-42a3-894d-a19ad3bb3348" providerId="ADAL" clId="{1AD14175-7F79-FB45-9862-28D287C912B9}" dt="2019-09-20T09:51:38.443" v="10372"/>
        <pc:sldMkLst>
          <pc:docMk/>
          <pc:sldMk cId="1961627351" sldId="449"/>
        </pc:sldMkLst>
        <pc:spChg chg="mod">
          <ac:chgData name="Li Qianxiao" userId="64a5c823-0c12-42a3-894d-a19ad3bb3348" providerId="ADAL" clId="{1AD14175-7F79-FB45-9862-28D287C912B9}" dt="2019-09-20T09:09:45.051" v="7824" actId="20577"/>
          <ac:spMkLst>
            <pc:docMk/>
            <pc:sldMk cId="1961627351" sldId="449"/>
            <ac:spMk id="2" creationId="{9D6C0B66-E718-B04D-870E-BCCF937029B0}"/>
          </ac:spMkLst>
        </pc:spChg>
        <pc:spChg chg="mod">
          <ac:chgData name="Li Qianxiao" userId="64a5c823-0c12-42a3-894d-a19ad3bb3348" providerId="ADAL" clId="{1AD14175-7F79-FB45-9862-28D287C912B9}" dt="2019-09-20T09:51:32.232" v="10370" actId="20577"/>
          <ac:spMkLst>
            <pc:docMk/>
            <pc:sldMk cId="1961627351" sldId="449"/>
            <ac:spMk id="3" creationId="{497F0F6E-492D-944D-93B3-CA2A023166A7}"/>
          </ac:spMkLst>
        </pc:spChg>
      </pc:sldChg>
      <pc:sldChg chg="addSp delSp modSp add">
        <pc:chgData name="Li Qianxiao" userId="64a5c823-0c12-42a3-894d-a19ad3bb3348" providerId="ADAL" clId="{1AD14175-7F79-FB45-9862-28D287C912B9}" dt="2019-09-20T09:51:09.652" v="10368" actId="14100"/>
        <pc:sldMkLst>
          <pc:docMk/>
          <pc:sldMk cId="3412778541" sldId="450"/>
        </pc:sldMkLst>
        <pc:spChg chg="del">
          <ac:chgData name="Li Qianxiao" userId="64a5c823-0c12-42a3-894d-a19ad3bb3348" providerId="ADAL" clId="{1AD14175-7F79-FB45-9862-28D287C912B9}" dt="2019-09-20T09:13:30.941" v="8230" actId="478"/>
          <ac:spMkLst>
            <pc:docMk/>
            <pc:sldMk cId="3412778541" sldId="450"/>
            <ac:spMk id="3" creationId="{497F0F6E-492D-944D-93B3-CA2A023166A7}"/>
          </ac:spMkLst>
        </pc:spChg>
        <pc:spChg chg="add del mod">
          <ac:chgData name="Li Qianxiao" userId="64a5c823-0c12-42a3-894d-a19ad3bb3348" providerId="ADAL" clId="{1AD14175-7F79-FB45-9862-28D287C912B9}" dt="2019-09-20T09:13:47.605" v="8231" actId="478"/>
          <ac:spMkLst>
            <pc:docMk/>
            <pc:sldMk cId="3412778541" sldId="450"/>
            <ac:spMk id="5" creationId="{1F477F25-A704-FA4C-B421-7F9E29C5C927}"/>
          </ac:spMkLst>
        </pc:spChg>
        <pc:spChg chg="add mod">
          <ac:chgData name="Li Qianxiao" userId="64a5c823-0c12-42a3-894d-a19ad3bb3348" providerId="ADAL" clId="{1AD14175-7F79-FB45-9862-28D287C912B9}" dt="2019-09-20T09:51:09.652" v="10368" actId="14100"/>
          <ac:spMkLst>
            <pc:docMk/>
            <pc:sldMk cId="3412778541" sldId="450"/>
            <ac:spMk id="18" creationId="{0CBF375C-BAAA-9245-91B6-6E18E0680E1F}"/>
          </ac:spMkLst>
        </pc:spChg>
        <pc:grpChg chg="add mod">
          <ac:chgData name="Li Qianxiao" userId="64a5c823-0c12-42a3-894d-a19ad3bb3348" providerId="ADAL" clId="{1AD14175-7F79-FB45-9862-28D287C912B9}" dt="2019-09-20T09:14:54.771" v="8319" actId="1076"/>
          <ac:grpSpMkLst>
            <pc:docMk/>
            <pc:sldMk cId="3412778541" sldId="450"/>
            <ac:grpSpMk id="6" creationId="{4C6AC09F-41C3-014D-B4EE-790A541415EA}"/>
          </ac:grpSpMkLst>
        </pc:grpChg>
      </pc:sldChg>
      <pc:sldChg chg="modSp add ord">
        <pc:chgData name="Li Qianxiao" userId="64a5c823-0c12-42a3-894d-a19ad3bb3348" providerId="ADAL" clId="{1AD14175-7F79-FB45-9862-28D287C912B9}" dt="2019-09-20T09:19:17.226" v="8846" actId="20577"/>
        <pc:sldMkLst>
          <pc:docMk/>
          <pc:sldMk cId="911691728" sldId="451"/>
        </pc:sldMkLst>
        <pc:spChg chg="mod">
          <ac:chgData name="Li Qianxiao" userId="64a5c823-0c12-42a3-894d-a19ad3bb3348" providerId="ADAL" clId="{1AD14175-7F79-FB45-9862-28D287C912B9}" dt="2019-09-20T09:19:17.226" v="8846" actId="20577"/>
          <ac:spMkLst>
            <pc:docMk/>
            <pc:sldMk cId="911691728" sldId="451"/>
            <ac:spMk id="2" creationId="{8704C1FD-B86C-3B42-A032-BA2F0D54BED0}"/>
          </ac:spMkLst>
        </pc:spChg>
      </pc:sldChg>
      <pc:sldChg chg="add">
        <pc:chgData name="Li Qianxiao" userId="64a5c823-0c12-42a3-894d-a19ad3bb3348" providerId="ADAL" clId="{1AD14175-7F79-FB45-9862-28D287C912B9}" dt="2019-09-20T09:40:35.441" v="9958"/>
        <pc:sldMkLst>
          <pc:docMk/>
          <pc:sldMk cId="1800692648" sldId="452"/>
        </pc:sldMkLst>
      </pc:sldChg>
    </pc:docChg>
  </pc:docChgLst>
  <pc:docChgLst>
    <pc:chgData name="Li Qianxiao" userId="64a5c823-0c12-42a3-894d-a19ad3bb3348" providerId="ADAL" clId="{19798AF8-37FD-F443-A4BD-7CCF93918B6A}"/>
    <pc:docChg chg="undo custSel mod addSld delSld modSld sldOrd delMainMaster modMainMaster modSection">
      <pc:chgData name="Li Qianxiao" userId="64a5c823-0c12-42a3-894d-a19ad3bb3348" providerId="ADAL" clId="{19798AF8-37FD-F443-A4BD-7CCF93918B6A}" dt="2019-08-16T02:50:10.699" v="3971"/>
      <pc:docMkLst>
        <pc:docMk/>
      </pc:docMkLst>
      <pc:sldChg chg="modSp">
        <pc:chgData name="Li Qianxiao" userId="64a5c823-0c12-42a3-894d-a19ad3bb3348" providerId="ADAL" clId="{19798AF8-37FD-F443-A4BD-7CCF93918B6A}" dt="2019-08-14T04:34:42.192" v="3056" actId="20577"/>
        <pc:sldMkLst>
          <pc:docMk/>
          <pc:sldMk cId="0" sldId="256"/>
        </pc:sldMkLst>
        <pc:spChg chg="mod">
          <ac:chgData name="Li Qianxiao" userId="64a5c823-0c12-42a3-894d-a19ad3bb3348" providerId="ADAL" clId="{19798AF8-37FD-F443-A4BD-7CCF93918B6A}" dt="2019-08-14T04:34:42.192" v="3056" actId="20577"/>
          <ac:spMkLst>
            <pc:docMk/>
            <pc:sldMk cId="0" sldId="256"/>
            <ac:spMk id="3075" creationId="{6177526B-ACB8-C841-8469-9ABF05E68075}"/>
          </ac:spMkLst>
        </pc:spChg>
      </pc:sldChg>
      <pc:sldMasterChg chg="delSp modSp delSldLayout modSldLayout">
        <pc:chgData name="Li Qianxiao" userId="64a5c823-0c12-42a3-894d-a19ad3bb3348" providerId="ADAL" clId="{19798AF8-37FD-F443-A4BD-7CCF93918B6A}" dt="2019-07-31T09:50:50.178" v="1935" actId="2696"/>
        <pc:sldMasterMkLst>
          <pc:docMk/>
          <pc:sldMasterMk cId="0" sldId="2147483648"/>
        </pc:sldMasterMkLst>
        <pc:spChg chg="del mod">
          <ac:chgData name="Li Qianxiao" userId="64a5c823-0c12-42a3-894d-a19ad3bb3348" providerId="ADAL" clId="{19798AF8-37FD-F443-A4BD-7CCF93918B6A}" dt="2019-07-31T07:07:48.709" v="34"/>
          <ac:spMkLst>
            <pc:docMk/>
            <pc:sldMasterMk cId="0" sldId="2147483648"/>
            <ac:spMk id="1033" creationId="{4FBA2E55-42DF-1941-945B-8F1BCCDA4953}"/>
          </ac:spMkLst>
        </pc:spChg>
        <pc:sldLayoutChg chg="addSp delSp modSp">
          <pc:chgData name="Li Qianxiao" userId="64a5c823-0c12-42a3-894d-a19ad3bb3348" providerId="ADAL" clId="{19798AF8-37FD-F443-A4BD-7CCF93918B6A}" dt="2019-07-31T07:07:08.276" v="31"/>
          <pc:sldLayoutMkLst>
            <pc:docMk/>
            <pc:sldMasterMk cId="0" sldId="2147483648"/>
            <pc:sldLayoutMk cId="1366904060" sldId="2147483666"/>
          </pc:sldLayoutMkLst>
          <pc:spChg chg="add del mod">
            <ac:chgData name="Li Qianxiao" userId="64a5c823-0c12-42a3-894d-a19ad3bb3348" providerId="ADAL" clId="{19798AF8-37FD-F443-A4BD-7CCF93918B6A}" dt="2019-07-31T07:06:58.127" v="26"/>
            <ac:spMkLst>
              <pc:docMk/>
              <pc:sldMasterMk cId="0" sldId="2147483648"/>
              <pc:sldLayoutMk cId="1366904060" sldId="2147483666"/>
              <ac:spMk id="5" creationId="{79330206-BD08-6441-B16E-AF110400F2DE}"/>
            </ac:spMkLst>
          </pc:spChg>
          <pc:spChg chg="add del mod">
            <ac:chgData name="Li Qianxiao" userId="64a5c823-0c12-42a3-894d-a19ad3bb3348" providerId="ADAL" clId="{19798AF8-37FD-F443-A4BD-7CCF93918B6A}" dt="2019-07-31T07:06:59.330" v="28"/>
            <ac:spMkLst>
              <pc:docMk/>
              <pc:sldMasterMk cId="0" sldId="2147483648"/>
              <pc:sldLayoutMk cId="1366904060" sldId="2147483666"/>
              <ac:spMk id="6" creationId="{9E688035-740C-4747-B32F-BDB961228506}"/>
            </ac:spMkLst>
          </pc:spChg>
          <pc:spChg chg="add del mod">
            <ac:chgData name="Li Qianxiao" userId="64a5c823-0c12-42a3-894d-a19ad3bb3348" providerId="ADAL" clId="{19798AF8-37FD-F443-A4BD-7CCF93918B6A}" dt="2019-07-31T07:07:08.276" v="31"/>
            <ac:spMkLst>
              <pc:docMk/>
              <pc:sldMasterMk cId="0" sldId="2147483648"/>
              <pc:sldLayoutMk cId="1366904060" sldId="2147483666"/>
              <ac:spMk id="7" creationId="{43F0534B-9C92-F04C-8605-AC9D139B4BD5}"/>
            </ac:spMkLst>
          </pc:spChg>
        </pc:sldLayoutChg>
      </pc:sldMasterChg>
    </pc:docChg>
  </pc:docChgLst>
  <pc:docChgLst>
    <pc:chgData name="Li Qianxiao" userId="64a5c823-0c12-42a3-894d-a19ad3bb3348" providerId="ADAL" clId="{1E55C3CA-B96C-394B-9720-61FC2507387E}"/>
    <pc:docChg chg="modSld">
      <pc:chgData name="Li Qianxiao" userId="64a5c823-0c12-42a3-894d-a19ad3bb3348" providerId="ADAL" clId="{1E55C3CA-B96C-394B-9720-61FC2507387E}" dt="2019-09-10T12:37:43.181" v="0" actId="20577"/>
      <pc:docMkLst>
        <pc:docMk/>
      </pc:docMkLst>
      <pc:sldChg chg="modSp">
        <pc:chgData name="Li Qianxiao" userId="64a5c823-0c12-42a3-894d-a19ad3bb3348" providerId="ADAL" clId="{1E55C3CA-B96C-394B-9720-61FC2507387E}" dt="2019-09-10T12:37:43.181" v="0" actId="20577"/>
        <pc:sldMkLst>
          <pc:docMk/>
          <pc:sldMk cId="0" sldId="256"/>
        </pc:sldMkLst>
        <pc:spChg chg="mod">
          <ac:chgData name="Li Qianxiao" userId="64a5c823-0c12-42a3-894d-a19ad3bb3348" providerId="ADAL" clId="{1E55C3CA-B96C-394B-9720-61FC2507387E}" dt="2019-09-10T12:37:43.181" v="0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17C2D47C-6931-447B-AD40-F8F6C45EB288}"/>
    <pc:docChg chg="undo custSel modSld">
      <pc:chgData name="Li Qianxiao" userId="64a5c823-0c12-42a3-894d-a19ad3bb3348" providerId="ADAL" clId="{17C2D47C-6931-447B-AD40-F8F6C45EB288}" dt="2020-09-14T10:39:46.361" v="1406" actId="20577"/>
      <pc:docMkLst>
        <pc:docMk/>
      </pc:docMkLst>
      <pc:sldChg chg="modSp mod">
        <pc:chgData name="Li Qianxiao" userId="64a5c823-0c12-42a3-894d-a19ad3bb3348" providerId="ADAL" clId="{17C2D47C-6931-447B-AD40-F8F6C45EB288}" dt="2020-09-14T09:02:42.988" v="1" actId="20577"/>
        <pc:sldMkLst>
          <pc:docMk/>
          <pc:sldMk cId="0" sldId="256"/>
        </pc:sldMkLst>
        <pc:spChg chg="mod">
          <ac:chgData name="Li Qianxiao" userId="64a5c823-0c12-42a3-894d-a19ad3bb3348" providerId="ADAL" clId="{17C2D47C-6931-447B-AD40-F8F6C45EB288}" dt="2020-09-14T09:02:42.988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 mod">
        <pc:chgData name="Li Qianxiao" userId="64a5c823-0c12-42a3-894d-a19ad3bb3348" providerId="ADAL" clId="{17C2D47C-6931-447B-AD40-F8F6C45EB288}" dt="2020-09-14T09:46:39.493" v="322" actId="20577"/>
        <pc:sldMkLst>
          <pc:docMk/>
          <pc:sldMk cId="1299508482" sldId="380"/>
        </pc:sldMkLst>
        <pc:spChg chg="mod">
          <ac:chgData name="Li Qianxiao" userId="64a5c823-0c12-42a3-894d-a19ad3bb3348" providerId="ADAL" clId="{17C2D47C-6931-447B-AD40-F8F6C45EB288}" dt="2020-09-14T09:46:39.493" v="322" actId="20577"/>
          <ac:spMkLst>
            <pc:docMk/>
            <pc:sldMk cId="1299508482" sldId="380"/>
            <ac:spMk id="4" creationId="{4F4E2FD2-A49B-461E-9E1A-FCDDC1D3E07D}"/>
          </ac:spMkLst>
        </pc:spChg>
      </pc:sldChg>
      <pc:sldChg chg="modSp mod">
        <pc:chgData name="Li Qianxiao" userId="64a5c823-0c12-42a3-894d-a19ad3bb3348" providerId="ADAL" clId="{17C2D47C-6931-447B-AD40-F8F6C45EB288}" dt="2020-09-14T09:43:59.027" v="297" actId="20577"/>
        <pc:sldMkLst>
          <pc:docMk/>
          <pc:sldMk cId="326934289" sldId="431"/>
        </pc:sldMkLst>
        <pc:spChg chg="mod">
          <ac:chgData name="Li Qianxiao" userId="64a5c823-0c12-42a3-894d-a19ad3bb3348" providerId="ADAL" clId="{17C2D47C-6931-447B-AD40-F8F6C45EB288}" dt="2020-09-14T09:43:59.027" v="297" actId="20577"/>
          <ac:spMkLst>
            <pc:docMk/>
            <pc:sldMk cId="326934289" sldId="431"/>
            <ac:spMk id="4" creationId="{88DB6792-EF30-9546-8F41-D26D4C38790C}"/>
          </ac:spMkLst>
        </pc:spChg>
      </pc:sldChg>
      <pc:sldChg chg="modSp mod">
        <pc:chgData name="Li Qianxiao" userId="64a5c823-0c12-42a3-894d-a19ad3bb3348" providerId="ADAL" clId="{17C2D47C-6931-447B-AD40-F8F6C45EB288}" dt="2020-09-14T09:45:34.763" v="300" actId="20577"/>
        <pc:sldMkLst>
          <pc:docMk/>
          <pc:sldMk cId="2917634216" sldId="432"/>
        </pc:sldMkLst>
        <pc:spChg chg="mod">
          <ac:chgData name="Li Qianxiao" userId="64a5c823-0c12-42a3-894d-a19ad3bb3348" providerId="ADAL" clId="{17C2D47C-6931-447B-AD40-F8F6C45EB288}" dt="2020-09-14T09:45:34.763" v="300" actId="20577"/>
          <ac:spMkLst>
            <pc:docMk/>
            <pc:sldMk cId="2917634216" sldId="432"/>
            <ac:spMk id="51" creationId="{761CC154-C153-094B-848F-EE8DB51F8258}"/>
          </ac:spMkLst>
        </pc:spChg>
      </pc:sldChg>
      <pc:sldChg chg="addSp modSp mod">
        <pc:chgData name="Li Qianxiao" userId="64a5c823-0c12-42a3-894d-a19ad3bb3348" providerId="ADAL" clId="{17C2D47C-6931-447B-AD40-F8F6C45EB288}" dt="2020-09-14T10:39:46.361" v="1406" actId="20577"/>
        <pc:sldMkLst>
          <pc:docMk/>
          <pc:sldMk cId="473797061" sldId="453"/>
        </pc:sldMkLst>
        <pc:spChg chg="mod">
          <ac:chgData name="Li Qianxiao" userId="64a5c823-0c12-42a3-894d-a19ad3bb3348" providerId="ADAL" clId="{17C2D47C-6931-447B-AD40-F8F6C45EB288}" dt="2020-09-14T10:39:46.361" v="1406" actId="20577"/>
          <ac:spMkLst>
            <pc:docMk/>
            <pc:sldMk cId="473797061" sldId="453"/>
            <ac:spMk id="4" creationId="{BA8B8615-9B2D-42D8-B180-3DB0B102CB11}"/>
          </ac:spMkLst>
        </pc:spChg>
        <pc:picChg chg="add mod">
          <ac:chgData name="Li Qianxiao" userId="64a5c823-0c12-42a3-894d-a19ad3bb3348" providerId="ADAL" clId="{17C2D47C-6931-447B-AD40-F8F6C45EB288}" dt="2020-09-14T10:39:26.744" v="1405" actId="1076"/>
          <ac:picMkLst>
            <pc:docMk/>
            <pc:sldMk cId="473797061" sldId="453"/>
            <ac:picMk id="6" creationId="{74449750-1168-448D-A70B-13E24B313419}"/>
          </ac:picMkLst>
        </pc:picChg>
      </pc:sldChg>
    </pc:docChg>
  </pc:docChgLst>
  <pc:docChgLst>
    <pc:chgData name="Li Qianxiao" userId="64a5c823-0c12-42a3-894d-a19ad3bb3348" providerId="ADAL" clId="{60F448F5-04F3-4187-9D2A-8B059ECB6929}"/>
    <pc:docChg chg="undo custSel mod addSld delSld modSld sldOrd delSection modSection">
      <pc:chgData name="Li Qianxiao" userId="64a5c823-0c12-42a3-894d-a19ad3bb3348" providerId="ADAL" clId="{60F448F5-04F3-4187-9D2A-8B059ECB6929}" dt="2019-09-06T10:36:07.335" v="12255"/>
      <pc:docMkLst>
        <pc:docMk/>
      </pc:docMkLst>
      <pc:sldChg chg="modSp">
        <pc:chgData name="Li Qianxiao" userId="64a5c823-0c12-42a3-894d-a19ad3bb3348" providerId="ADAL" clId="{60F448F5-04F3-4187-9D2A-8B059ECB6929}" dt="2019-09-03T05:33:46.688" v="11338" actId="20577"/>
        <pc:sldMkLst>
          <pc:docMk/>
          <pc:sldMk cId="0" sldId="256"/>
        </pc:sldMkLst>
        <pc:spChg chg="mod">
          <ac:chgData name="Li Qianxiao" userId="64a5c823-0c12-42a3-894d-a19ad3bb3348" providerId="ADAL" clId="{60F448F5-04F3-4187-9D2A-8B059ECB6929}" dt="2019-09-03T05:33:46.688" v="11338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modSp add">
        <pc:chgData name="Li Qianxiao" userId="64a5c823-0c12-42a3-894d-a19ad3bb3348" providerId="ADAL" clId="{60F448F5-04F3-4187-9D2A-8B059ECB6929}" dt="2019-09-03T04:41:37.810" v="11008" actId="20577"/>
        <pc:sldMkLst>
          <pc:docMk/>
          <pc:sldMk cId="244521170" sldId="379"/>
        </pc:sldMkLst>
        <pc:spChg chg="mod">
          <ac:chgData name="Li Qianxiao" userId="64a5c823-0c12-42a3-894d-a19ad3bb3348" providerId="ADAL" clId="{60F448F5-04F3-4187-9D2A-8B059ECB6929}" dt="2019-09-03T04:40:14.857" v="10770" actId="20577"/>
          <ac:spMkLst>
            <pc:docMk/>
            <pc:sldMk cId="244521170" sldId="379"/>
            <ac:spMk id="2" creationId="{78461B50-DE68-42CF-BE6A-1E0D143C3097}"/>
          </ac:spMkLst>
        </pc:spChg>
        <pc:spChg chg="add mod">
          <ac:chgData name="Li Qianxiao" userId="64a5c823-0c12-42a3-894d-a19ad3bb3348" providerId="ADAL" clId="{60F448F5-04F3-4187-9D2A-8B059ECB6929}" dt="2019-09-03T04:41:37.810" v="11008" actId="20577"/>
          <ac:spMkLst>
            <pc:docMk/>
            <pc:sldMk cId="244521170" sldId="379"/>
            <ac:spMk id="4" creationId="{24852852-65A7-43B6-8A77-A72ABF1EB067}"/>
          </ac:spMkLst>
        </pc:spChg>
      </pc:sldChg>
      <pc:sldChg chg="addSp modSp add">
        <pc:chgData name="Li Qianxiao" userId="64a5c823-0c12-42a3-894d-a19ad3bb3348" providerId="ADAL" clId="{60F448F5-04F3-4187-9D2A-8B059ECB6929}" dt="2019-09-06T09:42:33.408" v="12231" actId="20577"/>
        <pc:sldMkLst>
          <pc:docMk/>
          <pc:sldMk cId="1299508482" sldId="380"/>
        </pc:sldMkLst>
        <pc:spChg chg="mod">
          <ac:chgData name="Li Qianxiao" userId="64a5c823-0c12-42a3-894d-a19ad3bb3348" providerId="ADAL" clId="{60F448F5-04F3-4187-9D2A-8B059ECB6929}" dt="2019-09-03T04:43:25.172" v="11077" actId="20577"/>
          <ac:spMkLst>
            <pc:docMk/>
            <pc:sldMk cId="1299508482" sldId="380"/>
            <ac:spMk id="2" creationId="{F92A2827-BF16-4F70-9085-F6BC2E536932}"/>
          </ac:spMkLst>
        </pc:spChg>
        <pc:spChg chg="add mod">
          <ac:chgData name="Li Qianxiao" userId="64a5c823-0c12-42a3-894d-a19ad3bb3348" providerId="ADAL" clId="{60F448F5-04F3-4187-9D2A-8B059ECB6929}" dt="2019-09-06T09:42:33.408" v="12231" actId="20577"/>
          <ac:spMkLst>
            <pc:docMk/>
            <pc:sldMk cId="1299508482" sldId="380"/>
            <ac:spMk id="4" creationId="{4F4E2FD2-A49B-461E-9E1A-FCDDC1D3E07D}"/>
          </ac:spMkLst>
        </pc:spChg>
      </pc:sldChg>
    </pc:docChg>
  </pc:docChgLst>
  <pc:docChgLst>
    <pc:chgData name="Li Qianxiao" userId="64a5c823-0c12-42a3-894d-a19ad3bb3348" providerId="ADAL" clId="{10917F02-A6AC-46EE-AE9A-16816141761C}"/>
    <pc:docChg chg="undo custSel addSld modSld">
      <pc:chgData name="Li Qianxiao" userId="64a5c823-0c12-42a3-894d-a19ad3bb3348" providerId="ADAL" clId="{10917F02-A6AC-46EE-AE9A-16816141761C}" dt="2019-09-10T13:03:57.983" v="1239" actId="164"/>
      <pc:docMkLst>
        <pc:docMk/>
      </pc:docMkLst>
    </pc:docChg>
  </pc:docChgLst>
  <pc:docChgLst>
    <pc:chgData name="Li Qianxiao" userId="64a5c823-0c12-42a3-894d-a19ad3bb3348" providerId="ADAL" clId="{D25B56F2-A4FC-D04C-B61D-AD5C9CC81557}"/>
    <pc:docChg chg="modSld">
      <pc:chgData name="Li Qianxiao" userId="64a5c823-0c12-42a3-894d-a19ad3bb3348" providerId="ADAL" clId="{D25B56F2-A4FC-D04C-B61D-AD5C9CC81557}" dt="2019-09-06T14:14:42.978" v="6" actId="20577"/>
      <pc:docMkLst>
        <pc:docMk/>
      </pc:docMkLst>
    </pc:docChg>
  </pc:docChgLst>
  <pc:docChgLst>
    <pc:chgData name="Li Qianxiao" userId="64a5c823-0c12-42a3-894d-a19ad3bb3348" providerId="ADAL" clId="{FB038EB7-2252-8B46-B4CF-60DB32BBDC31}"/>
    <pc:docChg chg="undo custSel addSld delSld modSld sldOrd delSection modSection">
      <pc:chgData name="Li Qianxiao" userId="64a5c823-0c12-42a3-894d-a19ad3bb3348" providerId="ADAL" clId="{FB038EB7-2252-8B46-B4CF-60DB32BBDC31}" dt="2019-08-23T07:45:02.564" v="1703" actId="20577"/>
      <pc:docMkLst>
        <pc:docMk/>
      </pc:docMkLst>
      <pc:sldChg chg="modSp">
        <pc:chgData name="Li Qianxiao" userId="64a5c823-0c12-42a3-894d-a19ad3bb3348" providerId="ADAL" clId="{FB038EB7-2252-8B46-B4CF-60DB32BBDC31}" dt="2019-08-19T04:22:15.848" v="1" actId="20577"/>
        <pc:sldMkLst>
          <pc:docMk/>
          <pc:sldMk cId="0" sldId="256"/>
        </pc:sldMkLst>
        <pc:spChg chg="mod">
          <ac:chgData name="Li Qianxiao" userId="64a5c823-0c12-42a3-894d-a19ad3bb3348" providerId="ADAL" clId="{FB038EB7-2252-8B46-B4CF-60DB32BBDC31}" dt="2019-08-19T04:22:15.848" v="1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186476B7-6219-47EF-BC8E-0BC68E7DB247}"/>
    <pc:docChg chg="undo redo custSel mod addSld delSld modSld modSection">
      <pc:chgData name="Li Qianxiao" userId="64a5c823-0c12-42a3-894d-a19ad3bb3348" providerId="ADAL" clId="{186476B7-6219-47EF-BC8E-0BC68E7DB247}" dt="2019-09-21T02:11:43.240" v="2733" actId="20577"/>
      <pc:docMkLst>
        <pc:docMk/>
      </pc:docMkLst>
      <pc:sldChg chg="modSp">
        <pc:chgData name="Li Qianxiao" userId="64a5c823-0c12-42a3-894d-a19ad3bb3348" providerId="ADAL" clId="{186476B7-6219-47EF-BC8E-0BC68E7DB247}" dt="2019-09-18T07:43:16.263" v="1" actId="20577"/>
        <pc:sldMkLst>
          <pc:docMk/>
          <pc:sldMk cId="0" sldId="256"/>
        </pc:sldMkLst>
        <pc:spChg chg="mod">
          <ac:chgData name="Li Qianxiao" userId="64a5c823-0c12-42a3-894d-a19ad3bb3348" providerId="ADAL" clId="{186476B7-6219-47EF-BC8E-0BC68E7DB247}" dt="2019-09-18T07:43:16.263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delSp modSp add mod setBg delAnim modAnim">
        <pc:chgData name="Li Qianxiao" userId="64a5c823-0c12-42a3-894d-a19ad3bb3348" providerId="ADAL" clId="{186476B7-6219-47EF-BC8E-0BC68E7DB247}" dt="2019-09-18T08:42:55.578" v="189" actId="12788"/>
        <pc:sldMkLst>
          <pc:docMk/>
          <pc:sldMk cId="543216854" sldId="393"/>
        </pc:sldMkLst>
        <pc:spChg chg="mod ord">
          <ac:chgData name="Li Qianxiao" userId="64a5c823-0c12-42a3-894d-a19ad3bb3348" providerId="ADAL" clId="{186476B7-6219-47EF-BC8E-0BC68E7DB247}" dt="2019-09-18T08:06:31.765" v="11" actId="26606"/>
          <ac:spMkLst>
            <pc:docMk/>
            <pc:sldMk cId="543216854" sldId="393"/>
            <ac:spMk id="2" creationId="{50D0D5FF-520D-4FD4-AEFC-54C6600B296E}"/>
          </ac:spMkLst>
        </pc:spChg>
        <pc:spChg chg="add mod topLvl">
          <ac:chgData name="Li Qianxiao" userId="64a5c823-0c12-42a3-894d-a19ad3bb3348" providerId="ADAL" clId="{186476B7-6219-47EF-BC8E-0BC68E7DB247}" dt="2019-09-18T08:41:54.967" v="177" actId="164"/>
          <ac:spMkLst>
            <pc:docMk/>
            <pc:sldMk cId="543216854" sldId="393"/>
            <ac:spMk id="9" creationId="{F381BBEF-9E94-4D57-A92A-9ADF454D1FD6}"/>
          </ac:spMkLst>
        </pc:spChg>
        <pc:spChg chg="add mod topLvl">
          <ac:chgData name="Li Qianxiao" userId="64a5c823-0c12-42a3-894d-a19ad3bb3348" providerId="ADAL" clId="{186476B7-6219-47EF-BC8E-0BC68E7DB247}" dt="2019-09-18T08:41:54.967" v="177" actId="164"/>
          <ac:spMkLst>
            <pc:docMk/>
            <pc:sldMk cId="543216854" sldId="393"/>
            <ac:spMk id="10" creationId="{B310B97F-AB74-4C7D-A28D-E0152FEC8488}"/>
          </ac:spMkLst>
        </pc:spChg>
        <pc:grpChg chg="add del mod">
          <ac:chgData name="Li Qianxiao" userId="64a5c823-0c12-42a3-894d-a19ad3bb3348" providerId="ADAL" clId="{186476B7-6219-47EF-BC8E-0BC68E7DB247}" dt="2019-09-18T08:40:42.045" v="163" actId="165"/>
          <ac:grpSpMkLst>
            <pc:docMk/>
            <pc:sldMk cId="543216854" sldId="393"/>
            <ac:grpSpMk id="11" creationId="{48C486DD-6AC3-46DF-B678-ACEB1FC883F2}"/>
          </ac:grpSpMkLst>
        </pc:grpChg>
        <pc:grpChg chg="add mod">
          <ac:chgData name="Li Qianxiao" userId="64a5c823-0c12-42a3-894d-a19ad3bb3348" providerId="ADAL" clId="{186476B7-6219-47EF-BC8E-0BC68E7DB247}" dt="2019-09-18T08:42:55.578" v="189" actId="12788"/>
          <ac:grpSpMkLst>
            <pc:docMk/>
            <pc:sldMk cId="543216854" sldId="393"/>
            <ac:grpSpMk id="13" creationId="{43EB8DB5-2FFB-46D0-8045-76042A53D74A}"/>
          </ac:grpSpMkLst>
        </pc:grpChg>
        <pc:picChg chg="add del mod">
          <ac:chgData name="Li Qianxiao" userId="64a5c823-0c12-42a3-894d-a19ad3bb3348" providerId="ADAL" clId="{186476B7-6219-47EF-BC8E-0BC68E7DB247}" dt="2019-09-18T08:22:01.115" v="12" actId="478"/>
          <ac:picMkLst>
            <pc:docMk/>
            <pc:sldMk cId="543216854" sldId="393"/>
            <ac:picMk id="3" creationId="{1532186E-EABD-4160-A761-8AD53D09480A}"/>
          </ac:picMkLst>
        </pc:picChg>
        <pc:picChg chg="add del mod">
          <ac:chgData name="Li Qianxiao" userId="64a5c823-0c12-42a3-894d-a19ad3bb3348" providerId="ADAL" clId="{186476B7-6219-47EF-BC8E-0BC68E7DB247}" dt="2019-09-18T08:22:01.115" v="12" actId="478"/>
          <ac:picMkLst>
            <pc:docMk/>
            <pc:sldMk cId="543216854" sldId="393"/>
            <ac:picMk id="4" creationId="{3ACEAD21-995A-4165-83B5-5206A7B42159}"/>
          </ac:picMkLst>
        </pc:picChg>
        <pc:picChg chg="add del mod">
          <ac:chgData name="Li Qianxiao" userId="64a5c823-0c12-42a3-894d-a19ad3bb3348" providerId="ADAL" clId="{186476B7-6219-47EF-BC8E-0BC68E7DB247}" dt="2019-09-18T08:22:39.834" v="21" actId="478"/>
          <ac:picMkLst>
            <pc:docMk/>
            <pc:sldMk cId="543216854" sldId="393"/>
            <ac:picMk id="6" creationId="{E8D6245D-BF43-4912-BB64-12039B0B660F}"/>
          </ac:picMkLst>
        </pc:picChg>
        <pc:picChg chg="add del mod topLvl modCrop">
          <ac:chgData name="Li Qianxiao" userId="64a5c823-0c12-42a3-894d-a19ad3bb3348" providerId="ADAL" clId="{186476B7-6219-47EF-BC8E-0BC68E7DB247}" dt="2019-09-18T08:41:15.404" v="174" actId="478"/>
          <ac:picMkLst>
            <pc:docMk/>
            <pc:sldMk cId="543216854" sldId="393"/>
            <ac:picMk id="7" creationId="{52B4714B-9562-43D5-B4D3-413D0A4FF67F}"/>
          </ac:picMkLst>
        </pc:picChg>
        <pc:picChg chg="add mod topLvl modCrop">
          <ac:chgData name="Li Qianxiao" userId="64a5c823-0c12-42a3-894d-a19ad3bb3348" providerId="ADAL" clId="{186476B7-6219-47EF-BC8E-0BC68E7DB247}" dt="2019-09-18T08:41:54.967" v="177" actId="164"/>
          <ac:picMkLst>
            <pc:docMk/>
            <pc:sldMk cId="543216854" sldId="393"/>
            <ac:picMk id="8" creationId="{4A087FC1-E78E-474E-BF2E-31CB422D4981}"/>
          </ac:picMkLst>
        </pc:picChg>
        <pc:picChg chg="add mod">
          <ac:chgData name="Li Qianxiao" userId="64a5c823-0c12-42a3-894d-a19ad3bb3348" providerId="ADAL" clId="{186476B7-6219-47EF-BC8E-0BC68E7DB247}" dt="2019-09-18T08:41:54.967" v="177" actId="164"/>
          <ac:picMkLst>
            <pc:docMk/>
            <pc:sldMk cId="543216854" sldId="393"/>
            <ac:picMk id="12" creationId="{BC7EAB87-66DF-4A66-B18A-3F696CB288A0}"/>
          </ac:picMkLst>
        </pc:picChg>
      </pc:sldChg>
      <pc:sldChg chg="addSp delSp modSp add">
        <pc:chgData name="Li Qianxiao" userId="64a5c823-0c12-42a3-894d-a19ad3bb3348" providerId="ADAL" clId="{186476B7-6219-47EF-BC8E-0BC68E7DB247}" dt="2019-09-18T08:45:04.368" v="214" actId="164"/>
        <pc:sldMkLst>
          <pc:docMk/>
          <pc:sldMk cId="3225981381" sldId="397"/>
        </pc:sldMkLst>
        <pc:spChg chg="del mod topLvl">
          <ac:chgData name="Li Qianxiao" userId="64a5c823-0c12-42a3-894d-a19ad3bb3348" providerId="ADAL" clId="{186476B7-6219-47EF-BC8E-0BC68E7DB247}" dt="2019-09-18T08:42:00.118" v="179" actId="478"/>
          <ac:spMkLst>
            <pc:docMk/>
            <pc:sldMk cId="3225981381" sldId="397"/>
            <ac:spMk id="20" creationId="{C75E4811-D067-4478-8AE8-23F3B5CAAEDC}"/>
          </ac:spMkLst>
        </pc:spChg>
        <pc:spChg chg="del mod topLvl">
          <ac:chgData name="Li Qianxiao" userId="64a5c823-0c12-42a3-894d-a19ad3bb3348" providerId="ADAL" clId="{186476B7-6219-47EF-BC8E-0BC68E7DB247}" dt="2019-09-18T08:42:00.118" v="179" actId="478"/>
          <ac:spMkLst>
            <pc:docMk/>
            <pc:sldMk cId="3225981381" sldId="397"/>
            <ac:spMk id="21" creationId="{AD9C08EA-F5CA-4D0B-A878-162FCED7572A}"/>
          </ac:spMkLst>
        </pc:spChg>
        <pc:spChg chg="add mod">
          <ac:chgData name="Li Qianxiao" userId="64a5c823-0c12-42a3-894d-a19ad3bb3348" providerId="ADAL" clId="{186476B7-6219-47EF-BC8E-0BC68E7DB247}" dt="2019-09-18T08:45:04.368" v="214" actId="164"/>
          <ac:spMkLst>
            <pc:docMk/>
            <pc:sldMk cId="3225981381" sldId="397"/>
            <ac:spMk id="30" creationId="{A414EF1B-7C97-418D-832D-C428BB04696F}"/>
          </ac:spMkLst>
        </pc:spChg>
        <pc:spChg chg="add mod">
          <ac:chgData name="Li Qianxiao" userId="64a5c823-0c12-42a3-894d-a19ad3bb3348" providerId="ADAL" clId="{186476B7-6219-47EF-BC8E-0BC68E7DB247}" dt="2019-09-18T08:45:04.368" v="214" actId="164"/>
          <ac:spMkLst>
            <pc:docMk/>
            <pc:sldMk cId="3225981381" sldId="397"/>
            <ac:spMk id="31" creationId="{40D3BD8B-2F5C-4DAC-A650-79C007D3EC59}"/>
          </ac:spMkLst>
        </pc:spChg>
        <pc:grpChg chg="add del">
          <ac:chgData name="Li Qianxiao" userId="64a5c823-0c12-42a3-894d-a19ad3bb3348" providerId="ADAL" clId="{186476B7-6219-47EF-BC8E-0BC68E7DB247}" dt="2019-09-18T08:40:23.685" v="161" actId="165"/>
          <ac:grpSpMkLst>
            <pc:docMk/>
            <pc:sldMk cId="3225981381" sldId="397"/>
            <ac:grpSpMk id="17" creationId="{0BC22099-4BB1-4A26-9FEE-048125F758D7}"/>
          </ac:grpSpMkLst>
        </pc:grpChg>
        <pc:grpChg chg="add del">
          <ac:chgData name="Li Qianxiao" userId="64a5c823-0c12-42a3-894d-a19ad3bb3348" providerId="ADAL" clId="{186476B7-6219-47EF-BC8E-0BC68E7DB247}" dt="2019-09-18T08:44:41.633" v="212" actId="478"/>
          <ac:grpSpMkLst>
            <pc:docMk/>
            <pc:sldMk cId="3225981381" sldId="397"/>
            <ac:grpSpMk id="22" creationId="{70A917CD-C356-40A6-A95B-DCD76D1E185B}"/>
          </ac:grpSpMkLst>
        </pc:grpChg>
        <pc:grpChg chg="add mod">
          <ac:chgData name="Li Qianxiao" userId="64a5c823-0c12-42a3-894d-a19ad3bb3348" providerId="ADAL" clId="{186476B7-6219-47EF-BC8E-0BC68E7DB247}" dt="2019-09-18T08:45:04.368" v="214" actId="164"/>
          <ac:grpSpMkLst>
            <pc:docMk/>
            <pc:sldMk cId="3225981381" sldId="397"/>
            <ac:grpSpMk id="32" creationId="{CC57C723-105C-4989-A269-6DE21FBEEB98}"/>
          </ac:grpSpMkLst>
        </pc:grpChg>
        <pc:picChg chg="add del mod">
          <ac:chgData name="Li Qianxiao" userId="64a5c823-0c12-42a3-894d-a19ad3bb3348" providerId="ADAL" clId="{186476B7-6219-47EF-BC8E-0BC68E7DB247}" dt="2019-09-18T08:35:53.742" v="116" actId="478"/>
          <ac:picMkLst>
            <pc:docMk/>
            <pc:sldMk cId="3225981381" sldId="397"/>
            <ac:picMk id="4" creationId="{748DC5AA-46BD-4967-9180-6011C21FD251}"/>
          </ac:picMkLst>
        </pc:picChg>
        <pc:picChg chg="add del mod">
          <ac:chgData name="Li Qianxiao" userId="64a5c823-0c12-42a3-894d-a19ad3bb3348" providerId="ADAL" clId="{186476B7-6219-47EF-BC8E-0BC68E7DB247}" dt="2019-09-18T08:35:56.575" v="118" actId="478"/>
          <ac:picMkLst>
            <pc:docMk/>
            <pc:sldMk cId="3225981381" sldId="397"/>
            <ac:picMk id="6" creationId="{F70D5B66-E3D2-457E-8B62-5F8B639AD56E}"/>
          </ac:picMkLst>
        </pc:picChg>
        <pc:picChg chg="add del mod">
          <ac:chgData name="Li Qianxiao" userId="64a5c823-0c12-42a3-894d-a19ad3bb3348" providerId="ADAL" clId="{186476B7-6219-47EF-BC8E-0BC68E7DB247}" dt="2019-09-18T08:37:15.321" v="120" actId="478"/>
          <ac:picMkLst>
            <pc:docMk/>
            <pc:sldMk cId="3225981381" sldId="397"/>
            <ac:picMk id="8" creationId="{618927C1-79A1-4271-B259-398628A51E21}"/>
          </ac:picMkLst>
        </pc:picChg>
        <pc:picChg chg="add del mod">
          <ac:chgData name="Li Qianxiao" userId="64a5c823-0c12-42a3-894d-a19ad3bb3348" providerId="ADAL" clId="{186476B7-6219-47EF-BC8E-0BC68E7DB247}" dt="2019-09-18T08:38:47.793" v="137" actId="478"/>
          <ac:picMkLst>
            <pc:docMk/>
            <pc:sldMk cId="3225981381" sldId="397"/>
            <ac:picMk id="10" creationId="{EDA49BC9-44F1-400B-B30D-1DD9300498A6}"/>
          </ac:picMkLst>
        </pc:picChg>
        <pc:picChg chg="add del">
          <ac:chgData name="Li Qianxiao" userId="64a5c823-0c12-42a3-894d-a19ad3bb3348" providerId="ADAL" clId="{186476B7-6219-47EF-BC8E-0BC68E7DB247}" dt="2019-09-18T08:38:47.372" v="136" actId="478"/>
          <ac:picMkLst>
            <pc:docMk/>
            <pc:sldMk cId="3225981381" sldId="397"/>
            <ac:picMk id="11" creationId="{83BD70DB-06E4-4B75-91BE-2D053126E3FF}"/>
          </ac:picMkLst>
        </pc:picChg>
        <pc:picChg chg="add del">
          <ac:chgData name="Li Qianxiao" userId="64a5c823-0c12-42a3-894d-a19ad3bb3348" providerId="ADAL" clId="{186476B7-6219-47EF-BC8E-0BC68E7DB247}" dt="2019-09-18T08:38:46.827" v="135" actId="478"/>
          <ac:picMkLst>
            <pc:docMk/>
            <pc:sldMk cId="3225981381" sldId="397"/>
            <ac:picMk id="12" creationId="{54571788-9345-46C8-BB74-55CA43B82D9C}"/>
          </ac:picMkLst>
        </pc:picChg>
        <pc:picChg chg="add mod modCrop">
          <ac:chgData name="Li Qianxiao" userId="64a5c823-0c12-42a3-894d-a19ad3bb3348" providerId="ADAL" clId="{186476B7-6219-47EF-BC8E-0BC68E7DB247}" dt="2019-09-18T08:45:04.368" v="214" actId="164"/>
          <ac:picMkLst>
            <pc:docMk/>
            <pc:sldMk cId="3225981381" sldId="397"/>
            <ac:picMk id="13" creationId="{D8C734EE-CAF4-436A-A901-60D0288510BE}"/>
          </ac:picMkLst>
        </pc:picChg>
        <pc:picChg chg="add del mod modCrop">
          <ac:chgData name="Li Qianxiao" userId="64a5c823-0c12-42a3-894d-a19ad3bb3348" providerId="ADAL" clId="{186476B7-6219-47EF-BC8E-0BC68E7DB247}" dt="2019-09-18T08:42:36.055" v="187" actId="478"/>
          <ac:picMkLst>
            <pc:docMk/>
            <pc:sldMk cId="3225981381" sldId="397"/>
            <ac:picMk id="14" creationId="{B0111D2C-AF10-468B-91BA-43A083ECB2E6}"/>
          </ac:picMkLst>
        </pc:picChg>
        <pc:picChg chg="add del mod modCrop">
          <ac:chgData name="Li Qianxiao" userId="64a5c823-0c12-42a3-894d-a19ad3bb3348" providerId="ADAL" clId="{186476B7-6219-47EF-BC8E-0BC68E7DB247}" dt="2019-09-18T08:42:36.055" v="187" actId="478"/>
          <ac:picMkLst>
            <pc:docMk/>
            <pc:sldMk cId="3225981381" sldId="397"/>
            <ac:picMk id="15" creationId="{BF3279E8-FEC4-436F-82AC-0C089F1114D6}"/>
          </ac:picMkLst>
        </pc:picChg>
        <pc:picChg chg="add del mod modCrop">
          <ac:chgData name="Li Qianxiao" userId="64a5c823-0c12-42a3-894d-a19ad3bb3348" providerId="ADAL" clId="{186476B7-6219-47EF-BC8E-0BC68E7DB247}" dt="2019-09-18T08:42:36.055" v="187" actId="478"/>
          <ac:picMkLst>
            <pc:docMk/>
            <pc:sldMk cId="3225981381" sldId="397"/>
            <ac:picMk id="16" creationId="{C6BEE69C-E047-4AD6-97BD-F78DBF851F62}"/>
          </ac:picMkLst>
        </pc:picChg>
        <pc:picChg chg="del mod topLvl">
          <ac:chgData name="Li Qianxiao" userId="64a5c823-0c12-42a3-894d-a19ad3bb3348" providerId="ADAL" clId="{186476B7-6219-47EF-BC8E-0BC68E7DB247}" dt="2019-09-18T08:42:00.118" v="179" actId="478"/>
          <ac:picMkLst>
            <pc:docMk/>
            <pc:sldMk cId="3225981381" sldId="397"/>
            <ac:picMk id="18" creationId="{76C9D528-E0C5-4B19-BF1B-328F9B794DC4}"/>
          </ac:picMkLst>
        </pc:picChg>
        <pc:picChg chg="del mod topLvl">
          <ac:chgData name="Li Qianxiao" userId="64a5c823-0c12-42a3-894d-a19ad3bb3348" providerId="ADAL" clId="{186476B7-6219-47EF-BC8E-0BC68E7DB247}" dt="2019-09-18T08:42:00.118" v="179" actId="478"/>
          <ac:picMkLst>
            <pc:docMk/>
            <pc:sldMk cId="3225981381" sldId="397"/>
            <ac:picMk id="19" creationId="{8F5C7EC3-A28C-447C-BE3C-C89AC9F13444}"/>
          </ac:picMkLst>
        </pc:picChg>
        <pc:picChg chg="add mod ord modCrop">
          <ac:chgData name="Li Qianxiao" userId="64a5c823-0c12-42a3-894d-a19ad3bb3348" providerId="ADAL" clId="{186476B7-6219-47EF-BC8E-0BC68E7DB247}" dt="2019-09-18T08:45:04.368" v="214" actId="164"/>
          <ac:picMkLst>
            <pc:docMk/>
            <pc:sldMk cId="3225981381" sldId="397"/>
            <ac:picMk id="27" creationId="{5079AD83-00EB-4EB9-B7DB-A258EBBAEC77}"/>
          </ac:picMkLst>
        </pc:picChg>
        <pc:picChg chg="add mod ord modCrop">
          <ac:chgData name="Li Qianxiao" userId="64a5c823-0c12-42a3-894d-a19ad3bb3348" providerId="ADAL" clId="{186476B7-6219-47EF-BC8E-0BC68E7DB247}" dt="2019-09-18T08:45:04.368" v="214" actId="164"/>
          <ac:picMkLst>
            <pc:docMk/>
            <pc:sldMk cId="3225981381" sldId="397"/>
            <ac:picMk id="28" creationId="{79082662-18DA-4A33-BEDF-0844E7D54D7F}"/>
          </ac:picMkLst>
        </pc:picChg>
        <pc:picChg chg="add mod ord modCrop">
          <ac:chgData name="Li Qianxiao" userId="64a5c823-0c12-42a3-894d-a19ad3bb3348" providerId="ADAL" clId="{186476B7-6219-47EF-BC8E-0BC68E7DB247}" dt="2019-09-18T08:45:04.368" v="214" actId="164"/>
          <ac:picMkLst>
            <pc:docMk/>
            <pc:sldMk cId="3225981381" sldId="397"/>
            <ac:picMk id="29" creationId="{E389E9DC-5B29-4939-85F2-452F6EAF649F}"/>
          </ac:picMkLst>
        </pc:picChg>
      </pc:sldChg>
      <pc:sldChg chg="addSp modSp add">
        <pc:chgData name="Li Qianxiao" userId="64a5c823-0c12-42a3-894d-a19ad3bb3348" providerId="ADAL" clId="{186476B7-6219-47EF-BC8E-0BC68E7DB247}" dt="2019-09-18T08:51:51.206" v="232" actId="1076"/>
        <pc:sldMkLst>
          <pc:docMk/>
          <pc:sldMk cId="2575111016" sldId="398"/>
        </pc:sldMkLst>
        <pc:spChg chg="add mod">
          <ac:chgData name="Li Qianxiao" userId="64a5c823-0c12-42a3-894d-a19ad3bb3348" providerId="ADAL" clId="{186476B7-6219-47EF-BC8E-0BC68E7DB247}" dt="2019-09-18T08:51:49.819" v="231" actId="164"/>
          <ac:spMkLst>
            <pc:docMk/>
            <pc:sldMk cId="2575111016" sldId="398"/>
            <ac:spMk id="5" creationId="{38E593B4-922F-41AE-8B49-1BC11CB4F2E1}"/>
          </ac:spMkLst>
        </pc:spChg>
        <pc:spChg chg="add mod">
          <ac:chgData name="Li Qianxiao" userId="64a5c823-0c12-42a3-894d-a19ad3bb3348" providerId="ADAL" clId="{186476B7-6219-47EF-BC8E-0BC68E7DB247}" dt="2019-09-18T08:51:49.819" v="231" actId="164"/>
          <ac:spMkLst>
            <pc:docMk/>
            <pc:sldMk cId="2575111016" sldId="398"/>
            <ac:spMk id="6" creationId="{651ADADF-3CD2-4DAB-8E81-CC9BDC8EB687}"/>
          </ac:spMkLst>
        </pc:spChg>
        <pc:grpChg chg="add mod">
          <ac:chgData name="Li Qianxiao" userId="64a5c823-0c12-42a3-894d-a19ad3bb3348" providerId="ADAL" clId="{186476B7-6219-47EF-BC8E-0BC68E7DB247}" dt="2019-09-18T08:51:51.206" v="232" actId="1076"/>
          <ac:grpSpMkLst>
            <pc:docMk/>
            <pc:sldMk cId="2575111016" sldId="398"/>
            <ac:grpSpMk id="7" creationId="{921E69F6-4D76-496B-8587-FA6AD6F9D370}"/>
          </ac:grpSpMkLst>
        </pc:grpChg>
        <pc:picChg chg="add mod modCrop">
          <ac:chgData name="Li Qianxiao" userId="64a5c823-0c12-42a3-894d-a19ad3bb3348" providerId="ADAL" clId="{186476B7-6219-47EF-BC8E-0BC68E7DB247}" dt="2019-09-18T08:51:49.819" v="231" actId="164"/>
          <ac:picMkLst>
            <pc:docMk/>
            <pc:sldMk cId="2575111016" sldId="398"/>
            <ac:picMk id="3" creationId="{339AE8C7-5EB8-4187-9855-D59CDB9AB421}"/>
          </ac:picMkLst>
        </pc:picChg>
        <pc:picChg chg="add mod modCrop">
          <ac:chgData name="Li Qianxiao" userId="64a5c823-0c12-42a3-894d-a19ad3bb3348" providerId="ADAL" clId="{186476B7-6219-47EF-BC8E-0BC68E7DB247}" dt="2019-09-18T08:51:49.819" v="231" actId="164"/>
          <ac:picMkLst>
            <pc:docMk/>
            <pc:sldMk cId="2575111016" sldId="398"/>
            <ac:picMk id="4" creationId="{944202E0-F135-4EA7-9DF4-D95D477BAF58}"/>
          </ac:picMkLst>
        </pc:picChg>
      </pc:sldChg>
      <pc:sldChg chg="add">
        <pc:chgData name="Li Qianxiao" userId="64a5c823-0c12-42a3-894d-a19ad3bb3348" providerId="ADAL" clId="{186476B7-6219-47EF-BC8E-0BC68E7DB247}" dt="2019-09-18T11:35:37.599" v="1016"/>
        <pc:sldMkLst>
          <pc:docMk/>
          <pc:sldMk cId="3988841622" sldId="402"/>
        </pc:sldMkLst>
      </pc:sldChg>
      <pc:sldChg chg="modSp">
        <pc:chgData name="Li Qianxiao" userId="64a5c823-0c12-42a3-894d-a19ad3bb3348" providerId="ADAL" clId="{186476B7-6219-47EF-BC8E-0BC68E7DB247}" dt="2019-09-21T02:08:43.798" v="2554" actId="20577"/>
        <pc:sldMkLst>
          <pc:docMk/>
          <pc:sldMk cId="326934289" sldId="431"/>
        </pc:sldMkLst>
        <pc:spChg chg="mod">
          <ac:chgData name="Li Qianxiao" userId="64a5c823-0c12-42a3-894d-a19ad3bb3348" providerId="ADAL" clId="{186476B7-6219-47EF-BC8E-0BC68E7DB247}" dt="2019-09-21T02:08:43.798" v="2554" actId="20577"/>
          <ac:spMkLst>
            <pc:docMk/>
            <pc:sldMk cId="326934289" sldId="431"/>
            <ac:spMk id="4" creationId="{88DB6792-EF30-9546-8F41-D26D4C38790C}"/>
          </ac:spMkLst>
        </pc:spChg>
      </pc:sldChg>
      <pc:sldChg chg="modSp modAnim">
        <pc:chgData name="Li Qianxiao" userId="64a5c823-0c12-42a3-894d-a19ad3bb3348" providerId="ADAL" clId="{186476B7-6219-47EF-BC8E-0BC68E7DB247}" dt="2019-09-21T02:09:48.442" v="2588" actId="20577"/>
        <pc:sldMkLst>
          <pc:docMk/>
          <pc:sldMk cId="1339011358" sldId="436"/>
        </pc:sldMkLst>
        <pc:spChg chg="mod">
          <ac:chgData name="Li Qianxiao" userId="64a5c823-0c12-42a3-894d-a19ad3bb3348" providerId="ADAL" clId="{186476B7-6219-47EF-BC8E-0BC68E7DB247}" dt="2019-09-21T02:09:48.442" v="2588" actId="20577"/>
          <ac:spMkLst>
            <pc:docMk/>
            <pc:sldMk cId="1339011358" sldId="436"/>
            <ac:spMk id="3" creationId="{3F63F340-6069-674D-A66E-3CC353151D2B}"/>
          </ac:spMkLst>
        </pc:spChg>
      </pc:sldChg>
      <pc:sldChg chg="modSp modAnim">
        <pc:chgData name="Li Qianxiao" userId="64a5c823-0c12-42a3-894d-a19ad3bb3348" providerId="ADAL" clId="{186476B7-6219-47EF-BC8E-0BC68E7DB247}" dt="2019-09-21T02:09:36.448" v="2578" actId="20577"/>
        <pc:sldMkLst>
          <pc:docMk/>
          <pc:sldMk cId="2696019873" sldId="437"/>
        </pc:sldMkLst>
        <pc:spChg chg="mod">
          <ac:chgData name="Li Qianxiao" userId="64a5c823-0c12-42a3-894d-a19ad3bb3348" providerId="ADAL" clId="{186476B7-6219-47EF-BC8E-0BC68E7DB247}" dt="2019-09-21T02:09:36.448" v="2578" actId="20577"/>
          <ac:spMkLst>
            <pc:docMk/>
            <pc:sldMk cId="2696019873" sldId="437"/>
            <ac:spMk id="3" creationId="{73BE60F3-DD29-A049-9B5E-15D3DAEBF598}"/>
          </ac:spMkLst>
        </pc:spChg>
      </pc:sldChg>
      <pc:sldChg chg="addSp modSp add">
        <pc:chgData name="Li Qianxiao" userId="64a5c823-0c12-42a3-894d-a19ad3bb3348" providerId="ADAL" clId="{186476B7-6219-47EF-BC8E-0BC68E7DB247}" dt="2019-09-21T02:11:43.240" v="2733" actId="20577"/>
        <pc:sldMkLst>
          <pc:docMk/>
          <pc:sldMk cId="473797061" sldId="453"/>
        </pc:sldMkLst>
        <pc:spChg chg="mod">
          <ac:chgData name="Li Qianxiao" userId="64a5c823-0c12-42a3-894d-a19ad3bb3348" providerId="ADAL" clId="{186476B7-6219-47EF-BC8E-0BC68E7DB247}" dt="2019-09-21T02:10:31.909" v="2605" actId="20577"/>
          <ac:spMkLst>
            <pc:docMk/>
            <pc:sldMk cId="473797061" sldId="453"/>
            <ac:spMk id="2" creationId="{64FCD935-11B7-4FEA-B6DB-796AA441387B}"/>
          </ac:spMkLst>
        </pc:spChg>
        <pc:spChg chg="add mod">
          <ac:chgData name="Li Qianxiao" userId="64a5c823-0c12-42a3-894d-a19ad3bb3348" providerId="ADAL" clId="{186476B7-6219-47EF-BC8E-0BC68E7DB247}" dt="2019-09-21T02:11:43.240" v="2733" actId="20577"/>
          <ac:spMkLst>
            <pc:docMk/>
            <pc:sldMk cId="473797061" sldId="453"/>
            <ac:spMk id="4" creationId="{BA8B8615-9B2D-42D8-B180-3DB0B102CB11}"/>
          </ac:spMkLst>
        </pc:spChg>
      </pc:sldChg>
    </pc:docChg>
  </pc:docChgLst>
  <pc:docChgLst>
    <pc:chgData name="Qianxiao Li" userId="64a5c823-0c12-42a3-894d-a19ad3bb3348" providerId="ADAL" clId="{5450B794-AF17-4D97-AA59-5B56F0BA9BD0}"/>
    <pc:docChg chg="undo redo custSel mod addSld delSld modSld sldOrd modMainMaster delSection modSection">
      <pc:chgData name="Qianxiao Li" userId="64a5c823-0c12-42a3-894d-a19ad3bb3348" providerId="ADAL" clId="{5450B794-AF17-4D97-AA59-5B56F0BA9BD0}" dt="2019-08-11T15:50:44.652" v="19246" actId="20577"/>
      <pc:docMkLst>
        <pc:docMk/>
      </pc:docMkLst>
      <pc:sldChg chg="addSp delSp modSp ord">
        <pc:chgData name="Qianxiao Li" userId="64a5c823-0c12-42a3-894d-a19ad3bb3348" providerId="ADAL" clId="{5450B794-AF17-4D97-AA59-5B56F0BA9BD0}" dt="2019-08-11T15:12:09.679" v="18002"/>
        <pc:sldMkLst>
          <pc:docMk/>
          <pc:sldMk cId="0" sldId="256"/>
        </pc:sldMkLst>
        <pc:spChg chg="add del mod">
          <ac:chgData name="Qianxiao Li" userId="64a5c823-0c12-42a3-894d-a19ad3bb3348" providerId="ADAL" clId="{5450B794-AF17-4D97-AA59-5B56F0BA9BD0}" dt="2019-08-10T08:58:38.189" v="2157"/>
          <ac:spMkLst>
            <pc:docMk/>
            <pc:sldMk cId="0" sldId="256"/>
            <ac:spMk id="2" creationId="{A94B5B73-D24B-45CC-AFF4-7C70E8CF311E}"/>
          </ac:spMkLst>
        </pc:spChg>
      </pc:sldChg>
      <pc:sldMasterChg chg="delSp modSldLayout">
        <pc:chgData name="Qianxiao Li" userId="64a5c823-0c12-42a3-894d-a19ad3bb3348" providerId="ADAL" clId="{5450B794-AF17-4D97-AA59-5B56F0BA9BD0}" dt="2019-08-11T06:01:59.581" v="7586" actId="113"/>
        <pc:sldMasterMkLst>
          <pc:docMk/>
          <pc:sldMasterMk cId="0" sldId="2147483648"/>
        </pc:sldMasterMkLst>
        <pc:picChg chg="del">
          <ac:chgData name="Qianxiao Li" userId="64a5c823-0c12-42a3-894d-a19ad3bb3348" providerId="ADAL" clId="{5450B794-AF17-4D97-AA59-5B56F0BA9BD0}" dt="2019-08-10T08:58:58.900" v="2158" actId="478"/>
          <ac:picMkLst>
            <pc:docMk/>
            <pc:sldMasterMk cId="0" sldId="2147483648"/>
            <ac:picMk id="1032" creationId="{939DC71A-2397-094F-81DA-151B269FA599}"/>
          </ac:picMkLst>
        </pc:picChg>
        <pc:sldLayoutChg chg="modSp">
          <pc:chgData name="Qianxiao Li" userId="64a5c823-0c12-42a3-894d-a19ad3bb3348" providerId="ADAL" clId="{5450B794-AF17-4D97-AA59-5B56F0BA9BD0}" dt="2019-08-11T06:01:59.581" v="7586" actId="113"/>
          <pc:sldLayoutMkLst>
            <pc:docMk/>
            <pc:sldMasterMk cId="0" sldId="2147483648"/>
            <pc:sldLayoutMk cId="1733134090" sldId="2147483661"/>
          </pc:sldLayoutMkLst>
          <pc:spChg chg="mod">
            <ac:chgData name="Qianxiao Li" userId="64a5c823-0c12-42a3-894d-a19ad3bb3348" providerId="ADAL" clId="{5450B794-AF17-4D97-AA59-5B56F0BA9BD0}" dt="2019-08-11T06:01:59.581" v="7586" actId="113"/>
            <ac:spMkLst>
              <pc:docMk/>
              <pc:sldMasterMk cId="0" sldId="2147483648"/>
              <pc:sldLayoutMk cId="1733134090" sldId="2147483661"/>
              <ac:spMk id="3" creationId="{F6A38B52-2F2B-D94B-9288-84D7331EA959}"/>
            </ac:spMkLst>
          </pc:spChg>
        </pc:sldLayoutChg>
        <pc:sldLayoutChg chg="addSp delSp modSp setBg">
          <pc:chgData name="Qianxiao Li" userId="64a5c823-0c12-42a3-894d-a19ad3bb3348" providerId="ADAL" clId="{5450B794-AF17-4D97-AA59-5B56F0BA9BD0}" dt="2019-08-11T03:10:43.770" v="4834" actId="403"/>
          <pc:sldLayoutMkLst>
            <pc:docMk/>
            <pc:sldMasterMk cId="0" sldId="2147483648"/>
            <pc:sldLayoutMk cId="3843833960" sldId="2147483662"/>
          </pc:sldLayoutMkLst>
          <pc:spChg chg="del mod">
            <ac:chgData name="Qianxiao Li" userId="64a5c823-0c12-42a3-894d-a19ad3bb3348" providerId="ADAL" clId="{5450B794-AF17-4D97-AA59-5B56F0BA9BD0}" dt="2019-08-11T03:05:11.839" v="4765" actId="478"/>
            <ac:spMkLst>
              <pc:docMk/>
              <pc:sldMasterMk cId="0" sldId="2147483648"/>
              <pc:sldLayoutMk cId="3843833960" sldId="2147483662"/>
              <ac:spMk id="2" creationId="{3F298E3E-3AE2-ED41-AB1C-4354C34812EF}"/>
            </ac:spMkLst>
          </pc:spChg>
          <pc:spChg chg="mod">
            <ac:chgData name="Qianxiao Li" userId="64a5c823-0c12-42a3-894d-a19ad3bb3348" providerId="ADAL" clId="{5450B794-AF17-4D97-AA59-5B56F0BA9BD0}" dt="2019-08-11T03:10:43.770" v="4834" actId="403"/>
            <ac:spMkLst>
              <pc:docMk/>
              <pc:sldMasterMk cId="0" sldId="2147483648"/>
              <pc:sldLayoutMk cId="3843833960" sldId="2147483662"/>
              <ac:spMk id="3" creationId="{C73CDE7F-4210-4B41-B2DF-19FBFFDEBF61}"/>
            </ac:spMkLst>
          </pc:spChg>
          <pc:spChg chg="del mod">
            <ac:chgData name="Qianxiao Li" userId="64a5c823-0c12-42a3-894d-a19ad3bb3348" providerId="ADAL" clId="{5450B794-AF17-4D97-AA59-5B56F0BA9BD0}" dt="2019-08-11T03:04:41.506" v="4758" actId="478"/>
            <ac:spMkLst>
              <pc:docMk/>
              <pc:sldMasterMk cId="0" sldId="2147483648"/>
              <pc:sldLayoutMk cId="3843833960" sldId="2147483662"/>
              <ac:spMk id="4" creationId="{0CFB2216-3555-8A45-959B-B961BA28A711}"/>
            </ac:spMkLst>
          </pc:spChg>
          <pc:spChg chg="del">
            <ac:chgData name="Qianxiao Li" userId="64a5c823-0c12-42a3-894d-a19ad3bb3348" providerId="ADAL" clId="{5450B794-AF17-4D97-AA59-5B56F0BA9BD0}" dt="2019-08-11T03:04:42.337" v="4759" actId="478"/>
            <ac:spMkLst>
              <pc:docMk/>
              <pc:sldMasterMk cId="0" sldId="2147483648"/>
              <pc:sldLayoutMk cId="3843833960" sldId="2147483662"/>
              <ac:spMk id="5" creationId="{BBD4ECB5-FEEB-8149-B3D3-1DC594E2AC36}"/>
            </ac:spMkLst>
          </pc:spChg>
          <pc:spChg chg="del">
            <ac:chgData name="Qianxiao Li" userId="64a5c823-0c12-42a3-894d-a19ad3bb3348" providerId="ADAL" clId="{5450B794-AF17-4D97-AA59-5B56F0BA9BD0}" dt="2019-08-11T03:04:39.141" v="4757" actId="478"/>
            <ac:spMkLst>
              <pc:docMk/>
              <pc:sldMasterMk cId="0" sldId="2147483648"/>
              <pc:sldLayoutMk cId="3843833960" sldId="2147483662"/>
              <ac:spMk id="6" creationId="{BC9CF881-940E-874A-BA91-90AC2C831AE7}"/>
            </ac:spMkLst>
          </pc:spChg>
          <pc:spChg chg="add mod">
            <ac:chgData name="Qianxiao Li" userId="64a5c823-0c12-42a3-894d-a19ad3bb3348" providerId="ADAL" clId="{5450B794-AF17-4D97-AA59-5B56F0BA9BD0}" dt="2019-08-11T03:10:17.404" v="4828"/>
            <ac:spMkLst>
              <pc:docMk/>
              <pc:sldMasterMk cId="0" sldId="2147483648"/>
              <pc:sldLayoutMk cId="3843833960" sldId="2147483662"/>
              <ac:spMk id="7" creationId="{B48088DC-8EDB-4668-8E65-169BCF3F0860}"/>
            </ac:spMkLst>
          </pc:spChg>
          <pc:spChg chg="add del">
            <ac:chgData name="Qianxiao Li" userId="64a5c823-0c12-42a3-894d-a19ad3bb3348" providerId="ADAL" clId="{5450B794-AF17-4D97-AA59-5B56F0BA9BD0}" dt="2019-08-11T03:04:58.013" v="4761"/>
            <ac:spMkLst>
              <pc:docMk/>
              <pc:sldMasterMk cId="0" sldId="2147483648"/>
              <pc:sldLayoutMk cId="3843833960" sldId="2147483662"/>
              <ac:spMk id="8" creationId="{82D6F5CB-6469-4A22-973C-C5FD22F157A9}"/>
            </ac:spMkLst>
          </pc:spChg>
          <pc:spChg chg="add mod">
            <ac:chgData name="Qianxiao Li" userId="64a5c823-0c12-42a3-894d-a19ad3bb3348" providerId="ADAL" clId="{5450B794-AF17-4D97-AA59-5B56F0BA9BD0}" dt="2019-08-11T03:10:15.716" v="4827"/>
            <ac:spMkLst>
              <pc:docMk/>
              <pc:sldMasterMk cId="0" sldId="2147483648"/>
              <pc:sldLayoutMk cId="3843833960" sldId="2147483662"/>
              <ac:spMk id="9" creationId="{F0779F44-B0F4-477A-8647-9D80885DDF62}"/>
            </ac:spMkLst>
          </pc:spChg>
          <pc:spChg chg="add del">
            <ac:chgData name="Qianxiao Li" userId="64a5c823-0c12-42a3-894d-a19ad3bb3348" providerId="ADAL" clId="{5450B794-AF17-4D97-AA59-5B56F0BA9BD0}" dt="2019-08-11T03:05:33.237" v="4788"/>
            <ac:spMkLst>
              <pc:docMk/>
              <pc:sldMasterMk cId="0" sldId="2147483648"/>
              <pc:sldLayoutMk cId="3843833960" sldId="2147483662"/>
              <ac:spMk id="10" creationId="{25225893-B59A-4D95-B28E-90355222958C}"/>
            </ac:spMkLst>
          </pc:spChg>
        </pc:sldLayoutChg>
      </pc:sldMasterChg>
    </pc:docChg>
  </pc:docChgLst>
  <pc:docChgLst>
    <pc:chgData name="Li Qianxiao" userId="64a5c823-0c12-42a3-894d-a19ad3bb3348" providerId="ADAL" clId="{182EAB38-440C-4F32-ABD1-FC02E3180F7C}"/>
    <pc:docChg chg="addSld delSld modSld modSection">
      <pc:chgData name="Li Qianxiao" userId="64a5c823-0c12-42a3-894d-a19ad3bb3348" providerId="ADAL" clId="{182EAB38-440C-4F32-ABD1-FC02E3180F7C}" dt="2020-02-09T08:46:55.090" v="9" actId="14100"/>
      <pc:docMkLst>
        <pc:docMk/>
      </pc:docMkLst>
      <pc:sldChg chg="modSp">
        <pc:chgData name="Li Qianxiao" userId="64a5c823-0c12-42a3-894d-a19ad3bb3348" providerId="ADAL" clId="{182EAB38-440C-4F32-ABD1-FC02E3180F7C}" dt="2020-02-09T08:46:55.090" v="9" actId="14100"/>
        <pc:sldMkLst>
          <pc:docMk/>
          <pc:sldMk cId="3517933398" sldId="442"/>
        </pc:sldMkLst>
        <pc:spChg chg="mod">
          <ac:chgData name="Li Qianxiao" userId="64a5c823-0c12-42a3-894d-a19ad3bb3348" providerId="ADAL" clId="{182EAB38-440C-4F32-ABD1-FC02E3180F7C}" dt="2020-02-09T08:46:19.149" v="5" actId="552"/>
          <ac:spMkLst>
            <pc:docMk/>
            <pc:sldMk cId="3517933398" sldId="442"/>
            <ac:spMk id="36" creationId="{1357D673-D098-DE46-8D4A-4D797C1629A6}"/>
          </ac:spMkLst>
        </pc:spChg>
        <pc:spChg chg="mod">
          <ac:chgData name="Li Qianxiao" userId="64a5c823-0c12-42a3-894d-a19ad3bb3348" providerId="ADAL" clId="{182EAB38-440C-4F32-ABD1-FC02E3180F7C}" dt="2020-02-09T08:46:26.398" v="6" actId="552"/>
          <ac:spMkLst>
            <pc:docMk/>
            <pc:sldMk cId="3517933398" sldId="442"/>
            <ac:spMk id="37" creationId="{489DA4C0-15D3-2F45-814C-9912A5DFB6F5}"/>
          </ac:spMkLst>
        </pc:spChg>
        <pc:spChg chg="mod">
          <ac:chgData name="Li Qianxiao" userId="64a5c823-0c12-42a3-894d-a19ad3bb3348" providerId="ADAL" clId="{182EAB38-440C-4F32-ABD1-FC02E3180F7C}" dt="2020-02-09T08:46:19.149" v="5" actId="552"/>
          <ac:spMkLst>
            <pc:docMk/>
            <pc:sldMk cId="3517933398" sldId="442"/>
            <ac:spMk id="41" creationId="{51E4DE2F-BF6B-4E40-B262-23E447B1D235}"/>
          </ac:spMkLst>
        </pc:spChg>
        <pc:spChg chg="mod">
          <ac:chgData name="Li Qianxiao" userId="64a5c823-0c12-42a3-894d-a19ad3bb3348" providerId="ADAL" clId="{182EAB38-440C-4F32-ABD1-FC02E3180F7C}" dt="2020-02-09T08:46:26.398" v="6" actId="552"/>
          <ac:spMkLst>
            <pc:docMk/>
            <pc:sldMk cId="3517933398" sldId="442"/>
            <ac:spMk id="42" creationId="{30E1F247-0617-574B-8325-542B04DAE2F1}"/>
          </ac:spMkLst>
        </pc:spChg>
        <pc:spChg chg="mod">
          <ac:chgData name="Li Qianxiao" userId="64a5c823-0c12-42a3-894d-a19ad3bb3348" providerId="ADAL" clId="{182EAB38-440C-4F32-ABD1-FC02E3180F7C}" dt="2020-02-09T08:46:19.149" v="5" actId="552"/>
          <ac:spMkLst>
            <pc:docMk/>
            <pc:sldMk cId="3517933398" sldId="442"/>
            <ac:spMk id="45" creationId="{68E4DC35-B530-764E-9146-CE58B996B455}"/>
          </ac:spMkLst>
        </pc:spChg>
        <pc:spChg chg="mod">
          <ac:chgData name="Li Qianxiao" userId="64a5c823-0c12-42a3-894d-a19ad3bb3348" providerId="ADAL" clId="{182EAB38-440C-4F32-ABD1-FC02E3180F7C}" dt="2020-02-09T08:46:26.398" v="6" actId="552"/>
          <ac:spMkLst>
            <pc:docMk/>
            <pc:sldMk cId="3517933398" sldId="442"/>
            <ac:spMk id="46" creationId="{31FA0656-5157-8A48-BB44-18B6C1CB5CCB}"/>
          </ac:spMkLst>
        </pc:spChg>
        <pc:spChg chg="mod">
          <ac:chgData name="Li Qianxiao" userId="64a5c823-0c12-42a3-894d-a19ad3bb3348" providerId="ADAL" clId="{182EAB38-440C-4F32-ABD1-FC02E3180F7C}" dt="2020-02-09T08:46:19.149" v="5" actId="552"/>
          <ac:spMkLst>
            <pc:docMk/>
            <pc:sldMk cId="3517933398" sldId="442"/>
            <ac:spMk id="49" creationId="{71E18613-C5DD-5546-A482-BBD772FFEFA2}"/>
          </ac:spMkLst>
        </pc:spChg>
        <pc:spChg chg="mod">
          <ac:chgData name="Li Qianxiao" userId="64a5c823-0c12-42a3-894d-a19ad3bb3348" providerId="ADAL" clId="{182EAB38-440C-4F32-ABD1-FC02E3180F7C}" dt="2020-02-09T08:46:26.398" v="6" actId="552"/>
          <ac:spMkLst>
            <pc:docMk/>
            <pc:sldMk cId="3517933398" sldId="442"/>
            <ac:spMk id="50" creationId="{47C81C45-0D8D-2847-9768-C498D6BFB553}"/>
          </ac:spMkLst>
        </pc:spChg>
        <pc:grpChg chg="mod">
          <ac:chgData name="Li Qianxiao" userId="64a5c823-0c12-42a3-894d-a19ad3bb3348" providerId="ADAL" clId="{182EAB38-440C-4F32-ABD1-FC02E3180F7C}" dt="2020-02-09T08:46:26.398" v="6" actId="552"/>
          <ac:grpSpMkLst>
            <pc:docMk/>
            <pc:sldMk cId="3517933398" sldId="442"/>
            <ac:grpSpMk id="21" creationId="{8643EF63-8CF5-2F48-A65A-103048E552DE}"/>
          </ac:grpSpMkLst>
        </pc:grpChg>
        <pc:grpChg chg="mod">
          <ac:chgData name="Li Qianxiao" userId="64a5c823-0c12-42a3-894d-a19ad3bb3348" providerId="ADAL" clId="{182EAB38-440C-4F32-ABD1-FC02E3180F7C}" dt="2020-02-09T08:46:26.398" v="6" actId="552"/>
          <ac:grpSpMkLst>
            <pc:docMk/>
            <pc:sldMk cId="3517933398" sldId="442"/>
            <ac:grpSpMk id="22" creationId="{73EF3B04-BEA6-CB4B-BD92-232E46CACCA9}"/>
          </ac:grpSpMkLst>
        </pc:grpChg>
        <pc:grpChg chg="mod">
          <ac:chgData name="Li Qianxiao" userId="64a5c823-0c12-42a3-894d-a19ad3bb3348" providerId="ADAL" clId="{182EAB38-440C-4F32-ABD1-FC02E3180F7C}" dt="2020-02-09T08:46:26.398" v="6" actId="552"/>
          <ac:grpSpMkLst>
            <pc:docMk/>
            <pc:sldMk cId="3517933398" sldId="442"/>
            <ac:grpSpMk id="34" creationId="{C98EFEF7-0D4A-F946-8E0E-5CBDFEFD44D8}"/>
          </ac:grpSpMkLst>
        </pc:grpChg>
        <pc:grpChg chg="mod">
          <ac:chgData name="Li Qianxiao" userId="64a5c823-0c12-42a3-894d-a19ad3bb3348" providerId="ADAL" clId="{182EAB38-440C-4F32-ABD1-FC02E3180F7C}" dt="2020-02-09T08:46:26.398" v="6" actId="552"/>
          <ac:grpSpMkLst>
            <pc:docMk/>
            <pc:sldMk cId="3517933398" sldId="442"/>
            <ac:grpSpMk id="35" creationId="{8C87357C-EB69-6A46-8B6C-F9721A1AC328}"/>
          </ac:grpSpMkLst>
        </pc:grpChg>
        <pc:grpChg chg="mod">
          <ac:chgData name="Li Qianxiao" userId="64a5c823-0c12-42a3-894d-a19ad3bb3348" providerId="ADAL" clId="{182EAB38-440C-4F32-ABD1-FC02E3180F7C}" dt="2020-02-09T08:46:26.398" v="6" actId="552"/>
          <ac:grpSpMkLst>
            <pc:docMk/>
            <pc:sldMk cId="3517933398" sldId="442"/>
            <ac:grpSpMk id="40" creationId="{5145D74F-9AEA-134D-B76B-0E9BC44DE618}"/>
          </ac:grpSpMkLst>
        </pc:grpChg>
        <pc:cxnChg chg="mod">
          <ac:chgData name="Li Qianxiao" userId="64a5c823-0c12-42a3-894d-a19ad3bb3348" providerId="ADAL" clId="{182EAB38-440C-4F32-ABD1-FC02E3180F7C}" dt="2020-02-09T08:46:43.296" v="7" actId="14100"/>
          <ac:cxnSpMkLst>
            <pc:docMk/>
            <pc:sldMk cId="3517933398" sldId="442"/>
            <ac:cxnSpMk id="24" creationId="{0F668876-E475-914B-8813-63A34A86D51C}"/>
          </ac:cxnSpMkLst>
        </pc:cxnChg>
        <pc:cxnChg chg="mod">
          <ac:chgData name="Li Qianxiao" userId="64a5c823-0c12-42a3-894d-a19ad3bb3348" providerId="ADAL" clId="{182EAB38-440C-4F32-ABD1-FC02E3180F7C}" dt="2020-02-09T08:46:48.463" v="8" actId="14100"/>
          <ac:cxnSpMkLst>
            <pc:docMk/>
            <pc:sldMk cId="3517933398" sldId="442"/>
            <ac:cxnSpMk id="25" creationId="{07788553-CAF3-FD4D-8AAE-0207D672FB18}"/>
          </ac:cxnSpMkLst>
        </pc:cxnChg>
        <pc:cxnChg chg="mod">
          <ac:chgData name="Li Qianxiao" userId="64a5c823-0c12-42a3-894d-a19ad3bb3348" providerId="ADAL" clId="{182EAB38-440C-4F32-ABD1-FC02E3180F7C}" dt="2020-02-09T08:46:55.090" v="9" actId="14100"/>
          <ac:cxnSpMkLst>
            <pc:docMk/>
            <pc:sldMk cId="3517933398" sldId="442"/>
            <ac:cxnSpMk id="26" creationId="{9FDA8AF4-9893-3E4E-84F4-057D4FC51D93}"/>
          </ac:cxnSpMkLst>
        </pc:cxnChg>
      </pc:sldChg>
      <pc:sldChg chg="del">
        <pc:chgData name="Li Qianxiao" userId="64a5c823-0c12-42a3-894d-a19ad3bb3348" providerId="ADAL" clId="{182EAB38-440C-4F32-ABD1-FC02E3180F7C}" dt="2020-02-09T07:42:45.640" v="1" actId="2696"/>
        <pc:sldMkLst>
          <pc:docMk/>
          <pc:sldMk cId="1800692648" sldId="452"/>
        </pc:sldMkLst>
      </pc:sldChg>
      <pc:sldChg chg="modSp add">
        <pc:chgData name="Li Qianxiao" userId="64a5c823-0c12-42a3-894d-a19ad3bb3348" providerId="ADAL" clId="{182EAB38-440C-4F32-ABD1-FC02E3180F7C}" dt="2020-02-09T07:42:51.977" v="4" actId="1038"/>
        <pc:sldMkLst>
          <pc:docMk/>
          <pc:sldMk cId="801882676" sldId="454"/>
        </pc:sldMkLst>
        <pc:spChg chg="mod">
          <ac:chgData name="Li Qianxiao" userId="64a5c823-0c12-42a3-894d-a19ad3bb3348" providerId="ADAL" clId="{182EAB38-440C-4F32-ABD1-FC02E3180F7C}" dt="2020-02-09T07:42:51.977" v="4" actId="1038"/>
          <ac:spMkLst>
            <pc:docMk/>
            <pc:sldMk cId="801882676" sldId="454"/>
            <ac:spMk id="22" creationId="{BB1D475A-510E-D84C-BEA1-461D10CCF9D6}"/>
          </ac:spMkLst>
        </pc:spChg>
        <pc:cxnChg chg="mod">
          <ac:chgData name="Li Qianxiao" userId="64a5c823-0c12-42a3-894d-a19ad3bb3348" providerId="ADAL" clId="{182EAB38-440C-4F32-ABD1-FC02E3180F7C}" dt="2020-02-09T07:42:51.977" v="4" actId="1038"/>
          <ac:cxnSpMkLst>
            <pc:docMk/>
            <pc:sldMk cId="801882676" sldId="454"/>
            <ac:cxnSpMk id="12" creationId="{731AEB40-D137-874E-A774-46961ADC68BE}"/>
          </ac:cxnSpMkLst>
        </pc:cxnChg>
        <pc:cxnChg chg="mod">
          <ac:chgData name="Li Qianxiao" userId="64a5c823-0c12-42a3-894d-a19ad3bb3348" providerId="ADAL" clId="{182EAB38-440C-4F32-ABD1-FC02E3180F7C}" dt="2020-02-09T07:42:51.977" v="4" actId="1038"/>
          <ac:cxnSpMkLst>
            <pc:docMk/>
            <pc:sldMk cId="801882676" sldId="454"/>
            <ac:cxnSpMk id="13" creationId="{54455DEF-5AB1-A741-8B37-AE7A558B909B}"/>
          </ac:cxnSpMkLst>
        </pc:cxnChg>
        <pc:cxnChg chg="mod">
          <ac:chgData name="Li Qianxiao" userId="64a5c823-0c12-42a3-894d-a19ad3bb3348" providerId="ADAL" clId="{182EAB38-440C-4F32-ABD1-FC02E3180F7C}" dt="2020-02-09T07:42:51.977" v="4" actId="1038"/>
          <ac:cxnSpMkLst>
            <pc:docMk/>
            <pc:sldMk cId="801882676" sldId="454"/>
            <ac:cxnSpMk id="14" creationId="{DD35A439-19C6-DC42-8481-FF017FC5F38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16/9/22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0.png"/><Relationship Id="rId21" Type="http://schemas.openxmlformats.org/officeDocument/2006/relationships/image" Target="../media/image56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24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0.png"/><Relationship Id="rId19" Type="http://schemas.openxmlformats.org/officeDocument/2006/relationships/image" Target="../media/image54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7" Type="http://schemas.openxmlformats.org/officeDocument/2006/relationships/image" Target="../media/image3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  <a:t>Foundations of Machine Learning</a:t>
            </a:r>
            <a:b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DSA 5105 • Lecture 7</a:t>
            </a:r>
          </a:p>
          <a:p>
            <a:pPr algn="ctr" eaLnBrk="1" hangingPunct="1">
              <a:spcBef>
                <a:spcPct val="50000"/>
              </a:spcBef>
            </a:pPr>
            <a:b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Soufiane Hayou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Mathematics</a:t>
            </a:r>
            <a:endParaRPr lang="en-US" altLang="en-US" sz="45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1A-1FA5-0A45-8554-FEA15544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Optimize RNNs?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D485-694B-D44C-A337-95F37B643C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AE8A7F-1722-3248-B2F1-69A8154988E0}"/>
              </a:ext>
            </a:extLst>
          </p:cNvPr>
          <p:cNvGrpSpPr/>
          <p:nvPr/>
        </p:nvGrpSpPr>
        <p:grpSpPr>
          <a:xfrm>
            <a:off x="1393320" y="2394362"/>
            <a:ext cx="7365422" cy="4409250"/>
            <a:chOff x="1266427" y="1593469"/>
            <a:chExt cx="7365422" cy="4409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70893BC-BB49-1543-8B39-E9FFCCC779C2}"/>
                    </a:ext>
                  </a:extLst>
                </p:cNvPr>
                <p:cNvSpPr txBox="1"/>
                <p:nvPr/>
              </p:nvSpPr>
              <p:spPr>
                <a:xfrm>
                  <a:off x="1479372" y="4854066"/>
                  <a:ext cx="153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9B5E69-E56F-46A0-B04B-7E24AFABC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372" y="4854066"/>
                  <a:ext cx="15319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AE340B-412B-B148-AB20-0EC8E97B5449}"/>
                    </a:ext>
                  </a:extLst>
                </p:cNvPr>
                <p:cNvSpPr txBox="1"/>
                <p:nvPr/>
              </p:nvSpPr>
              <p:spPr>
                <a:xfrm>
                  <a:off x="1915318" y="3804575"/>
                  <a:ext cx="1273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SG" sz="1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9188FF-71A2-46DD-8530-AC4A789C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318" y="3804575"/>
                  <a:ext cx="127315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358FFD-D761-1542-BAF5-818EA0109047}"/>
                </a:ext>
              </a:extLst>
            </p:cNvPr>
            <p:cNvGrpSpPr/>
            <p:nvPr/>
          </p:nvGrpSpPr>
          <p:grpSpPr>
            <a:xfrm>
              <a:off x="1266427" y="1593469"/>
              <a:ext cx="7365422" cy="4409250"/>
              <a:chOff x="1190227" y="2554621"/>
              <a:chExt cx="7365422" cy="440925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F423673-0230-2F44-9FA2-B63255072D30}"/>
                  </a:ext>
                </a:extLst>
              </p:cNvPr>
              <p:cNvCxnSpPr>
                <a:stCxn id="15" idx="6"/>
                <a:endCxn id="38" idx="2"/>
              </p:cNvCxnSpPr>
              <p:nvPr/>
            </p:nvCxnSpPr>
            <p:spPr bwMode="auto">
              <a:xfrm>
                <a:off x="1901148" y="5473630"/>
                <a:ext cx="75723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15E5302-A317-354D-831C-30739194C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90227" y="5118169"/>
                    <a:ext cx="710921" cy="7109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C4C666C1-4B8E-4013-A921-7975E3CEF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90227" y="5118169"/>
                    <a:ext cx="710921" cy="71092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2B3849-FC26-8D41-937A-30F12E313D1B}"/>
                  </a:ext>
                </a:extLst>
              </p:cNvPr>
              <p:cNvCxnSpPr>
                <a:stCxn id="45" idx="0"/>
                <a:endCxn id="38" idx="4"/>
              </p:cNvCxnSpPr>
              <p:nvPr/>
            </p:nvCxnSpPr>
            <p:spPr bwMode="auto">
              <a:xfrm flipV="1">
                <a:off x="3013841" y="5829090"/>
                <a:ext cx="0" cy="4238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F2CA93-7C9B-D74E-8FE4-8142ACF3ECCC}"/>
                  </a:ext>
                </a:extLst>
              </p:cNvPr>
              <p:cNvCxnSpPr>
                <a:stCxn id="46" idx="0"/>
              </p:cNvCxnSpPr>
              <p:nvPr/>
            </p:nvCxnSpPr>
            <p:spPr bwMode="auto">
              <a:xfrm flipH="1" flipV="1">
                <a:off x="4481993" y="5829091"/>
                <a:ext cx="1" cy="42385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AA1DA33-DA4C-4740-AC43-545715025345}"/>
                  </a:ext>
                </a:extLst>
              </p:cNvPr>
              <p:cNvCxnSpPr>
                <a:stCxn id="47" idx="0"/>
              </p:cNvCxnSpPr>
              <p:nvPr/>
            </p:nvCxnSpPr>
            <p:spPr bwMode="auto">
              <a:xfrm flipH="1" flipV="1">
                <a:off x="6703376" y="5829091"/>
                <a:ext cx="1" cy="42385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9EF1A35-B309-0C42-918B-5096DCF08FFB}"/>
                  </a:ext>
                </a:extLst>
              </p:cNvPr>
              <p:cNvGrpSpPr/>
              <p:nvPr/>
            </p:nvGrpSpPr>
            <p:grpSpPr>
              <a:xfrm>
                <a:off x="2658380" y="6252950"/>
                <a:ext cx="5897269" cy="710921"/>
                <a:chOff x="2591705" y="6148175"/>
                <a:chExt cx="5897269" cy="7109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BFC079D7-523F-2B41-A902-5E45E5DFAC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91705" y="6148175"/>
                      <a:ext cx="710921" cy="710921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A67E1730-C01E-4A61-AC8C-FEC877550A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1705" y="6148175"/>
                      <a:ext cx="710921" cy="710921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096AA49F-0C25-C344-AAD3-A0137A4E1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59858" y="6148175"/>
                      <a:ext cx="710921" cy="710921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SG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96997A83-86EB-4926-87B4-B0AAD75BC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059858" y="6148175"/>
                      <a:ext cx="710921" cy="710921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74E2E150-2CEF-524A-A4FA-425CFFBE5D8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281241" y="6148175"/>
                      <a:ext cx="710921" cy="710921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465970F2-DFEF-46D1-8A5B-EB9711D7B8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281241" y="6148175"/>
                      <a:ext cx="710921" cy="710921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5085"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8FC8B673-A5E7-2846-B6F4-9B17AF1CA3D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78053" y="6148175"/>
                      <a:ext cx="710921" cy="710921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oMath>
                        </m:oMathPara>
                      </a14:m>
                      <a:endParaRPr lang="en-SG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58AE188B-81CD-48D2-9118-DEB8707E20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778053" y="6148175"/>
                      <a:ext cx="710921" cy="710921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48528D4-9416-634A-87C1-6F96AB844AED}"/>
                  </a:ext>
                </a:extLst>
              </p:cNvPr>
              <p:cNvCxnSpPr>
                <a:stCxn id="48" idx="0"/>
              </p:cNvCxnSpPr>
              <p:nvPr/>
            </p:nvCxnSpPr>
            <p:spPr bwMode="auto">
              <a:xfrm flipH="1" flipV="1">
                <a:off x="8200188" y="5829091"/>
                <a:ext cx="1" cy="42385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E705829-5C74-B64B-B7DD-E9ECC81A2B58}"/>
                  </a:ext>
                </a:extLst>
              </p:cNvPr>
              <p:cNvGrpSpPr/>
              <p:nvPr/>
            </p:nvGrpSpPr>
            <p:grpSpPr>
              <a:xfrm>
                <a:off x="2658380" y="4714104"/>
                <a:ext cx="5897269" cy="1114986"/>
                <a:chOff x="2591705" y="4314054"/>
                <a:chExt cx="5897269" cy="11149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BF42090-3569-154D-8437-B8E78C2622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91705" y="4718119"/>
                      <a:ext cx="710921" cy="7109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2F688D6A-5AD7-42CA-BC72-EAB01CEF94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1705" y="4718119"/>
                      <a:ext cx="710921" cy="710921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2564ED2-4E75-7B47-939D-44BDD4091D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59858" y="4718119"/>
                      <a:ext cx="710921" cy="7109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3A7CC99-4AF9-4D88-8BD2-16A9B1CCC9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059858" y="4718119"/>
                      <a:ext cx="710921" cy="710921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D5871378-9B93-1F48-82AD-488FEF9514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281241" y="4718119"/>
                      <a:ext cx="710921" cy="7109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CC22B95B-9F06-4703-9AD0-FF9F657D90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281241" y="4718119"/>
                      <a:ext cx="710921" cy="710921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11864"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3A898BC3-D868-DB41-8D94-ED129D26A3F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78053" y="4718119"/>
                      <a:ext cx="710921" cy="7109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316E6468-D832-4146-A257-E2F6613B53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778053" y="4718119"/>
                      <a:ext cx="710921" cy="710921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AEECF150-5972-6B46-8F85-D2CA71CE41D6}"/>
                    </a:ext>
                  </a:extLst>
                </p:cNvPr>
                <p:cNvCxnSpPr>
                  <a:stCxn id="38" idx="6"/>
                  <a:endCxn id="39" idx="2"/>
                </p:cNvCxnSpPr>
                <p:nvPr/>
              </p:nvCxnSpPr>
              <p:spPr bwMode="auto">
                <a:xfrm>
                  <a:off x="3302626" y="5073580"/>
                  <a:ext cx="75723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A96A6D1-6A60-624A-8328-174222050800}"/>
                    </a:ext>
                  </a:extLst>
                </p:cNvPr>
                <p:cNvSpPr txBox="1"/>
                <p:nvPr/>
              </p:nvSpPr>
              <p:spPr>
                <a:xfrm>
                  <a:off x="5175021" y="4314054"/>
                  <a:ext cx="647365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SG" sz="6000" dirty="0"/>
                    <a:t>…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EE987BC7-8E7D-3D42-9E4D-ED859CF75272}"/>
                    </a:ext>
                  </a:extLst>
                </p:cNvPr>
                <p:cNvCxnSpPr>
                  <a:stCxn id="40" idx="6"/>
                  <a:endCxn id="41" idx="2"/>
                </p:cNvCxnSpPr>
                <p:nvPr/>
              </p:nvCxnSpPr>
              <p:spPr bwMode="auto">
                <a:xfrm>
                  <a:off x="6992162" y="5073580"/>
                  <a:ext cx="78589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8C1CF8E-8EC7-0942-9ECA-6B98A4E766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8380" y="4001572"/>
                    <a:ext cx="710921" cy="71092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473C6DE-8FB9-4D93-9EDB-2E38E24EEA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58380" y="4001572"/>
                    <a:ext cx="710921" cy="71092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CC7D23A5-24C6-3841-8CAD-F411770B08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26533" y="4001573"/>
                    <a:ext cx="710921" cy="71092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0B98EC0-99BA-45BC-9E4B-A497B52DE5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26533" y="4001573"/>
                    <a:ext cx="710921" cy="71092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12D8A9E-096F-E84F-B620-05500D3CF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47916" y="4001573"/>
                    <a:ext cx="710921" cy="71092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0563411A-0FAE-46D7-A8B9-AB77A181E8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7916" y="4001573"/>
                    <a:ext cx="710921" cy="710921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5932"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284B50A-ACE1-4340-9F99-A22E97150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4728" y="4001573"/>
                    <a:ext cx="710921" cy="71092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8C459D88-93B9-4876-8F8E-8B5FDD05A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44728" y="4001573"/>
                    <a:ext cx="710921" cy="710921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3DD4053-4DFE-754D-9FDF-437506E0748F}"/>
                  </a:ext>
                </a:extLst>
              </p:cNvPr>
              <p:cNvCxnSpPr>
                <a:stCxn id="38" idx="0"/>
                <a:endCxn id="22" idx="4"/>
              </p:cNvCxnSpPr>
              <p:nvPr/>
            </p:nvCxnSpPr>
            <p:spPr bwMode="auto">
              <a:xfrm flipV="1">
                <a:off x="3013841" y="4712493"/>
                <a:ext cx="0" cy="40567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3BB8E82-70F0-7846-B6D6-F60A90F0A429}"/>
                  </a:ext>
                </a:extLst>
              </p:cNvPr>
              <p:cNvCxnSpPr>
                <a:stCxn id="39" idx="0"/>
                <a:endCxn id="23" idx="4"/>
              </p:cNvCxnSpPr>
              <p:nvPr/>
            </p:nvCxnSpPr>
            <p:spPr bwMode="auto">
              <a:xfrm flipV="1">
                <a:off x="4481994" y="4712494"/>
                <a:ext cx="0" cy="4056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AA0789E-F05E-F840-9D88-D2ADD1FA614F}"/>
                  </a:ext>
                </a:extLst>
              </p:cNvPr>
              <p:cNvCxnSpPr>
                <a:stCxn id="40" idx="0"/>
                <a:endCxn id="24" idx="4"/>
              </p:cNvCxnSpPr>
              <p:nvPr/>
            </p:nvCxnSpPr>
            <p:spPr bwMode="auto">
              <a:xfrm flipV="1">
                <a:off x="6703377" y="4712494"/>
                <a:ext cx="0" cy="4056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0F387FB-BC6D-C242-8F73-5532BE183437}"/>
                  </a:ext>
                </a:extLst>
              </p:cNvPr>
              <p:cNvCxnSpPr>
                <a:stCxn id="41" idx="0"/>
                <a:endCxn id="25" idx="4"/>
              </p:cNvCxnSpPr>
              <p:nvPr/>
            </p:nvCxnSpPr>
            <p:spPr bwMode="auto">
              <a:xfrm flipV="1">
                <a:off x="8200189" y="4712494"/>
                <a:ext cx="0" cy="4056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747672-2B9C-044A-9BA4-F1E869ED2D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8380" y="2554621"/>
                    <a:ext cx="710921" cy="710921"/>
                  </a:xfrm>
                  <a:prstGeom prst="ellipse">
                    <a:avLst/>
                  </a:prstGeom>
                  <a:solidFill>
                    <a:srgbClr val="E6E6E6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8BE2D0F1-83F7-499F-A57F-B820B3E1D4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58380" y="2554621"/>
                    <a:ext cx="710921" cy="710921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06A91CC-4DD6-BA40-A1AD-F42DDF5CE0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26533" y="2554622"/>
                    <a:ext cx="710921" cy="710921"/>
                  </a:xfrm>
                  <a:prstGeom prst="ellipse">
                    <a:avLst/>
                  </a:prstGeom>
                  <a:solidFill>
                    <a:srgbClr val="E6E6E6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04D7AF3-CE69-4449-A50B-DD038A5AEE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26533" y="2554622"/>
                    <a:ext cx="710921" cy="710921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D90CA27-42E5-FE49-8F30-C820048F18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47916" y="2554622"/>
                    <a:ext cx="710921" cy="710921"/>
                  </a:xfrm>
                  <a:prstGeom prst="ellipse">
                    <a:avLst/>
                  </a:prstGeom>
                  <a:solidFill>
                    <a:srgbClr val="E6E6E6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66ED51EF-BC42-4B2D-AB54-77F3F08B06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7916" y="2554622"/>
                    <a:ext cx="710921" cy="710921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11017"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2FC8805-A1F1-9B4B-B486-D89DC8A174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4728" y="2554622"/>
                    <a:ext cx="710921" cy="710921"/>
                  </a:xfrm>
                  <a:prstGeom prst="ellipse">
                    <a:avLst/>
                  </a:prstGeom>
                  <a:solidFill>
                    <a:srgbClr val="E6E6E6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1B74F8C-7A20-4554-882C-ADE5DF2E8E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44728" y="2554622"/>
                    <a:ext cx="710921" cy="710921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EAC76E7-2D83-8640-8940-CED37A7AC088}"/>
                  </a:ext>
                </a:extLst>
              </p:cNvPr>
              <p:cNvCxnSpPr>
                <a:stCxn id="30" idx="4"/>
                <a:endCxn id="22" idx="0"/>
              </p:cNvCxnSpPr>
              <p:nvPr/>
            </p:nvCxnSpPr>
            <p:spPr bwMode="auto">
              <a:xfrm>
                <a:off x="3013841" y="3265542"/>
                <a:ext cx="0" cy="73603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B6FB2AF-C636-E341-AA10-32F7D8264991}"/>
                  </a:ext>
                </a:extLst>
              </p:cNvPr>
              <p:cNvCxnSpPr>
                <a:stCxn id="31" idx="4"/>
                <a:endCxn id="23" idx="0"/>
              </p:cNvCxnSpPr>
              <p:nvPr/>
            </p:nvCxnSpPr>
            <p:spPr bwMode="auto">
              <a:xfrm>
                <a:off x="4481994" y="3265543"/>
                <a:ext cx="0" cy="73603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A381B2D-4ABF-C34A-9FF9-32CD28C48F33}"/>
                  </a:ext>
                </a:extLst>
              </p:cNvPr>
              <p:cNvCxnSpPr>
                <a:stCxn id="32" idx="4"/>
                <a:endCxn id="24" idx="0"/>
              </p:cNvCxnSpPr>
              <p:nvPr/>
            </p:nvCxnSpPr>
            <p:spPr bwMode="auto">
              <a:xfrm>
                <a:off x="6703377" y="3265543"/>
                <a:ext cx="0" cy="73603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F39E944-D85B-3843-84D6-880BA67428BC}"/>
                  </a:ext>
                </a:extLst>
              </p:cNvPr>
              <p:cNvCxnSpPr>
                <a:stCxn id="33" idx="4"/>
                <a:endCxn id="25" idx="0"/>
              </p:cNvCxnSpPr>
              <p:nvPr/>
            </p:nvCxnSpPr>
            <p:spPr bwMode="auto">
              <a:xfrm>
                <a:off x="8200189" y="3265543"/>
                <a:ext cx="0" cy="73603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A4898E-A0A5-5044-A78A-BDA7F1857C69}"/>
                    </a:ext>
                  </a:extLst>
                </p:cNvPr>
                <p:cNvSpPr txBox="1"/>
                <p:nvPr/>
              </p:nvSpPr>
              <p:spPr>
                <a:xfrm>
                  <a:off x="3072489" y="4854066"/>
                  <a:ext cx="153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3491782-259E-40C1-839A-2F463AF1D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489" y="4854066"/>
                  <a:ext cx="153191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1DFC59-FCA6-1645-A638-312430DE5288}"/>
                    </a:ext>
                  </a:extLst>
                </p:cNvPr>
                <p:cNvSpPr txBox="1"/>
                <p:nvPr/>
              </p:nvSpPr>
              <p:spPr>
                <a:xfrm>
                  <a:off x="6762024" y="4854066"/>
                  <a:ext cx="153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9D6FE07-5EBD-466C-94D1-6A0C82DCA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024" y="4854066"/>
                  <a:ext cx="153191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17091B6-3D75-B54E-9D51-1E3180A1F420}"/>
                    </a:ext>
                  </a:extLst>
                </p:cNvPr>
                <p:cNvSpPr txBox="1"/>
                <p:nvPr/>
              </p:nvSpPr>
              <p:spPr>
                <a:xfrm>
                  <a:off x="3425780" y="3804575"/>
                  <a:ext cx="1273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SG" sz="1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2035AA4-E64D-47C6-B9CD-AD478A5F3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80" y="3804575"/>
                  <a:ext cx="12731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41A3BD-7E27-C848-9F60-AE9915BAD736}"/>
                    </a:ext>
                  </a:extLst>
                </p:cNvPr>
                <p:cNvSpPr txBox="1"/>
                <p:nvPr/>
              </p:nvSpPr>
              <p:spPr>
                <a:xfrm>
                  <a:off x="5559169" y="3804575"/>
                  <a:ext cx="1273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SG" sz="1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54538D2-5A43-4B04-ACE8-89C4C1612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169" y="3804575"/>
                  <a:ext cx="127315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59647D3-712F-3340-B256-53873B57DA08}"/>
                    </a:ext>
                  </a:extLst>
                </p:cNvPr>
                <p:cNvSpPr txBox="1"/>
                <p:nvPr/>
              </p:nvSpPr>
              <p:spPr>
                <a:xfrm>
                  <a:off x="7082716" y="3804575"/>
                  <a:ext cx="1273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SG" sz="1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12DDB43-E995-4D26-A419-866E51628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716" y="3804575"/>
                  <a:ext cx="127315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04D0-3998-7049-804D-BA9851B3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AAAED-22A4-D746-8A72-2D9BAC3D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Parameters are shared in </a:t>
                </a:r>
                <a:r>
                  <a:rPr lang="en-US" dirty="0"/>
                  <a:t>time</a:t>
                </a:r>
                <a:r>
                  <a:rPr lang="en-US" b="0" dirty="0"/>
                  <a:t>, as opposed to </a:t>
                </a:r>
                <a:r>
                  <a:rPr lang="en-US" dirty="0"/>
                  <a:t>space</a:t>
                </a:r>
                <a:r>
                  <a:rPr lang="en-US" b="0" dirty="0"/>
                  <a:t> as in CNNs</a:t>
                </a:r>
                <a:br>
                  <a:rPr lang="en-US" b="0" dirty="0"/>
                </a:b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Temporal/causal structure is preserved</a:t>
                </a:r>
                <a:br>
                  <a:rPr lang="en-US" b="0" dirty="0"/>
                </a:b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hidden states can be made large to give the system some form of memory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By changing the form of the hidden states and/or the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, we can obtain many variants, including Gated Recurrent Units (GRU) and Long Short Term Memory (LSTM)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AAAED-22A4-D746-8A72-2D9BAC3D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070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480A5-D413-A141-A873-EFC1E3D08F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34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050F-C70D-4840-AE1F-FA45E8536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RNNs for Text Generation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449DD4-CDCE-4A8D-B807-AD5185C268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884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B50-DE68-42CF-BE6A-1E0D143C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4406-0DF4-4814-89DD-E6E971D39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852852-65A7-43B6-8A77-A72ABF1EB067}"/>
              </a:ext>
            </a:extLst>
          </p:cNvPr>
          <p:cNvSpPr txBox="1">
            <a:spLocks/>
          </p:cNvSpPr>
          <p:nvPr/>
        </p:nvSpPr>
        <p:spPr>
          <a:xfrm>
            <a:off x="611188" y="2193925"/>
            <a:ext cx="8628062" cy="474027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Convolution Neural Networks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Suitable for data with spatial structure (e.g. images)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Convolution </a:t>
            </a:r>
            <a:r>
              <a:rPr lang="en-US" dirty="0"/>
              <a:t>and pooling builds equivariance, invariance</a:t>
            </a:r>
          </a:p>
          <a:p>
            <a:endParaRPr lang="en-US" b="0" dirty="0"/>
          </a:p>
          <a:p>
            <a:r>
              <a:rPr lang="en-US" b="0" dirty="0"/>
              <a:t>Recurrent Neural Networks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Suitable for data with temporal structure (e.g. text, time series)</a:t>
            </a:r>
          </a:p>
          <a:p>
            <a:endParaRPr lang="en-US" b="0" dirty="0"/>
          </a:p>
          <a:p>
            <a:r>
              <a:rPr lang="en-US" b="0" dirty="0"/>
              <a:t>They can build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4452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827-BF16-4F70-9085-F6BC2E53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3A36B-CE3F-4FB3-93F3-814987C29C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4E2FD2-A49B-461E-9E1A-FCDDC1D3E07D}"/>
              </a:ext>
            </a:extLst>
          </p:cNvPr>
          <p:cNvSpPr txBox="1">
            <a:spLocks/>
          </p:cNvSpPr>
          <p:nvPr/>
        </p:nvSpPr>
        <p:spPr>
          <a:xfrm>
            <a:off x="611188" y="2193925"/>
            <a:ext cx="8628062" cy="474027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Use at least one of Fully connected NN, CNN or RNN model in your project. </a:t>
            </a:r>
          </a:p>
          <a:p>
            <a:pPr lvl="1" indent="0"/>
            <a:br>
              <a:rPr lang="en-US" dirty="0"/>
            </a:br>
            <a:endParaRPr lang="en-US" dirty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Due to availability of computing resources, I am not looking for high accuracy or good performance on large network structures. Rather, I am looking at correct usage, so try it on simple models if you like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29950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D3408-379A-994E-A7D3-31DD035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7" y="1243171"/>
            <a:ext cx="7614047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FCNN</a:t>
            </a:r>
            <a:br>
              <a:rPr lang="en-US" sz="4300" dirty="0">
                <a:solidFill>
                  <a:schemeClr val="tx1"/>
                </a:solidFill>
              </a:rPr>
            </a:b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permutation invariance property loses spatial/temporal structure in the data!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81BE-79F7-B348-BD03-50E9EB8E30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13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7B75-7FA2-2F4F-8DF9-F811DE8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Convolutions in 2D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81BD5-0826-1B4E-A5D5-A6689E031A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5" name="Picture 4" descr="A clock mounted to the side&#10;&#10;Description automatically generated">
            <a:extLst>
              <a:ext uri="{FF2B5EF4-FFF2-40B4-BE49-F238E27FC236}">
                <a16:creationId xmlns:a16="http://schemas.microsoft.com/office/drawing/2014/main" id="{A8AD2D1C-62EB-B04E-9B86-21C5B68F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8" y="2842087"/>
            <a:ext cx="5095875" cy="2847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A752D2-EB1C-9748-BB60-EEC84B81AF16}"/>
              </a:ext>
            </a:extLst>
          </p:cNvPr>
          <p:cNvSpPr/>
          <p:nvPr/>
        </p:nvSpPr>
        <p:spPr>
          <a:xfrm>
            <a:off x="1368101" y="7016750"/>
            <a:ext cx="7488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3399"/>
                </a:solidFill>
                <a:latin typeface="+mn-lt"/>
              </a:rPr>
              <a:t>https://towardsdatascience.com/intuitively-understanding-convolutions-for-deep-learning-1f6f42faee1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E15B0E-C073-F94A-950B-05BFD4E4A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93" y="2127713"/>
            <a:ext cx="3762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7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E12F2F-1CEC-EA46-BE19-59E0F57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CNN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1CB91E-E05A-9547-8266-11560D47D8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7C6803-3D4B-2F4D-ACDC-5B8F39BDFFD6}"/>
              </a:ext>
            </a:extLst>
          </p:cNvPr>
          <p:cNvGrpSpPr/>
          <p:nvPr/>
        </p:nvGrpSpPr>
        <p:grpSpPr>
          <a:xfrm>
            <a:off x="1044505" y="3135230"/>
            <a:ext cx="8063052" cy="2624350"/>
            <a:chOff x="155415" y="2035300"/>
            <a:chExt cx="8063052" cy="26243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10CACA-45F1-824D-903A-4324ADEEC3E7}"/>
                </a:ext>
              </a:extLst>
            </p:cNvPr>
            <p:cNvGrpSpPr/>
            <p:nvPr/>
          </p:nvGrpSpPr>
          <p:grpSpPr>
            <a:xfrm>
              <a:off x="155415" y="2780515"/>
              <a:ext cx="1248580" cy="1117086"/>
              <a:chOff x="155415" y="2801051"/>
              <a:chExt cx="1248580" cy="1117086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585A271B-4B63-FA4B-BC56-011855A0EE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7233" t="3190" r="763" b="3237"/>
              <a:stretch/>
            </p:blipFill>
            <p:spPr>
              <a:xfrm>
                <a:off x="155415" y="2801051"/>
                <a:ext cx="1010102" cy="851090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A58DD5D-2018-6649-A474-D4B92AE541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903" t="3213" r="34094" b="3213"/>
              <a:stretch/>
            </p:blipFill>
            <p:spPr>
              <a:xfrm>
                <a:off x="274654" y="2934049"/>
                <a:ext cx="1010102" cy="85109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068FD62-03D4-5E4D-A78B-528CF00AD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79" t="2788" r="67517" b="3640"/>
              <a:stretch/>
            </p:blipFill>
            <p:spPr>
              <a:xfrm>
                <a:off x="393893" y="3067047"/>
                <a:ext cx="1010102" cy="85109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2AC97-4219-3640-B21F-CBE1D7ACE34B}"/>
                </a:ext>
              </a:extLst>
            </p:cNvPr>
            <p:cNvGrpSpPr/>
            <p:nvPr/>
          </p:nvGrpSpPr>
          <p:grpSpPr>
            <a:xfrm>
              <a:off x="1462921" y="2696432"/>
              <a:ext cx="1310909" cy="1285252"/>
              <a:chOff x="1973018" y="2753041"/>
              <a:chExt cx="1310909" cy="128525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0959745-5FCD-824B-A8F5-DFA776599516}"/>
                  </a:ext>
                </a:extLst>
              </p:cNvPr>
              <p:cNvSpPr/>
              <p:nvPr/>
            </p:nvSpPr>
            <p:spPr bwMode="auto">
              <a:xfrm>
                <a:off x="1973018" y="2753041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D5F262E-9584-DA45-B2FA-F56B296EC3C8}"/>
                  </a:ext>
                </a:extLst>
              </p:cNvPr>
              <p:cNvSpPr/>
              <p:nvPr/>
            </p:nvSpPr>
            <p:spPr bwMode="auto">
              <a:xfrm>
                <a:off x="2050891" y="2825783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D8684CE-2526-8940-8874-31E472ACD5F9}"/>
                  </a:ext>
                </a:extLst>
              </p:cNvPr>
              <p:cNvSpPr/>
              <p:nvPr/>
            </p:nvSpPr>
            <p:spPr bwMode="auto">
              <a:xfrm>
                <a:off x="2128764" y="2898525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7DB5C75-AD49-F549-8E30-E91C73920A28}"/>
                  </a:ext>
                </a:extLst>
              </p:cNvPr>
              <p:cNvSpPr/>
              <p:nvPr/>
            </p:nvSpPr>
            <p:spPr bwMode="auto">
              <a:xfrm>
                <a:off x="2206637" y="2971267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190453-EF63-4D44-A0C1-A80988AC389D}"/>
                  </a:ext>
                </a:extLst>
              </p:cNvPr>
              <p:cNvSpPr/>
              <p:nvPr/>
            </p:nvSpPr>
            <p:spPr bwMode="auto">
              <a:xfrm>
                <a:off x="2284510" y="3044009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219D18-87C4-1545-AB14-4CDC4CFF00EF}"/>
                  </a:ext>
                </a:extLst>
              </p:cNvPr>
              <p:cNvSpPr/>
              <p:nvPr/>
            </p:nvSpPr>
            <p:spPr bwMode="auto">
              <a:xfrm>
                <a:off x="2362384" y="3116750"/>
                <a:ext cx="921543" cy="92154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450A60-9F59-3C48-9E54-41536BA04A97}"/>
                </a:ext>
              </a:extLst>
            </p:cNvPr>
            <p:cNvGrpSpPr/>
            <p:nvPr/>
          </p:nvGrpSpPr>
          <p:grpSpPr>
            <a:xfrm>
              <a:off x="2832756" y="2965694"/>
              <a:ext cx="756802" cy="746728"/>
              <a:chOff x="3463890" y="2801051"/>
              <a:chExt cx="756802" cy="7467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DACE588-522B-FF4E-9FF5-6F77BD720B4C}"/>
                  </a:ext>
                </a:extLst>
              </p:cNvPr>
              <p:cNvSpPr/>
              <p:nvPr/>
            </p:nvSpPr>
            <p:spPr bwMode="auto">
              <a:xfrm>
                <a:off x="3463890" y="2801051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CA99108-3C44-D14D-AB7C-4840703EC0B6}"/>
                  </a:ext>
                </a:extLst>
              </p:cNvPr>
              <p:cNvSpPr/>
              <p:nvPr/>
            </p:nvSpPr>
            <p:spPr bwMode="auto">
              <a:xfrm>
                <a:off x="3523811" y="2858957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AAFAEE2-9FA4-2046-A83A-709B342F6733}"/>
                  </a:ext>
                </a:extLst>
              </p:cNvPr>
              <p:cNvSpPr/>
              <p:nvPr/>
            </p:nvSpPr>
            <p:spPr bwMode="auto">
              <a:xfrm>
                <a:off x="3583732" y="2916863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27106DB-889E-9F4C-802A-19BE11E95156}"/>
                  </a:ext>
                </a:extLst>
              </p:cNvPr>
              <p:cNvSpPr/>
              <p:nvPr/>
            </p:nvSpPr>
            <p:spPr bwMode="auto">
              <a:xfrm>
                <a:off x="3643653" y="2974769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E9840F-7892-6549-9449-2E54E93C2DDB}"/>
                  </a:ext>
                </a:extLst>
              </p:cNvPr>
              <p:cNvSpPr/>
              <p:nvPr/>
            </p:nvSpPr>
            <p:spPr bwMode="auto">
              <a:xfrm>
                <a:off x="3703574" y="3032675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7E3AD70-240D-E44E-8351-49A356DC0F9A}"/>
                  </a:ext>
                </a:extLst>
              </p:cNvPr>
              <p:cNvSpPr/>
              <p:nvPr/>
            </p:nvSpPr>
            <p:spPr bwMode="auto">
              <a:xfrm>
                <a:off x="3763493" y="3090580"/>
                <a:ext cx="457199" cy="4571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0AF96C-A9A9-B743-B650-8D5637CCF595}"/>
                </a:ext>
              </a:extLst>
            </p:cNvPr>
            <p:cNvGrpSpPr/>
            <p:nvPr/>
          </p:nvGrpSpPr>
          <p:grpSpPr>
            <a:xfrm>
              <a:off x="3648484" y="2728420"/>
              <a:ext cx="1159596" cy="1221277"/>
              <a:chOff x="4005655" y="2157411"/>
              <a:chExt cx="1159596" cy="122127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BE24AA4-9C72-A142-ABEB-AF7747578376}"/>
                  </a:ext>
                </a:extLst>
              </p:cNvPr>
              <p:cNvSpPr/>
              <p:nvPr/>
            </p:nvSpPr>
            <p:spPr bwMode="auto">
              <a:xfrm>
                <a:off x="4005655" y="2157411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E892CD-5F4C-8145-A6E7-F782E9BAB2FF}"/>
                  </a:ext>
                </a:extLst>
              </p:cNvPr>
              <p:cNvSpPr/>
              <p:nvPr/>
            </p:nvSpPr>
            <p:spPr bwMode="auto">
              <a:xfrm>
                <a:off x="4058632" y="2215528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05F2302-974A-4D48-8330-A9710E982B5D}"/>
                  </a:ext>
                </a:extLst>
              </p:cNvPr>
              <p:cNvSpPr/>
              <p:nvPr/>
            </p:nvSpPr>
            <p:spPr bwMode="auto">
              <a:xfrm>
                <a:off x="4111609" y="2273645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A328A95-2331-5A4B-BFFC-613DA1168806}"/>
                  </a:ext>
                </a:extLst>
              </p:cNvPr>
              <p:cNvSpPr/>
              <p:nvPr/>
            </p:nvSpPr>
            <p:spPr bwMode="auto">
              <a:xfrm>
                <a:off x="4164586" y="2331762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DC5C938-7483-1948-A328-98627DE403D2}"/>
                  </a:ext>
                </a:extLst>
              </p:cNvPr>
              <p:cNvSpPr/>
              <p:nvPr/>
            </p:nvSpPr>
            <p:spPr bwMode="auto">
              <a:xfrm>
                <a:off x="4217563" y="2389879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584FA0D-497B-FF4E-A9AA-5B5F00A6530B}"/>
                  </a:ext>
                </a:extLst>
              </p:cNvPr>
              <p:cNvSpPr/>
              <p:nvPr/>
            </p:nvSpPr>
            <p:spPr bwMode="auto">
              <a:xfrm>
                <a:off x="4270540" y="2447996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976696-8054-AE44-AF52-63FCC3CB7879}"/>
                  </a:ext>
                </a:extLst>
              </p:cNvPr>
              <p:cNvSpPr/>
              <p:nvPr/>
            </p:nvSpPr>
            <p:spPr bwMode="auto">
              <a:xfrm>
                <a:off x="4323517" y="2506113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42D9D50-93C0-A24B-9EB0-DC2EF6D0A54F}"/>
                  </a:ext>
                </a:extLst>
              </p:cNvPr>
              <p:cNvSpPr/>
              <p:nvPr/>
            </p:nvSpPr>
            <p:spPr bwMode="auto">
              <a:xfrm>
                <a:off x="4376494" y="2564230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6EAF4C-A2E1-8642-8AB8-CEDA142778DB}"/>
                  </a:ext>
                </a:extLst>
              </p:cNvPr>
              <p:cNvSpPr/>
              <p:nvPr/>
            </p:nvSpPr>
            <p:spPr bwMode="auto">
              <a:xfrm>
                <a:off x="4429471" y="2622347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3C1058-FD2D-2B4B-8DFF-09E56F30C33E}"/>
                  </a:ext>
                </a:extLst>
              </p:cNvPr>
              <p:cNvSpPr/>
              <p:nvPr/>
            </p:nvSpPr>
            <p:spPr bwMode="auto">
              <a:xfrm>
                <a:off x="4482448" y="2680464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07C31F9-3645-3540-BEB8-7016CD03A1A2}"/>
                  </a:ext>
                </a:extLst>
              </p:cNvPr>
              <p:cNvSpPr/>
              <p:nvPr/>
            </p:nvSpPr>
            <p:spPr bwMode="auto">
              <a:xfrm>
                <a:off x="4535425" y="2738581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FBF0994-FB4B-0F49-B116-14DC20D342B3}"/>
                  </a:ext>
                </a:extLst>
              </p:cNvPr>
              <p:cNvSpPr/>
              <p:nvPr/>
            </p:nvSpPr>
            <p:spPr bwMode="auto">
              <a:xfrm>
                <a:off x="4588402" y="2796698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229B2FD-2C6E-A448-81E7-9BEE30350A2D}"/>
                  </a:ext>
                </a:extLst>
              </p:cNvPr>
              <p:cNvSpPr/>
              <p:nvPr/>
            </p:nvSpPr>
            <p:spPr bwMode="auto">
              <a:xfrm>
                <a:off x="4641374" y="2854811"/>
                <a:ext cx="523877" cy="5238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B2C1F2-4769-B746-9099-52D15B870DEB}"/>
                </a:ext>
              </a:extLst>
            </p:cNvPr>
            <p:cNvGrpSpPr/>
            <p:nvPr/>
          </p:nvGrpSpPr>
          <p:grpSpPr>
            <a:xfrm>
              <a:off x="4867006" y="2983836"/>
              <a:ext cx="677415" cy="710445"/>
              <a:chOff x="5112544" y="2514141"/>
              <a:chExt cx="677415" cy="71044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75E47C4-ADCC-A748-9E27-FBE8C64120BF}"/>
                  </a:ext>
                </a:extLst>
              </p:cNvPr>
              <p:cNvSpPr/>
              <p:nvPr/>
            </p:nvSpPr>
            <p:spPr bwMode="auto">
              <a:xfrm>
                <a:off x="5112544" y="2514141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CC90FD-631D-A84D-A53E-D3AB141E0A25}"/>
                  </a:ext>
                </a:extLst>
              </p:cNvPr>
              <p:cNvSpPr/>
              <p:nvPr/>
            </p:nvSpPr>
            <p:spPr bwMode="auto">
              <a:xfrm>
                <a:off x="5145550" y="2549899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0C6A18F-76DB-6A4A-A11B-9229254AF01B}"/>
                  </a:ext>
                </a:extLst>
              </p:cNvPr>
              <p:cNvSpPr/>
              <p:nvPr/>
            </p:nvSpPr>
            <p:spPr bwMode="auto">
              <a:xfrm>
                <a:off x="5178556" y="2585657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D9C14FB-01B5-F447-8B6C-AC3EEF4756F1}"/>
                  </a:ext>
                </a:extLst>
              </p:cNvPr>
              <p:cNvSpPr/>
              <p:nvPr/>
            </p:nvSpPr>
            <p:spPr bwMode="auto">
              <a:xfrm>
                <a:off x="5211562" y="2621415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D30E8F-3ECE-9F48-B11D-EED2AE92207A}"/>
                  </a:ext>
                </a:extLst>
              </p:cNvPr>
              <p:cNvSpPr/>
              <p:nvPr/>
            </p:nvSpPr>
            <p:spPr bwMode="auto">
              <a:xfrm>
                <a:off x="5244568" y="2657173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AAE008-63A0-1142-AD1C-CC814C788B2E}"/>
                  </a:ext>
                </a:extLst>
              </p:cNvPr>
              <p:cNvSpPr/>
              <p:nvPr/>
            </p:nvSpPr>
            <p:spPr bwMode="auto">
              <a:xfrm>
                <a:off x="5277574" y="2692931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80B474E-5092-3645-A740-CD76DDDE40D5}"/>
                  </a:ext>
                </a:extLst>
              </p:cNvPr>
              <p:cNvSpPr/>
              <p:nvPr/>
            </p:nvSpPr>
            <p:spPr bwMode="auto">
              <a:xfrm>
                <a:off x="5310580" y="2728689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B5081CC-2DEC-9B48-A829-4EDCE01ADC5D}"/>
                  </a:ext>
                </a:extLst>
              </p:cNvPr>
              <p:cNvSpPr/>
              <p:nvPr/>
            </p:nvSpPr>
            <p:spPr bwMode="auto">
              <a:xfrm>
                <a:off x="5343586" y="2764447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5FDCBE-ACA4-8B4F-B7C1-B54ECB43CF26}"/>
                  </a:ext>
                </a:extLst>
              </p:cNvPr>
              <p:cNvSpPr/>
              <p:nvPr/>
            </p:nvSpPr>
            <p:spPr bwMode="auto">
              <a:xfrm>
                <a:off x="5376592" y="2800205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70C431-2F2B-B044-9F14-B398A95292E7}"/>
                  </a:ext>
                </a:extLst>
              </p:cNvPr>
              <p:cNvSpPr/>
              <p:nvPr/>
            </p:nvSpPr>
            <p:spPr bwMode="auto">
              <a:xfrm>
                <a:off x="5409598" y="2835963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0BC6D2-9ED6-434F-BB2D-262BAE928B0C}"/>
                  </a:ext>
                </a:extLst>
              </p:cNvPr>
              <p:cNvSpPr/>
              <p:nvPr/>
            </p:nvSpPr>
            <p:spPr bwMode="auto">
              <a:xfrm>
                <a:off x="5442604" y="2871721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0B11-B8D5-ED44-BE25-BF6C61F50841}"/>
                  </a:ext>
                </a:extLst>
              </p:cNvPr>
              <p:cNvSpPr/>
              <p:nvPr/>
            </p:nvSpPr>
            <p:spPr bwMode="auto">
              <a:xfrm>
                <a:off x="5475610" y="2907479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BCB0F-50CB-D54A-90F0-A1BD470D9097}"/>
                  </a:ext>
                </a:extLst>
              </p:cNvPr>
              <p:cNvSpPr/>
              <p:nvPr/>
            </p:nvSpPr>
            <p:spPr bwMode="auto">
              <a:xfrm>
                <a:off x="5508611" y="2943238"/>
                <a:ext cx="281348" cy="2813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164F2234-EB87-2943-A05F-476FD6D05BC8}"/>
                </a:ext>
              </a:extLst>
            </p:cNvPr>
            <p:cNvSpPr/>
            <p:nvPr/>
          </p:nvSpPr>
          <p:spPr bwMode="auto">
            <a:xfrm flipV="1">
              <a:off x="5246151" y="2759923"/>
              <a:ext cx="1211836" cy="1158270"/>
            </a:xfrm>
            <a:prstGeom prst="parallelogram">
              <a:avLst>
                <a:gd name="adj" fmla="val 920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C019B6-2EE6-BC48-8617-BBAB8C4E5618}"/>
                    </a:ext>
                  </a:extLst>
                </p:cNvPr>
                <p:cNvSpPr txBox="1"/>
                <p:nvPr/>
              </p:nvSpPr>
              <p:spPr>
                <a:xfrm>
                  <a:off x="7361217" y="2986173"/>
                  <a:ext cx="857250" cy="705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F58E72F-69EA-4592-B93C-D11F29067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217" y="2986173"/>
                  <a:ext cx="857250" cy="7057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D706D423-8E3A-6148-A43B-6F0E9C9077A5}"/>
                </a:ext>
              </a:extLst>
            </p:cNvPr>
            <p:cNvSpPr/>
            <p:nvPr/>
          </p:nvSpPr>
          <p:spPr bwMode="auto">
            <a:xfrm flipV="1">
              <a:off x="6129225" y="3077120"/>
              <a:ext cx="1211836" cy="523877"/>
            </a:xfrm>
            <a:prstGeom prst="parallelogram">
              <a:avLst>
                <a:gd name="adj" fmla="val 920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49EA46-5E66-6D43-B2FF-6A027F8FE882}"/>
                </a:ext>
              </a:extLst>
            </p:cNvPr>
            <p:cNvSpPr/>
            <p:nvPr/>
          </p:nvSpPr>
          <p:spPr bwMode="auto">
            <a:xfrm>
              <a:off x="1977619" y="3172355"/>
              <a:ext cx="128587" cy="128587"/>
            </a:xfrm>
            <a:prstGeom prst="rect">
              <a:avLst/>
            </a:prstGeom>
            <a:solidFill>
              <a:srgbClr val="FFA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11D0CB-9026-6345-901F-798742BC75D0}"/>
                </a:ext>
              </a:extLst>
            </p:cNvPr>
            <p:cNvGrpSpPr/>
            <p:nvPr/>
          </p:nvGrpSpPr>
          <p:grpSpPr>
            <a:xfrm>
              <a:off x="1012723" y="3055352"/>
              <a:ext cx="385761" cy="381396"/>
              <a:chOff x="1012723" y="3055352"/>
              <a:chExt cx="385761" cy="38139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691879-680F-6041-8784-6E4E9BBABA6A}"/>
                  </a:ext>
                </a:extLst>
              </p:cNvPr>
              <p:cNvSpPr/>
              <p:nvPr/>
            </p:nvSpPr>
            <p:spPr bwMode="auto">
              <a:xfrm>
                <a:off x="1012723" y="3055352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D8B6986-9BB7-EE47-81B0-4FC5C899C36A}"/>
                  </a:ext>
                </a:extLst>
              </p:cNvPr>
              <p:cNvSpPr/>
              <p:nvPr/>
            </p:nvSpPr>
            <p:spPr bwMode="auto">
              <a:xfrm>
                <a:off x="1141310" y="3055352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C08075-ADBD-2741-A131-847435CCB7DA}"/>
                  </a:ext>
                </a:extLst>
              </p:cNvPr>
              <p:cNvSpPr/>
              <p:nvPr/>
            </p:nvSpPr>
            <p:spPr bwMode="auto">
              <a:xfrm>
                <a:off x="1269897" y="3055352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D675B93-9AB5-9640-8DE9-50D5A6030F62}"/>
                  </a:ext>
                </a:extLst>
              </p:cNvPr>
              <p:cNvSpPr/>
              <p:nvPr/>
            </p:nvSpPr>
            <p:spPr bwMode="auto">
              <a:xfrm>
                <a:off x="1012723" y="3183939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F78EB2-FA6B-F34B-B749-5AC6508C24FE}"/>
                  </a:ext>
                </a:extLst>
              </p:cNvPr>
              <p:cNvSpPr/>
              <p:nvPr/>
            </p:nvSpPr>
            <p:spPr bwMode="auto">
              <a:xfrm>
                <a:off x="1141310" y="3183939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4FFD7A-4715-E045-8BCB-C9FA5DE1C5DE}"/>
                  </a:ext>
                </a:extLst>
              </p:cNvPr>
              <p:cNvSpPr/>
              <p:nvPr/>
            </p:nvSpPr>
            <p:spPr bwMode="auto">
              <a:xfrm>
                <a:off x="1269897" y="3183939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6A185D-46DA-C243-B263-4496238387B1}"/>
                  </a:ext>
                </a:extLst>
              </p:cNvPr>
              <p:cNvSpPr/>
              <p:nvPr/>
            </p:nvSpPr>
            <p:spPr bwMode="auto">
              <a:xfrm>
                <a:off x="1012723" y="3308161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BD6604-59DF-8F4F-A893-2B801244D51D}"/>
                  </a:ext>
                </a:extLst>
              </p:cNvPr>
              <p:cNvSpPr/>
              <p:nvPr/>
            </p:nvSpPr>
            <p:spPr bwMode="auto">
              <a:xfrm>
                <a:off x="1141310" y="3308161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FDFE90-61BD-B14E-ADAB-F93FCD71A6FE}"/>
                  </a:ext>
                </a:extLst>
              </p:cNvPr>
              <p:cNvSpPr/>
              <p:nvPr/>
            </p:nvSpPr>
            <p:spPr bwMode="auto">
              <a:xfrm>
                <a:off x="1269897" y="3308161"/>
                <a:ext cx="128587" cy="128587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56817B-90CB-074C-ABD0-8258D32AE1D6}"/>
                </a:ext>
              </a:extLst>
            </p:cNvPr>
            <p:cNvCxnSpPr>
              <a:cxnSpLocks/>
              <a:stCxn id="28" idx="0"/>
              <a:endCxn id="16" idx="1"/>
            </p:cNvCxnSpPr>
            <p:nvPr/>
          </p:nvCxnSpPr>
          <p:spPr bwMode="auto">
            <a:xfrm>
              <a:off x="1334191" y="3055352"/>
              <a:ext cx="643428" cy="1812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7B548B-50DB-4B44-8904-45B289EDEEEF}"/>
                </a:ext>
              </a:extLst>
            </p:cNvPr>
            <p:cNvCxnSpPr>
              <a:cxnSpLocks/>
              <a:stCxn id="34" idx="2"/>
            </p:cNvCxnSpPr>
            <p:nvPr/>
          </p:nvCxnSpPr>
          <p:spPr bwMode="auto">
            <a:xfrm flipV="1">
              <a:off x="1334191" y="3251474"/>
              <a:ext cx="643428" cy="1852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7DA1E0-D181-5F41-89D7-4E9E703D553D}"/>
                    </a:ext>
                  </a:extLst>
                </p:cNvPr>
                <p:cNvSpPr txBox="1"/>
                <p:nvPr/>
              </p:nvSpPr>
              <p:spPr>
                <a:xfrm>
                  <a:off x="527112" y="2035300"/>
                  <a:ext cx="15285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Conv 1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a14:m>
                  <a:r>
                    <a:rPr lang="en-SG" sz="1600" dirty="0"/>
                    <a:t> Filters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4AA6F72-D763-4C64-8B8D-CADA3DB49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12" y="2035300"/>
                  <a:ext cx="1528504" cy="584775"/>
                </a:xfrm>
                <a:prstGeom prst="rect">
                  <a:avLst/>
                </a:prstGeom>
                <a:blipFill>
                  <a:blip r:embed="rId4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C8822C-1BD3-B14D-B3A3-8D9A62769635}"/>
                    </a:ext>
                  </a:extLst>
                </p:cNvPr>
                <p:cNvSpPr txBox="1"/>
                <p:nvPr/>
              </p:nvSpPr>
              <p:spPr>
                <a:xfrm>
                  <a:off x="2740948" y="2035300"/>
                  <a:ext cx="15285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Conv 2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a14:m>
                  <a:r>
                    <a:rPr lang="en-SG" sz="1600" dirty="0"/>
                    <a:t> Filters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1ACC0D9-5263-41B9-8209-739855A03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948" y="2035300"/>
                  <a:ext cx="1528504" cy="584775"/>
                </a:xfrm>
                <a:prstGeom prst="rect">
                  <a:avLst/>
                </a:prstGeom>
                <a:blipFill>
                  <a:blip r:embed="rId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C35D76E-7DC0-EC41-8170-7152162A0622}"/>
                    </a:ext>
                  </a:extLst>
                </p:cNvPr>
                <p:cNvSpPr txBox="1"/>
                <p:nvPr/>
              </p:nvSpPr>
              <p:spPr>
                <a:xfrm>
                  <a:off x="2082416" y="4074875"/>
                  <a:ext cx="15285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Max Pool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0EB7124-421E-4E7C-A870-78F7A2EDC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416" y="4074875"/>
                  <a:ext cx="1528504" cy="584775"/>
                </a:xfrm>
                <a:prstGeom prst="rect">
                  <a:avLst/>
                </a:prstGeom>
                <a:blipFill>
                  <a:blip r:embed="rId6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15460B-483B-B244-B284-078738FD179B}"/>
                    </a:ext>
                  </a:extLst>
                </p:cNvPr>
                <p:cNvSpPr txBox="1"/>
                <p:nvPr/>
              </p:nvSpPr>
              <p:spPr>
                <a:xfrm>
                  <a:off x="4342446" y="4074875"/>
                  <a:ext cx="15285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Max Pool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en-SG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CF4058-B17D-4D37-AC93-034808B54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446" y="4074875"/>
                  <a:ext cx="1528504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4A5713-0EB8-BB4E-A968-DFD1D6A2C677}"/>
                </a:ext>
              </a:extLst>
            </p:cNvPr>
            <p:cNvSpPr txBox="1"/>
            <p:nvPr/>
          </p:nvSpPr>
          <p:spPr>
            <a:xfrm>
              <a:off x="4408458" y="2158410"/>
              <a:ext cx="1528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Flatten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994FC2-3459-404E-AE57-9C0149B28834}"/>
                </a:ext>
              </a:extLst>
            </p:cNvPr>
            <p:cNvSpPr txBox="1"/>
            <p:nvPr/>
          </p:nvSpPr>
          <p:spPr>
            <a:xfrm>
              <a:off x="5755152" y="2768038"/>
              <a:ext cx="156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FCNN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16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E12F2F-1CEC-EA46-BE19-59E0F57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text data?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1CB91E-E05A-9547-8266-11560D47D8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05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E2A0-8B05-4A47-B301-CDE7F3A01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C7178-C12F-AE47-917B-602CBB11EA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2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17D8-8B40-4C41-AE87-5538961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64B93-7CB2-FC4B-8DE7-4EF931D2C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Another type of data with structure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The outputs may also be temporal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We need to model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.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and we want to approximate/learn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64B93-7CB2-FC4B-8DE7-4EF931D2C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BB352-DCC2-D34F-A80C-660635A9FE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882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0B66-E718-B04D-870E-BCCF9370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F0F6E-492D-944D-93B3-CA2A02316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Recurrent Neural Networks (RNNs) models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as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the </a:t>
                </a:r>
                <a:r>
                  <a:rPr lang="en-US" b="1" dirty="0"/>
                  <a:t>hidden states</a:t>
                </a:r>
                <a:r>
                  <a:rPr lang="en-US" dirty="0"/>
                  <a:t>. Their purpose is to make the system memoryless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the trainable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F0F6E-492D-944D-93B3-CA2A02316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3CE4D-E106-894B-A84C-F979947B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16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0B66-E718-B04D-870E-BCCF9370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3CE4D-E106-894B-A84C-F979947B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AC09F-41C3-014D-B4EE-790A541415EA}"/>
              </a:ext>
            </a:extLst>
          </p:cNvPr>
          <p:cNvGrpSpPr/>
          <p:nvPr/>
        </p:nvGrpSpPr>
        <p:grpSpPr>
          <a:xfrm>
            <a:off x="1116606" y="2570545"/>
            <a:ext cx="7918849" cy="3283569"/>
            <a:chOff x="1246583" y="857239"/>
            <a:chExt cx="7918849" cy="3283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AA1CA78-B294-834C-8404-7751843C48EE}"/>
                    </a:ext>
                  </a:extLst>
                </p:cNvPr>
                <p:cNvSpPr/>
                <p:nvPr/>
              </p:nvSpPr>
              <p:spPr bwMode="auto">
                <a:xfrm>
                  <a:off x="3506787" y="2613249"/>
                  <a:ext cx="1138238" cy="113823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033A58D-5B18-41C4-B876-4C1753C8AF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6787" y="2613249"/>
                  <a:ext cx="1138238" cy="113823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AE87213-0E1F-FC46-B61B-0A7A27A4018B}"/>
                    </a:ext>
                  </a:extLst>
                </p:cNvPr>
                <p:cNvSpPr/>
                <p:nvPr/>
              </p:nvSpPr>
              <p:spPr bwMode="auto">
                <a:xfrm>
                  <a:off x="1246583" y="2613249"/>
                  <a:ext cx="1138238" cy="1138238"/>
                </a:xfrm>
                <a:prstGeom prst="ellipse">
                  <a:avLst/>
                </a:prstGeom>
                <a:solidFill>
                  <a:srgbClr val="FF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SG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SG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SG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kumimoji="0" lang="en-SG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en-SG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9979120-4086-4208-9C09-6BFF8995A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6583" y="2613249"/>
                  <a:ext cx="1138238" cy="113823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A5D9E95-347A-3E41-834B-8B46BB380E94}"/>
                    </a:ext>
                  </a:extLst>
                </p:cNvPr>
                <p:cNvSpPr/>
                <p:nvPr/>
              </p:nvSpPr>
              <p:spPr bwMode="auto">
                <a:xfrm>
                  <a:off x="5766991" y="2613249"/>
                  <a:ext cx="1138238" cy="1138238"/>
                </a:xfrm>
                <a:prstGeom prst="ellipse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8EDE6FE-9023-45B8-A1DC-2186417B0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6991" y="2613249"/>
                  <a:ext cx="1138238" cy="113823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A2A835B-3142-094F-805E-EEE55544D968}"/>
                    </a:ext>
                  </a:extLst>
                </p:cNvPr>
                <p:cNvSpPr/>
                <p:nvPr/>
              </p:nvSpPr>
              <p:spPr bwMode="auto">
                <a:xfrm>
                  <a:off x="8027194" y="2613249"/>
                  <a:ext cx="1138238" cy="1138238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583418E-6DFD-42B7-BC1F-FD2059E25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27194" y="2613249"/>
                  <a:ext cx="1138238" cy="11382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659117-7B4F-E043-A144-87BCB4BF60CA}"/>
                </a:ext>
              </a:extLst>
            </p:cNvPr>
            <p:cNvCxnSpPr>
              <a:stCxn id="8" idx="6"/>
              <a:endCxn id="7" idx="2"/>
            </p:cNvCxnSpPr>
            <p:nvPr/>
          </p:nvCxnSpPr>
          <p:spPr bwMode="auto">
            <a:xfrm>
              <a:off x="2384821" y="3182368"/>
              <a:ext cx="112196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65BBE9-B453-B341-9EDE-855AF5124B3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 bwMode="auto">
            <a:xfrm>
              <a:off x="4645025" y="3182368"/>
              <a:ext cx="112196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6FDEF-22CB-E242-917F-115001D4045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6905229" y="3182368"/>
              <a:ext cx="112196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Connector: Curved 15">
              <a:extLst>
                <a:ext uri="{FF2B5EF4-FFF2-40B4-BE49-F238E27FC236}">
                  <a16:creationId xmlns:a16="http://schemas.microsoft.com/office/drawing/2014/main" id="{034DBF07-68B0-1043-B2B3-AA7C7D41D493}"/>
                </a:ext>
              </a:extLst>
            </p:cNvPr>
            <p:cNvCxnSpPr/>
            <p:nvPr/>
          </p:nvCxnSpPr>
          <p:spPr bwMode="auto">
            <a:xfrm rot="10800000" flipH="1">
              <a:off x="3498651" y="2960142"/>
              <a:ext cx="1138238" cy="12700"/>
            </a:xfrm>
            <a:prstGeom prst="curvedConnector5">
              <a:avLst>
                <a:gd name="adj1" fmla="val -46862"/>
                <a:gd name="adj2" fmla="val 12731252"/>
                <a:gd name="adj3" fmla="val 146025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7238948-3625-6B43-B1B4-52E68EF2A651}"/>
                    </a:ext>
                  </a:extLst>
                </p:cNvPr>
                <p:cNvSpPr txBox="1"/>
                <p:nvPr/>
              </p:nvSpPr>
              <p:spPr>
                <a:xfrm>
                  <a:off x="2529649" y="857239"/>
                  <a:ext cx="307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8EFEB6-11AF-45C8-89AD-1FB1D2924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649" y="857239"/>
                  <a:ext cx="307624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7073EA-54AC-0540-BBE1-3F42793F6FCE}"/>
                    </a:ext>
                  </a:extLst>
                </p:cNvPr>
                <p:cNvSpPr txBox="1"/>
                <p:nvPr/>
              </p:nvSpPr>
              <p:spPr>
                <a:xfrm>
                  <a:off x="3643646" y="3679143"/>
                  <a:ext cx="307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5E234EB-8555-49D7-984F-7C158D063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646" y="3679143"/>
                  <a:ext cx="307624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D21281-F7B3-B249-91AE-415DEDD012B3}"/>
                </a:ext>
              </a:extLst>
            </p:cNvPr>
            <p:cNvSpPr txBox="1"/>
            <p:nvPr/>
          </p:nvSpPr>
          <p:spPr>
            <a:xfrm>
              <a:off x="6758949" y="2436143"/>
              <a:ext cx="1414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Minimize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0CBF375C-BAAA-9245-91B6-6E18E0680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6058311"/>
                <a:ext cx="8628062" cy="958435"/>
              </a:xfrm>
            </p:spPr>
            <p:txBody>
              <a:bodyPr/>
              <a:lstStyle/>
              <a:p>
                <a:r>
                  <a:rPr lang="en-US" b="0" dirty="0"/>
                  <a:t>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are trained so that the outputs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0CBF375C-BAAA-9245-91B6-6E18E0680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058311"/>
                <a:ext cx="8628062" cy="958435"/>
              </a:xfrm>
              <a:blipFill>
                <a:blip r:embed="rId8"/>
                <a:stretch>
                  <a:fillRect l="-1178" t="-394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785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443</Words>
  <Application>Microsoft Macintosh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Limitation of FCNN The permutation invariance property loses spatial/temporal structure in the data!</vt:lpstr>
      <vt:lpstr>Example: Convolutions in 2D</vt:lpstr>
      <vt:lpstr>A Typical CNN Architecture</vt:lpstr>
      <vt:lpstr>What about text data?</vt:lpstr>
      <vt:lpstr>PowerPoint Presentation</vt:lpstr>
      <vt:lpstr>Time Series Data</vt:lpstr>
      <vt:lpstr>The Recurrent Architecture</vt:lpstr>
      <vt:lpstr>The Recurrent Architecture</vt:lpstr>
      <vt:lpstr>How to Optimize RNNs?</vt:lpstr>
      <vt:lpstr>Important Observations</vt:lpstr>
      <vt:lpstr>PowerPoint Presentation</vt:lpstr>
      <vt:lpstr>Summary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Qianxiao</dc:creator>
  <cp:lastModifiedBy>Soufiane Hayou</cp:lastModifiedBy>
  <cp:revision>13</cp:revision>
  <dcterms:created xsi:type="dcterms:W3CDTF">2019-09-20T08:28:44Z</dcterms:created>
  <dcterms:modified xsi:type="dcterms:W3CDTF">2022-09-16T13:29:59Z</dcterms:modified>
</cp:coreProperties>
</file>