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eb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2"/>
  </p:notesMasterIdLst>
  <p:handoutMasterIdLst>
    <p:handoutMasterId r:id="rId43"/>
  </p:handoutMasterIdLst>
  <p:sldIdLst>
    <p:sldId id="256" r:id="rId2"/>
    <p:sldId id="344" r:id="rId3"/>
    <p:sldId id="364" r:id="rId4"/>
    <p:sldId id="351" r:id="rId5"/>
    <p:sldId id="346" r:id="rId6"/>
    <p:sldId id="348" r:id="rId7"/>
    <p:sldId id="352" r:id="rId8"/>
    <p:sldId id="349" r:id="rId9"/>
    <p:sldId id="350" r:id="rId10"/>
    <p:sldId id="353" r:id="rId11"/>
    <p:sldId id="354" r:id="rId12"/>
    <p:sldId id="355" r:id="rId13"/>
    <p:sldId id="356" r:id="rId14"/>
    <p:sldId id="361" r:id="rId15"/>
    <p:sldId id="357" r:id="rId16"/>
    <p:sldId id="384" r:id="rId17"/>
    <p:sldId id="358" r:id="rId18"/>
    <p:sldId id="359" r:id="rId19"/>
    <p:sldId id="362" r:id="rId20"/>
    <p:sldId id="365" r:id="rId21"/>
    <p:sldId id="360" r:id="rId22"/>
    <p:sldId id="366" r:id="rId23"/>
    <p:sldId id="367" r:id="rId24"/>
    <p:sldId id="368" r:id="rId25"/>
    <p:sldId id="369" r:id="rId26"/>
    <p:sldId id="370" r:id="rId27"/>
    <p:sldId id="371" r:id="rId28"/>
    <p:sldId id="372" r:id="rId29"/>
    <p:sldId id="373" r:id="rId30"/>
    <p:sldId id="374" r:id="rId31"/>
    <p:sldId id="375" r:id="rId32"/>
    <p:sldId id="376" r:id="rId33"/>
    <p:sldId id="377" r:id="rId34"/>
    <p:sldId id="378" r:id="rId35"/>
    <p:sldId id="379" r:id="rId36"/>
    <p:sldId id="380" r:id="rId37"/>
    <p:sldId id="381" r:id="rId38"/>
    <p:sldId id="382" r:id="rId39"/>
    <p:sldId id="385" r:id="rId40"/>
    <p:sldId id="386" r:id="rId41"/>
  </p:sldIdLst>
  <p:sldSz cx="10152063" cy="7596188"/>
  <p:notesSz cx="7596188" cy="10152063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2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2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2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2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2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itchFamily="2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itchFamily="2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itchFamily="2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itchFamily="2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>
          <p15:clr>
            <a:srgbClr val="A4A3A4"/>
          </p15:clr>
        </p15:guide>
        <p15:guide id="2" pos="321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  <a:srgbClr val="808080"/>
    <a:srgbClr val="FF6600"/>
    <a:srgbClr val="FFA366"/>
    <a:srgbClr val="FF0000"/>
    <a:srgbClr val="003399"/>
    <a:srgbClr val="FF8534"/>
    <a:srgbClr val="FF6601"/>
    <a:srgbClr val="297EB8"/>
    <a:srgbClr val="FF0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F065A5-53E2-5A44-907B-EA162392A3D2}" v="1" dt="2020-10-20T12:23:14.91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404"/>
    <p:restoredTop sz="93721" autoAdjust="0"/>
  </p:normalViewPr>
  <p:slideViewPr>
    <p:cSldViewPr snapToGrid="0">
      <p:cViewPr varScale="1">
        <p:scale>
          <a:sx n="93" d="100"/>
          <a:sy n="93" d="100"/>
        </p:scale>
        <p:origin x="1520" y="192"/>
      </p:cViewPr>
      <p:guideLst>
        <p:guide orient="horz" pos="1392"/>
        <p:guide pos="321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48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 Qianxiao" userId="64a5c823-0c12-42a3-894d-a19ad3bb3348" providerId="ADAL" clId="{81698419-0CE1-4AB7-9269-FE683E3FF052}"/>
    <pc:docChg chg="undo redo custSel addSld delSld modSld sldOrd modSection">
      <pc:chgData name="Li Qianxiao" userId="64a5c823-0c12-42a3-894d-a19ad3bb3348" providerId="ADAL" clId="{81698419-0CE1-4AB7-9269-FE683E3FF052}" dt="2019-08-23T10:48:19.801" v="10751"/>
      <pc:docMkLst>
        <pc:docMk/>
      </pc:docMkLst>
    </pc:docChg>
  </pc:docChgLst>
  <pc:docChgLst>
    <pc:chgData name="Li Qianxiao" userId="64a5c823-0c12-42a3-894d-a19ad3bb3348" providerId="ADAL" clId="{EE86ACAA-F565-4C43-B541-361E9758423B}"/>
    <pc:docChg chg="modSld sldOrd delSection">
      <pc:chgData name="Li Qianxiao" userId="64a5c823-0c12-42a3-894d-a19ad3bb3348" providerId="ADAL" clId="{EE86ACAA-F565-4C43-B541-361E9758423B}" dt="2020-10-18T05:07:51.682" v="11" actId="17851"/>
      <pc:docMkLst>
        <pc:docMk/>
      </pc:docMkLst>
      <pc:sldChg chg="modSp mod">
        <pc:chgData name="Li Qianxiao" userId="64a5c823-0c12-42a3-894d-a19ad3bb3348" providerId="ADAL" clId="{EE86ACAA-F565-4C43-B541-361E9758423B}" dt="2020-10-18T04:30:16.853" v="7" actId="20577"/>
        <pc:sldMkLst>
          <pc:docMk/>
          <pc:sldMk cId="1336624346" sldId="352"/>
        </pc:sldMkLst>
        <pc:spChg chg="mod">
          <ac:chgData name="Li Qianxiao" userId="64a5c823-0c12-42a3-894d-a19ad3bb3348" providerId="ADAL" clId="{EE86ACAA-F565-4C43-B541-361E9758423B}" dt="2020-10-18T04:30:16.853" v="7" actId="20577"/>
          <ac:spMkLst>
            <pc:docMk/>
            <pc:sldMk cId="1336624346" sldId="352"/>
            <ac:spMk id="8" creationId="{9F2364C8-9E7F-1849-9D50-3A7002442AEF}"/>
          </ac:spMkLst>
        </pc:spChg>
      </pc:sldChg>
      <pc:sldChg chg="ord">
        <pc:chgData name="Li Qianxiao" userId="64a5c823-0c12-42a3-894d-a19ad3bb3348" providerId="ADAL" clId="{EE86ACAA-F565-4C43-B541-361E9758423B}" dt="2020-10-18T04:33:04.578" v="10" actId="20578"/>
        <pc:sldMkLst>
          <pc:docMk/>
          <pc:sldMk cId="1494636886" sldId="385"/>
        </pc:sldMkLst>
      </pc:sldChg>
    </pc:docChg>
  </pc:docChgLst>
  <pc:docChgLst>
    <pc:chgData name="Li Qianxiao" userId="64a5c823-0c12-42a3-894d-a19ad3bb3348" providerId="ADAL" clId="{F85BDC52-7AF7-4D9A-989E-3BD135F4C02A}"/>
    <pc:docChg chg="undo custSel mod addSld delSld modSld sldOrd modSection">
      <pc:chgData name="Li Qianxiao" userId="64a5c823-0c12-42a3-894d-a19ad3bb3348" providerId="ADAL" clId="{F85BDC52-7AF7-4D9A-989E-3BD135F4C02A}" dt="2019-10-24T09:24:44.941" v="4284" actId="20577"/>
      <pc:docMkLst>
        <pc:docMk/>
      </pc:docMkLst>
      <pc:sldChg chg="ord">
        <pc:chgData name="Li Qianxiao" userId="64a5c823-0c12-42a3-894d-a19ad3bb3348" providerId="ADAL" clId="{F85BDC52-7AF7-4D9A-989E-3BD135F4C02A}" dt="2019-10-24T06:21:08.327" v="1305"/>
        <pc:sldMkLst>
          <pc:docMk/>
          <pc:sldMk cId="4069635095" sldId="345"/>
        </pc:sldMkLst>
      </pc:sldChg>
      <pc:sldChg chg="addSp delSp modSp">
        <pc:chgData name="Li Qianxiao" userId="64a5c823-0c12-42a3-894d-a19ad3bb3348" providerId="ADAL" clId="{F85BDC52-7AF7-4D9A-989E-3BD135F4C02A}" dt="2019-10-24T06:31:41.800" v="1420" actId="14100"/>
        <pc:sldMkLst>
          <pc:docMk/>
          <pc:sldMk cId="2640658173" sldId="346"/>
        </pc:sldMkLst>
        <pc:picChg chg="add mod">
          <ac:chgData name="Li Qianxiao" userId="64a5c823-0c12-42a3-894d-a19ad3bb3348" providerId="ADAL" clId="{F85BDC52-7AF7-4D9A-989E-3BD135F4C02A}" dt="2019-10-24T06:31:41.800" v="1420" actId="14100"/>
          <ac:picMkLst>
            <pc:docMk/>
            <pc:sldMk cId="2640658173" sldId="346"/>
            <ac:picMk id="3" creationId="{FA892415-5447-425D-9410-8A810CE189AB}"/>
          </ac:picMkLst>
        </pc:picChg>
        <pc:picChg chg="del">
          <ac:chgData name="Li Qianxiao" userId="64a5c823-0c12-42a3-894d-a19ad3bb3348" providerId="ADAL" clId="{F85BDC52-7AF7-4D9A-989E-3BD135F4C02A}" dt="2019-10-24T06:31:33.694" v="1417" actId="478"/>
          <ac:picMkLst>
            <pc:docMk/>
            <pc:sldMk cId="2640658173" sldId="346"/>
            <ac:picMk id="7" creationId="{20673C8A-1D6F-BD40-91E7-FB14A99B26B2}"/>
          </ac:picMkLst>
        </pc:picChg>
      </pc:sldChg>
      <pc:sldChg chg="modSp">
        <pc:chgData name="Li Qianxiao" userId="64a5c823-0c12-42a3-894d-a19ad3bb3348" providerId="ADAL" clId="{F85BDC52-7AF7-4D9A-989E-3BD135F4C02A}" dt="2019-10-24T04:09:32.270" v="732" actId="20577"/>
        <pc:sldMkLst>
          <pc:docMk/>
          <pc:sldMk cId="3896406837" sldId="349"/>
        </pc:sldMkLst>
        <pc:spChg chg="mod">
          <ac:chgData name="Li Qianxiao" userId="64a5c823-0c12-42a3-894d-a19ad3bb3348" providerId="ADAL" clId="{F85BDC52-7AF7-4D9A-989E-3BD135F4C02A}" dt="2019-10-24T04:09:32.270" v="732" actId="20577"/>
          <ac:spMkLst>
            <pc:docMk/>
            <pc:sldMk cId="3896406837" sldId="349"/>
            <ac:spMk id="3" creationId="{D432E7E8-8CA9-B140-9D2B-E4D529B52A54}"/>
          </ac:spMkLst>
        </pc:spChg>
      </pc:sldChg>
      <pc:sldChg chg="addSp delSp modSp">
        <pc:chgData name="Li Qianxiao" userId="64a5c823-0c12-42a3-894d-a19ad3bb3348" providerId="ADAL" clId="{F85BDC52-7AF7-4D9A-989E-3BD135F4C02A}" dt="2019-10-24T06:36:31.082" v="1527" actId="20577"/>
        <pc:sldMkLst>
          <pc:docMk/>
          <pc:sldMk cId="2702102555" sldId="350"/>
        </pc:sldMkLst>
        <pc:spChg chg="mod">
          <ac:chgData name="Li Qianxiao" userId="64a5c823-0c12-42a3-894d-a19ad3bb3348" providerId="ADAL" clId="{F85BDC52-7AF7-4D9A-989E-3BD135F4C02A}" dt="2019-10-24T06:36:31.082" v="1527" actId="20577"/>
          <ac:spMkLst>
            <pc:docMk/>
            <pc:sldMk cId="2702102555" sldId="350"/>
            <ac:spMk id="2" creationId="{E1FEBD4C-3396-B24C-B545-499C467EDF11}"/>
          </ac:spMkLst>
        </pc:spChg>
        <pc:spChg chg="mod">
          <ac:chgData name="Li Qianxiao" userId="64a5c823-0c12-42a3-894d-a19ad3bb3348" providerId="ADAL" clId="{F85BDC52-7AF7-4D9A-989E-3BD135F4C02A}" dt="2019-10-24T06:22:42.288" v="1412"/>
          <ac:spMkLst>
            <pc:docMk/>
            <pc:sldMk cId="2702102555" sldId="350"/>
            <ac:spMk id="3" creationId="{FD372B13-D94D-1A4A-9220-268210D32455}"/>
          </ac:spMkLst>
        </pc:spChg>
        <pc:spChg chg="mod">
          <ac:chgData name="Li Qianxiao" userId="64a5c823-0c12-42a3-894d-a19ad3bb3348" providerId="ADAL" clId="{F85BDC52-7AF7-4D9A-989E-3BD135F4C02A}" dt="2019-10-24T06:22:38.884" v="1411" actId="121"/>
          <ac:spMkLst>
            <pc:docMk/>
            <pc:sldMk cId="2702102555" sldId="350"/>
            <ac:spMk id="4" creationId="{71EF6A88-C40D-9442-A64D-88ACF9DFF29B}"/>
          </ac:spMkLst>
        </pc:spChg>
        <pc:spChg chg="add mod">
          <ac:chgData name="Li Qianxiao" userId="64a5c823-0c12-42a3-894d-a19ad3bb3348" providerId="ADAL" clId="{F85BDC52-7AF7-4D9A-989E-3BD135F4C02A}" dt="2019-10-24T06:35:37.098" v="1471" actId="20577"/>
          <ac:spMkLst>
            <pc:docMk/>
            <pc:sldMk cId="2702102555" sldId="350"/>
            <ac:spMk id="6" creationId="{A4CC7989-61D1-45BE-BA12-0EFC2612B2EF}"/>
          </ac:spMkLst>
        </pc:spChg>
        <pc:spChg chg="add del mod">
          <ac:chgData name="Li Qianxiao" userId="64a5c823-0c12-42a3-894d-a19ad3bb3348" providerId="ADAL" clId="{F85BDC52-7AF7-4D9A-989E-3BD135F4C02A}" dt="2019-10-24T06:35:51.586" v="1477" actId="478"/>
          <ac:spMkLst>
            <pc:docMk/>
            <pc:sldMk cId="2702102555" sldId="350"/>
            <ac:spMk id="7" creationId="{31ED00DA-443E-4062-861C-54825978C444}"/>
          </ac:spMkLst>
        </pc:spChg>
        <pc:spChg chg="add del mod">
          <ac:chgData name="Li Qianxiao" userId="64a5c823-0c12-42a3-894d-a19ad3bb3348" providerId="ADAL" clId="{F85BDC52-7AF7-4D9A-989E-3BD135F4C02A}" dt="2019-10-24T06:35:49.366" v="1476" actId="478"/>
          <ac:spMkLst>
            <pc:docMk/>
            <pc:sldMk cId="2702102555" sldId="350"/>
            <ac:spMk id="8" creationId="{0BD786E8-4402-4AAF-B688-CAB6E03D46B4}"/>
          </ac:spMkLst>
        </pc:spChg>
        <pc:spChg chg="add del mod">
          <ac:chgData name="Li Qianxiao" userId="64a5c823-0c12-42a3-894d-a19ad3bb3348" providerId="ADAL" clId="{F85BDC52-7AF7-4D9A-989E-3BD135F4C02A}" dt="2019-10-24T06:33:34.812" v="1453" actId="478"/>
          <ac:spMkLst>
            <pc:docMk/>
            <pc:sldMk cId="2702102555" sldId="350"/>
            <ac:spMk id="9" creationId="{458DF057-3971-4ECF-BBDB-6598FADF5873}"/>
          </ac:spMkLst>
        </pc:spChg>
        <pc:spChg chg="add mod">
          <ac:chgData name="Li Qianxiao" userId="64a5c823-0c12-42a3-894d-a19ad3bb3348" providerId="ADAL" clId="{F85BDC52-7AF7-4D9A-989E-3BD135F4C02A}" dt="2019-10-24T06:35:43.218" v="1475" actId="20577"/>
          <ac:spMkLst>
            <pc:docMk/>
            <pc:sldMk cId="2702102555" sldId="350"/>
            <ac:spMk id="10" creationId="{33069CF0-19A5-415C-8E6F-D6DBE5427EEB}"/>
          </ac:spMkLst>
        </pc:spChg>
        <pc:spChg chg="add mod">
          <ac:chgData name="Li Qianxiao" userId="64a5c823-0c12-42a3-894d-a19ad3bb3348" providerId="ADAL" clId="{F85BDC52-7AF7-4D9A-989E-3BD135F4C02A}" dt="2019-10-24T06:35:40.112" v="1473" actId="20577"/>
          <ac:spMkLst>
            <pc:docMk/>
            <pc:sldMk cId="2702102555" sldId="350"/>
            <ac:spMk id="11" creationId="{A3618D10-17E4-4BFF-9275-49BE41C69ED3}"/>
          </ac:spMkLst>
        </pc:spChg>
        <pc:picChg chg="add mod">
          <ac:chgData name="Li Qianxiao" userId="64a5c823-0c12-42a3-894d-a19ad3bb3348" providerId="ADAL" clId="{F85BDC52-7AF7-4D9A-989E-3BD135F4C02A}" dt="2019-10-24T06:32:42.641" v="1440" actId="1076"/>
          <ac:picMkLst>
            <pc:docMk/>
            <pc:sldMk cId="2702102555" sldId="350"/>
            <ac:picMk id="5" creationId="{ABC3260F-88B1-4A01-AF44-C63337A71B9D}"/>
          </ac:picMkLst>
        </pc:picChg>
      </pc:sldChg>
      <pc:sldChg chg="modSp ord">
        <pc:chgData name="Li Qianxiao" userId="64a5c823-0c12-42a3-894d-a19ad3bb3348" providerId="ADAL" clId="{F85BDC52-7AF7-4D9A-989E-3BD135F4C02A}" dt="2019-10-24T06:21:20.431" v="1313"/>
        <pc:sldMkLst>
          <pc:docMk/>
          <pc:sldMk cId="1763503323" sldId="351"/>
        </pc:sldMkLst>
        <pc:spChg chg="mod">
          <ac:chgData name="Li Qianxiao" userId="64a5c823-0c12-42a3-894d-a19ad3bb3348" providerId="ADAL" clId="{F85BDC52-7AF7-4D9A-989E-3BD135F4C02A}" dt="2019-10-24T03:43:27.619" v="1" actId="20577"/>
          <ac:spMkLst>
            <pc:docMk/>
            <pc:sldMk cId="1763503323" sldId="351"/>
            <ac:spMk id="3" creationId="{9279A16B-ABBE-504B-91DF-EC4361FDBB21}"/>
          </ac:spMkLst>
        </pc:spChg>
      </pc:sldChg>
      <pc:sldChg chg="addSp modSp mod setBg">
        <pc:chgData name="Li Qianxiao" userId="64a5c823-0c12-42a3-894d-a19ad3bb3348" providerId="ADAL" clId="{F85BDC52-7AF7-4D9A-989E-3BD135F4C02A}" dt="2019-10-24T04:03:41.187" v="482" actId="14100"/>
        <pc:sldMkLst>
          <pc:docMk/>
          <pc:sldMk cId="1336624346" sldId="352"/>
        </pc:sldMkLst>
        <pc:spChg chg="mod ord">
          <ac:chgData name="Li Qianxiao" userId="64a5c823-0c12-42a3-894d-a19ad3bb3348" providerId="ADAL" clId="{F85BDC52-7AF7-4D9A-989E-3BD135F4C02A}" dt="2019-10-24T03:55:14.779" v="125" actId="1076"/>
          <ac:spMkLst>
            <pc:docMk/>
            <pc:sldMk cId="1336624346" sldId="352"/>
            <ac:spMk id="2" creationId="{375F7454-E7B4-D447-BACB-A876C0AC9BF5}"/>
          </ac:spMkLst>
        </pc:spChg>
        <pc:spChg chg="mod ord">
          <ac:chgData name="Li Qianxiao" userId="64a5c823-0c12-42a3-894d-a19ad3bb3348" providerId="ADAL" clId="{F85BDC52-7AF7-4D9A-989E-3BD135F4C02A}" dt="2019-10-24T03:54:57.840" v="121" actId="26606"/>
          <ac:spMkLst>
            <pc:docMk/>
            <pc:sldMk cId="1336624346" sldId="352"/>
            <ac:spMk id="4" creationId="{2CE50346-A10F-C84A-89DA-DF0B111B094B}"/>
          </ac:spMkLst>
        </pc:spChg>
        <pc:spChg chg="mod ord">
          <ac:chgData name="Li Qianxiao" userId="64a5c823-0c12-42a3-894d-a19ad3bb3348" providerId="ADAL" clId="{F85BDC52-7AF7-4D9A-989E-3BD135F4C02A}" dt="2019-10-24T04:03:31.317" v="480" actId="20577"/>
          <ac:spMkLst>
            <pc:docMk/>
            <pc:sldMk cId="1336624346" sldId="352"/>
            <ac:spMk id="8" creationId="{9F2364C8-9E7F-1849-9D50-3A7002442AEF}"/>
          </ac:spMkLst>
        </pc:spChg>
        <pc:picChg chg="add mod">
          <ac:chgData name="Li Qianxiao" userId="64a5c823-0c12-42a3-894d-a19ad3bb3348" providerId="ADAL" clId="{F85BDC52-7AF7-4D9A-989E-3BD135F4C02A}" dt="2019-10-24T04:03:41.187" v="482" actId="14100"/>
          <ac:picMkLst>
            <pc:docMk/>
            <pc:sldMk cId="1336624346" sldId="352"/>
            <ac:picMk id="5" creationId="{962B6712-22C2-4A1C-8BE3-24BA973478F4}"/>
          </ac:picMkLst>
        </pc:picChg>
        <pc:picChg chg="mod">
          <ac:chgData name="Li Qianxiao" userId="64a5c823-0c12-42a3-894d-a19ad3bb3348" providerId="ADAL" clId="{F85BDC52-7AF7-4D9A-989E-3BD135F4C02A}" dt="2019-10-24T03:54:57.840" v="121" actId="26606"/>
          <ac:picMkLst>
            <pc:docMk/>
            <pc:sldMk cId="1336624346" sldId="352"/>
            <ac:picMk id="7" creationId="{4839527A-24D2-6347-B5C4-6767F20146AD}"/>
          </ac:picMkLst>
        </pc:picChg>
        <pc:picChg chg="add">
          <ac:chgData name="Li Qianxiao" userId="64a5c823-0c12-42a3-894d-a19ad3bb3348" providerId="ADAL" clId="{F85BDC52-7AF7-4D9A-989E-3BD135F4C02A}" dt="2019-10-24T03:54:57.840" v="121" actId="26606"/>
          <ac:picMkLst>
            <pc:docMk/>
            <pc:sldMk cId="1336624346" sldId="352"/>
            <ac:picMk id="13" creationId="{22901FED-4FC9-4ED5-8123-C98BCD1616BA}"/>
          </ac:picMkLst>
        </pc:picChg>
      </pc:sldChg>
      <pc:sldChg chg="modSp add">
        <pc:chgData name="Li Qianxiao" userId="64a5c823-0c12-42a3-894d-a19ad3bb3348" providerId="ADAL" clId="{F85BDC52-7AF7-4D9A-989E-3BD135F4C02A}" dt="2019-10-24T08:43:08.366" v="1621" actId="114"/>
        <pc:sldMkLst>
          <pc:docMk/>
          <pc:sldMk cId="1114796419" sldId="353"/>
        </pc:sldMkLst>
        <pc:spChg chg="mod">
          <ac:chgData name="Li Qianxiao" userId="64a5c823-0c12-42a3-894d-a19ad3bb3348" providerId="ADAL" clId="{F85BDC52-7AF7-4D9A-989E-3BD135F4C02A}" dt="2019-10-24T06:36:19.830" v="1494" actId="20577"/>
          <ac:spMkLst>
            <pc:docMk/>
            <pc:sldMk cId="1114796419" sldId="353"/>
            <ac:spMk id="2" creationId="{6346B5E6-E653-426D-AC73-7264EDE1011E}"/>
          </ac:spMkLst>
        </pc:spChg>
        <pc:spChg chg="mod">
          <ac:chgData name="Li Qianxiao" userId="64a5c823-0c12-42a3-894d-a19ad3bb3348" providerId="ADAL" clId="{F85BDC52-7AF7-4D9A-989E-3BD135F4C02A}" dt="2019-10-24T08:43:08.366" v="1621" actId="114"/>
          <ac:spMkLst>
            <pc:docMk/>
            <pc:sldMk cId="1114796419" sldId="353"/>
            <ac:spMk id="3" creationId="{B044B7A0-74E5-4102-A0A0-E33BC6E604B5}"/>
          </ac:spMkLst>
        </pc:spChg>
      </pc:sldChg>
      <pc:sldChg chg="modSp add">
        <pc:chgData name="Li Qianxiao" userId="64a5c823-0c12-42a3-894d-a19ad3bb3348" providerId="ADAL" clId="{F85BDC52-7AF7-4D9A-989E-3BD135F4C02A}" dt="2019-10-24T08:46:51.629" v="1967" actId="113"/>
        <pc:sldMkLst>
          <pc:docMk/>
          <pc:sldMk cId="3438478888" sldId="354"/>
        </pc:sldMkLst>
        <pc:spChg chg="mod">
          <ac:chgData name="Li Qianxiao" userId="64a5c823-0c12-42a3-894d-a19ad3bb3348" providerId="ADAL" clId="{F85BDC52-7AF7-4D9A-989E-3BD135F4C02A}" dt="2019-10-24T08:43:46.422" v="1669" actId="20577"/>
          <ac:spMkLst>
            <pc:docMk/>
            <pc:sldMk cId="3438478888" sldId="354"/>
            <ac:spMk id="2" creationId="{7370EB01-0540-4956-9A2C-3A34B1840F4F}"/>
          </ac:spMkLst>
        </pc:spChg>
        <pc:spChg chg="mod">
          <ac:chgData name="Li Qianxiao" userId="64a5c823-0c12-42a3-894d-a19ad3bb3348" providerId="ADAL" clId="{F85BDC52-7AF7-4D9A-989E-3BD135F4C02A}" dt="2019-10-24T08:46:51.629" v="1967" actId="113"/>
          <ac:spMkLst>
            <pc:docMk/>
            <pc:sldMk cId="3438478888" sldId="354"/>
            <ac:spMk id="3" creationId="{74A992A4-A5A3-41FF-A2E0-B4290F981EEA}"/>
          </ac:spMkLst>
        </pc:spChg>
      </pc:sldChg>
      <pc:sldChg chg="modSp add">
        <pc:chgData name="Li Qianxiao" userId="64a5c823-0c12-42a3-894d-a19ad3bb3348" providerId="ADAL" clId="{F85BDC52-7AF7-4D9A-989E-3BD135F4C02A}" dt="2019-10-24T09:20:27.227" v="3874" actId="20577"/>
        <pc:sldMkLst>
          <pc:docMk/>
          <pc:sldMk cId="3183557276" sldId="355"/>
        </pc:sldMkLst>
        <pc:spChg chg="mod">
          <ac:chgData name="Li Qianxiao" userId="64a5c823-0c12-42a3-894d-a19ad3bb3348" providerId="ADAL" clId="{F85BDC52-7AF7-4D9A-989E-3BD135F4C02A}" dt="2019-10-24T08:47:21.510" v="1994" actId="20577"/>
          <ac:spMkLst>
            <pc:docMk/>
            <pc:sldMk cId="3183557276" sldId="355"/>
            <ac:spMk id="2" creationId="{6E052D57-3B6F-4F17-89C6-3BEB1692C2E8}"/>
          </ac:spMkLst>
        </pc:spChg>
        <pc:spChg chg="mod">
          <ac:chgData name="Li Qianxiao" userId="64a5c823-0c12-42a3-894d-a19ad3bb3348" providerId="ADAL" clId="{F85BDC52-7AF7-4D9A-989E-3BD135F4C02A}" dt="2019-10-24T09:20:27.227" v="3874" actId="20577"/>
          <ac:spMkLst>
            <pc:docMk/>
            <pc:sldMk cId="3183557276" sldId="355"/>
            <ac:spMk id="3" creationId="{40943CF2-8922-4E3A-9993-2B707B8C247E}"/>
          </ac:spMkLst>
        </pc:spChg>
      </pc:sldChg>
      <pc:sldChg chg="modSp add">
        <pc:chgData name="Li Qianxiao" userId="64a5c823-0c12-42a3-894d-a19ad3bb3348" providerId="ADAL" clId="{F85BDC52-7AF7-4D9A-989E-3BD135F4C02A}" dt="2019-10-24T08:58:54.839" v="2496" actId="20577"/>
        <pc:sldMkLst>
          <pc:docMk/>
          <pc:sldMk cId="2583091874" sldId="356"/>
        </pc:sldMkLst>
        <pc:spChg chg="mod">
          <ac:chgData name="Li Qianxiao" userId="64a5c823-0c12-42a3-894d-a19ad3bb3348" providerId="ADAL" clId="{F85BDC52-7AF7-4D9A-989E-3BD135F4C02A}" dt="2019-10-24T08:49:33.605" v="2251" actId="20577"/>
          <ac:spMkLst>
            <pc:docMk/>
            <pc:sldMk cId="2583091874" sldId="356"/>
            <ac:spMk id="2" creationId="{CB825FDD-C301-48DF-95D4-2FF834F9C467}"/>
          </ac:spMkLst>
        </pc:spChg>
        <pc:spChg chg="mod">
          <ac:chgData name="Li Qianxiao" userId="64a5c823-0c12-42a3-894d-a19ad3bb3348" providerId="ADAL" clId="{F85BDC52-7AF7-4D9A-989E-3BD135F4C02A}" dt="2019-10-24T08:58:54.839" v="2496" actId="20577"/>
          <ac:spMkLst>
            <pc:docMk/>
            <pc:sldMk cId="2583091874" sldId="356"/>
            <ac:spMk id="3" creationId="{2DC18094-940B-40BF-878A-3AEB0B8B430A}"/>
          </ac:spMkLst>
        </pc:spChg>
      </pc:sldChg>
      <pc:sldChg chg="addSp delSp modSp add">
        <pc:chgData name="Li Qianxiao" userId="64a5c823-0c12-42a3-894d-a19ad3bb3348" providerId="ADAL" clId="{F85BDC52-7AF7-4D9A-989E-3BD135F4C02A}" dt="2019-10-24T09:02:37.081" v="2736"/>
        <pc:sldMkLst>
          <pc:docMk/>
          <pc:sldMk cId="2221426881" sldId="357"/>
        </pc:sldMkLst>
        <pc:spChg chg="mod">
          <ac:chgData name="Li Qianxiao" userId="64a5c823-0c12-42a3-894d-a19ad3bb3348" providerId="ADAL" clId="{F85BDC52-7AF7-4D9A-989E-3BD135F4C02A}" dt="2019-10-24T09:02:21.349" v="2735" actId="20577"/>
          <ac:spMkLst>
            <pc:docMk/>
            <pc:sldMk cId="2221426881" sldId="357"/>
            <ac:spMk id="2" creationId="{10564563-11AA-42D8-8E95-C64D2E3F7E2A}"/>
          </ac:spMkLst>
        </pc:spChg>
        <pc:spChg chg="del">
          <ac:chgData name="Li Qianxiao" userId="64a5c823-0c12-42a3-894d-a19ad3bb3348" providerId="ADAL" clId="{F85BDC52-7AF7-4D9A-989E-3BD135F4C02A}" dt="2019-10-24T09:02:37.081" v="2736"/>
          <ac:spMkLst>
            <pc:docMk/>
            <pc:sldMk cId="2221426881" sldId="357"/>
            <ac:spMk id="3" creationId="{E4D182DA-3182-4647-A474-5FBD53710990}"/>
          </ac:spMkLst>
        </pc:spChg>
        <pc:picChg chg="add mod">
          <ac:chgData name="Li Qianxiao" userId="64a5c823-0c12-42a3-894d-a19ad3bb3348" providerId="ADAL" clId="{F85BDC52-7AF7-4D9A-989E-3BD135F4C02A}" dt="2019-10-24T09:02:37.081" v="2736"/>
          <ac:picMkLst>
            <pc:docMk/>
            <pc:sldMk cId="2221426881" sldId="357"/>
            <ac:picMk id="5" creationId="{D73C062A-EED3-41EE-99C4-D6E707BF4B04}"/>
          </ac:picMkLst>
        </pc:picChg>
      </pc:sldChg>
      <pc:sldChg chg="addSp delSp modSp add">
        <pc:chgData name="Li Qianxiao" userId="64a5c823-0c12-42a3-894d-a19ad3bb3348" providerId="ADAL" clId="{F85BDC52-7AF7-4D9A-989E-3BD135F4C02A}" dt="2019-10-24T09:08:12.778" v="3292" actId="20577"/>
        <pc:sldMkLst>
          <pc:docMk/>
          <pc:sldMk cId="3677151835" sldId="358"/>
        </pc:sldMkLst>
        <pc:spChg chg="mod">
          <ac:chgData name="Li Qianxiao" userId="64a5c823-0c12-42a3-894d-a19ad3bb3348" providerId="ADAL" clId="{F85BDC52-7AF7-4D9A-989E-3BD135F4C02A}" dt="2019-10-24T09:03:57.535" v="2777" actId="20577"/>
          <ac:spMkLst>
            <pc:docMk/>
            <pc:sldMk cId="3677151835" sldId="358"/>
            <ac:spMk id="2" creationId="{72DF5F05-B1A9-49A0-ADFB-B9DBFDA158C4}"/>
          </ac:spMkLst>
        </pc:spChg>
        <pc:spChg chg="mod">
          <ac:chgData name="Li Qianxiao" userId="64a5c823-0c12-42a3-894d-a19ad3bb3348" providerId="ADAL" clId="{F85BDC52-7AF7-4D9A-989E-3BD135F4C02A}" dt="2019-10-24T09:08:12.778" v="3292" actId="20577"/>
          <ac:spMkLst>
            <pc:docMk/>
            <pc:sldMk cId="3677151835" sldId="358"/>
            <ac:spMk id="3" creationId="{B861B048-AE50-406E-85E2-6CE065B8930B}"/>
          </ac:spMkLst>
        </pc:spChg>
        <pc:picChg chg="add del">
          <ac:chgData name="Li Qianxiao" userId="64a5c823-0c12-42a3-894d-a19ad3bb3348" providerId="ADAL" clId="{F85BDC52-7AF7-4D9A-989E-3BD135F4C02A}" dt="2019-10-24T09:07:55.147" v="3288"/>
          <ac:picMkLst>
            <pc:docMk/>
            <pc:sldMk cId="3677151835" sldId="358"/>
            <ac:picMk id="5" creationId="{04A8DC56-ADD5-458C-B2BF-97084F6BBBB4}"/>
          </ac:picMkLst>
        </pc:picChg>
      </pc:sldChg>
      <pc:sldChg chg="modSp add">
        <pc:chgData name="Li Qianxiao" userId="64a5c823-0c12-42a3-894d-a19ad3bb3348" providerId="ADAL" clId="{F85BDC52-7AF7-4D9A-989E-3BD135F4C02A}" dt="2019-10-24T09:15:28.516" v="3673" actId="20577"/>
        <pc:sldMkLst>
          <pc:docMk/>
          <pc:sldMk cId="2862370358" sldId="359"/>
        </pc:sldMkLst>
        <pc:spChg chg="mod">
          <ac:chgData name="Li Qianxiao" userId="64a5c823-0c12-42a3-894d-a19ad3bb3348" providerId="ADAL" clId="{F85BDC52-7AF7-4D9A-989E-3BD135F4C02A}" dt="2019-10-24T09:08:54.134" v="3301" actId="5793"/>
          <ac:spMkLst>
            <pc:docMk/>
            <pc:sldMk cId="2862370358" sldId="359"/>
            <ac:spMk id="2" creationId="{8EC96A3C-9CB5-4947-914C-CE131F3D3BFC}"/>
          </ac:spMkLst>
        </pc:spChg>
        <pc:spChg chg="mod">
          <ac:chgData name="Li Qianxiao" userId="64a5c823-0c12-42a3-894d-a19ad3bb3348" providerId="ADAL" clId="{F85BDC52-7AF7-4D9A-989E-3BD135F4C02A}" dt="2019-10-24T09:15:28.516" v="3673" actId="20577"/>
          <ac:spMkLst>
            <pc:docMk/>
            <pc:sldMk cId="2862370358" sldId="359"/>
            <ac:spMk id="3" creationId="{B3E4EF08-41FE-4A91-8EEB-DAE31BF9EC2E}"/>
          </ac:spMkLst>
        </pc:spChg>
      </pc:sldChg>
      <pc:sldChg chg="addSp delSp modSp add">
        <pc:chgData name="Li Qianxiao" userId="64a5c823-0c12-42a3-894d-a19ad3bb3348" providerId="ADAL" clId="{F85BDC52-7AF7-4D9A-989E-3BD135F4C02A}" dt="2019-10-24T09:24:29.700" v="4248" actId="1036"/>
        <pc:sldMkLst>
          <pc:docMk/>
          <pc:sldMk cId="3909419710" sldId="360"/>
        </pc:sldMkLst>
        <pc:spChg chg="del">
          <ac:chgData name="Li Qianxiao" userId="64a5c823-0c12-42a3-894d-a19ad3bb3348" providerId="ADAL" clId="{F85BDC52-7AF7-4D9A-989E-3BD135F4C02A}" dt="2019-10-24T09:23:35.963" v="4224"/>
          <ac:spMkLst>
            <pc:docMk/>
            <pc:sldMk cId="3909419710" sldId="360"/>
            <ac:spMk id="2" creationId="{C411EB26-ACCF-4537-BED9-AFC497E2DDC5}"/>
          </ac:spMkLst>
        </pc:spChg>
        <pc:spChg chg="del">
          <ac:chgData name="Li Qianxiao" userId="64a5c823-0c12-42a3-894d-a19ad3bb3348" providerId="ADAL" clId="{F85BDC52-7AF7-4D9A-989E-3BD135F4C02A}" dt="2019-10-24T09:23:35.963" v="4224"/>
          <ac:spMkLst>
            <pc:docMk/>
            <pc:sldMk cId="3909419710" sldId="360"/>
            <ac:spMk id="3" creationId="{238EB221-B7EF-46DB-B069-45C9D66CCC38}"/>
          </ac:spMkLst>
        </pc:spChg>
        <pc:spChg chg="add mod">
          <ac:chgData name="Li Qianxiao" userId="64a5c823-0c12-42a3-894d-a19ad3bb3348" providerId="ADAL" clId="{F85BDC52-7AF7-4D9A-989E-3BD135F4C02A}" dt="2019-10-24T09:24:29.700" v="4248" actId="1036"/>
          <ac:spMkLst>
            <pc:docMk/>
            <pc:sldMk cId="3909419710" sldId="360"/>
            <ac:spMk id="5" creationId="{F91E7F08-3E0F-4177-B68B-1FE765C6F1CC}"/>
          </ac:spMkLst>
        </pc:spChg>
      </pc:sldChg>
      <pc:sldChg chg="modSp add">
        <pc:chgData name="Li Qianxiao" userId="64a5c823-0c12-42a3-894d-a19ad3bb3348" providerId="ADAL" clId="{F85BDC52-7AF7-4D9A-989E-3BD135F4C02A}" dt="2019-10-24T09:01:56.239" v="2714" actId="114"/>
        <pc:sldMkLst>
          <pc:docMk/>
          <pc:sldMk cId="621565566" sldId="361"/>
        </pc:sldMkLst>
        <pc:spChg chg="mod">
          <ac:chgData name="Li Qianxiao" userId="64a5c823-0c12-42a3-894d-a19ad3bb3348" providerId="ADAL" clId="{F85BDC52-7AF7-4D9A-989E-3BD135F4C02A}" dt="2019-10-24T08:59:14.445" v="2500" actId="20577"/>
          <ac:spMkLst>
            <pc:docMk/>
            <pc:sldMk cId="621565566" sldId="361"/>
            <ac:spMk id="2" creationId="{CB825FDD-C301-48DF-95D4-2FF834F9C467}"/>
          </ac:spMkLst>
        </pc:spChg>
        <pc:spChg chg="mod">
          <ac:chgData name="Li Qianxiao" userId="64a5c823-0c12-42a3-894d-a19ad3bb3348" providerId="ADAL" clId="{F85BDC52-7AF7-4D9A-989E-3BD135F4C02A}" dt="2019-10-24T09:01:56.239" v="2714" actId="114"/>
          <ac:spMkLst>
            <pc:docMk/>
            <pc:sldMk cId="621565566" sldId="361"/>
            <ac:spMk id="3" creationId="{2DC18094-940B-40BF-878A-3AEB0B8B430A}"/>
          </ac:spMkLst>
        </pc:spChg>
      </pc:sldChg>
      <pc:sldChg chg="addSp delSp modSp add">
        <pc:chgData name="Li Qianxiao" userId="64a5c823-0c12-42a3-894d-a19ad3bb3348" providerId="ADAL" clId="{F85BDC52-7AF7-4D9A-989E-3BD135F4C02A}" dt="2019-10-24T09:19:28.959" v="3829" actId="1036"/>
        <pc:sldMkLst>
          <pc:docMk/>
          <pc:sldMk cId="1750888948" sldId="362"/>
        </pc:sldMkLst>
        <pc:spChg chg="mod">
          <ac:chgData name="Li Qianxiao" userId="64a5c823-0c12-42a3-894d-a19ad3bb3348" providerId="ADAL" clId="{F85BDC52-7AF7-4D9A-989E-3BD135F4C02A}" dt="2019-10-24T09:15:36.965" v="3680" actId="20577"/>
          <ac:spMkLst>
            <pc:docMk/>
            <pc:sldMk cId="1750888948" sldId="362"/>
            <ac:spMk id="2" creationId="{67CDF38E-F624-45E5-B354-36E085AD7A4B}"/>
          </ac:spMkLst>
        </pc:spChg>
        <pc:spChg chg="del">
          <ac:chgData name="Li Qianxiao" userId="64a5c823-0c12-42a3-894d-a19ad3bb3348" providerId="ADAL" clId="{F85BDC52-7AF7-4D9A-989E-3BD135F4C02A}" dt="2019-10-24T09:16:07.535" v="3681" actId="478"/>
          <ac:spMkLst>
            <pc:docMk/>
            <pc:sldMk cId="1750888948" sldId="362"/>
            <ac:spMk id="3" creationId="{F60CF5B6-FC73-4FFB-82A1-526809358E1F}"/>
          </ac:spMkLst>
        </pc:spChg>
        <pc:spChg chg="add mod">
          <ac:chgData name="Li Qianxiao" userId="64a5c823-0c12-42a3-894d-a19ad3bb3348" providerId="ADAL" clId="{F85BDC52-7AF7-4D9A-989E-3BD135F4C02A}" dt="2019-10-24T09:16:58.182" v="3693" actId="164"/>
          <ac:spMkLst>
            <pc:docMk/>
            <pc:sldMk cId="1750888948" sldId="362"/>
            <ac:spMk id="9" creationId="{3CA4390B-3C2B-4772-8A37-A008C40B7DE1}"/>
          </ac:spMkLst>
        </pc:spChg>
        <pc:spChg chg="add mod">
          <ac:chgData name="Li Qianxiao" userId="64a5c823-0c12-42a3-894d-a19ad3bb3348" providerId="ADAL" clId="{F85BDC52-7AF7-4D9A-989E-3BD135F4C02A}" dt="2019-10-24T09:16:58.182" v="3693" actId="164"/>
          <ac:spMkLst>
            <pc:docMk/>
            <pc:sldMk cId="1750888948" sldId="362"/>
            <ac:spMk id="10" creationId="{97A4B032-5A93-4D9B-ACDA-8099B13F66EA}"/>
          </ac:spMkLst>
        </pc:spChg>
        <pc:spChg chg="add mod">
          <ac:chgData name="Li Qianxiao" userId="64a5c823-0c12-42a3-894d-a19ad3bb3348" providerId="ADAL" clId="{F85BDC52-7AF7-4D9A-989E-3BD135F4C02A}" dt="2019-10-24T09:19:28.959" v="3829" actId="1036"/>
          <ac:spMkLst>
            <pc:docMk/>
            <pc:sldMk cId="1750888948" sldId="362"/>
            <ac:spMk id="16" creationId="{7C7302FD-7ECB-4EBC-A469-48DD4B04866D}"/>
          </ac:spMkLst>
        </pc:spChg>
        <pc:grpChg chg="add mod">
          <ac:chgData name="Li Qianxiao" userId="64a5c823-0c12-42a3-894d-a19ad3bb3348" providerId="ADAL" clId="{F85BDC52-7AF7-4D9A-989E-3BD135F4C02A}" dt="2019-10-24T09:17:31.612" v="3701" actId="164"/>
          <ac:grpSpMkLst>
            <pc:docMk/>
            <pc:sldMk cId="1750888948" sldId="362"/>
            <ac:grpSpMk id="11" creationId="{349C5564-59CA-4BA7-AECE-D2F23CAC60C6}"/>
          </ac:grpSpMkLst>
        </pc:grpChg>
        <pc:grpChg chg="add mod">
          <ac:chgData name="Li Qianxiao" userId="64a5c823-0c12-42a3-894d-a19ad3bb3348" providerId="ADAL" clId="{F85BDC52-7AF7-4D9A-989E-3BD135F4C02A}" dt="2019-10-24T09:17:31.612" v="3701" actId="164"/>
          <ac:grpSpMkLst>
            <pc:docMk/>
            <pc:sldMk cId="1750888948" sldId="362"/>
            <ac:grpSpMk id="12" creationId="{58374550-F203-4A0D-A25D-C05E957381A2}"/>
          </ac:grpSpMkLst>
        </pc:grpChg>
        <pc:grpChg chg="add mod">
          <ac:chgData name="Li Qianxiao" userId="64a5c823-0c12-42a3-894d-a19ad3bb3348" providerId="ADAL" clId="{F85BDC52-7AF7-4D9A-989E-3BD135F4C02A}" dt="2019-10-24T09:19:28.959" v="3829" actId="1036"/>
          <ac:grpSpMkLst>
            <pc:docMk/>
            <pc:sldMk cId="1750888948" sldId="362"/>
            <ac:grpSpMk id="15" creationId="{30A208B4-68B5-4755-89B9-DB49E7FBD232}"/>
          </ac:grpSpMkLst>
        </pc:grpChg>
        <pc:cxnChg chg="add mod">
          <ac:chgData name="Li Qianxiao" userId="64a5c823-0c12-42a3-894d-a19ad3bb3348" providerId="ADAL" clId="{F85BDC52-7AF7-4D9A-989E-3BD135F4C02A}" dt="2019-10-24T09:17:31.612" v="3701" actId="164"/>
          <ac:cxnSpMkLst>
            <pc:docMk/>
            <pc:sldMk cId="1750888948" sldId="362"/>
            <ac:cxnSpMk id="6" creationId="{94AB396E-8176-4F15-BD80-D7CD8DCB8D52}"/>
          </ac:cxnSpMkLst>
        </pc:cxnChg>
        <pc:cxnChg chg="add mod">
          <ac:chgData name="Li Qianxiao" userId="64a5c823-0c12-42a3-894d-a19ad3bb3348" providerId="ADAL" clId="{F85BDC52-7AF7-4D9A-989E-3BD135F4C02A}" dt="2019-10-24T09:17:31.612" v="3701" actId="164"/>
          <ac:cxnSpMkLst>
            <pc:docMk/>
            <pc:sldMk cId="1750888948" sldId="362"/>
            <ac:cxnSpMk id="7" creationId="{E03D4A89-1082-4E82-8FBC-38225A33CB27}"/>
          </ac:cxnSpMkLst>
        </pc:cxnChg>
      </pc:sldChg>
      <pc:sldChg chg="addSp modSp add del mod setBg">
        <pc:chgData name="Li Qianxiao" userId="64a5c823-0c12-42a3-894d-a19ad3bb3348" providerId="ADAL" clId="{F85BDC52-7AF7-4D9A-989E-3BD135F4C02A}" dt="2019-10-24T09:23:27.296" v="4220" actId="2696"/>
        <pc:sldMkLst>
          <pc:docMk/>
          <pc:sldMk cId="3636550034" sldId="363"/>
        </pc:sldMkLst>
        <pc:spChg chg="mod">
          <ac:chgData name="Li Qianxiao" userId="64a5c823-0c12-42a3-894d-a19ad3bb3348" providerId="ADAL" clId="{F85BDC52-7AF7-4D9A-989E-3BD135F4C02A}" dt="2019-10-24T09:21:55.830" v="4092" actId="26606"/>
          <ac:spMkLst>
            <pc:docMk/>
            <pc:sldMk cId="3636550034" sldId="363"/>
            <ac:spMk id="2" creationId="{E4158CB4-33C2-4A86-82EA-372A2A991E9D}"/>
          </ac:spMkLst>
        </pc:spChg>
        <pc:spChg chg="mod">
          <ac:chgData name="Li Qianxiao" userId="64a5c823-0c12-42a3-894d-a19ad3bb3348" providerId="ADAL" clId="{F85BDC52-7AF7-4D9A-989E-3BD135F4C02A}" dt="2019-10-24T09:21:55.830" v="4092" actId="26606"/>
          <ac:spMkLst>
            <pc:docMk/>
            <pc:sldMk cId="3636550034" sldId="363"/>
            <ac:spMk id="3" creationId="{83C1B739-97A5-48F6-BCB3-4EB437FE3637}"/>
          </ac:spMkLst>
        </pc:spChg>
        <pc:spChg chg="mod">
          <ac:chgData name="Li Qianxiao" userId="64a5c823-0c12-42a3-894d-a19ad3bb3348" providerId="ADAL" clId="{F85BDC52-7AF7-4D9A-989E-3BD135F4C02A}" dt="2019-10-24T09:21:55.830" v="4092" actId="26606"/>
          <ac:spMkLst>
            <pc:docMk/>
            <pc:sldMk cId="3636550034" sldId="363"/>
            <ac:spMk id="4" creationId="{E4F6A49C-6568-49EB-B977-47D326D3269B}"/>
          </ac:spMkLst>
        </pc:spChg>
        <pc:spChg chg="add">
          <ac:chgData name="Li Qianxiao" userId="64a5c823-0c12-42a3-894d-a19ad3bb3348" providerId="ADAL" clId="{F85BDC52-7AF7-4D9A-989E-3BD135F4C02A}" dt="2019-10-24T09:21:55.830" v="4092" actId="26606"/>
          <ac:spMkLst>
            <pc:docMk/>
            <pc:sldMk cId="3636550034" sldId="363"/>
            <ac:spMk id="9" creationId="{8D70B121-56F4-4848-B38B-182089D909FA}"/>
          </ac:spMkLst>
        </pc:spChg>
        <pc:cxnChg chg="add">
          <ac:chgData name="Li Qianxiao" userId="64a5c823-0c12-42a3-894d-a19ad3bb3348" providerId="ADAL" clId="{F85BDC52-7AF7-4D9A-989E-3BD135F4C02A}" dt="2019-10-24T09:21:55.830" v="4092" actId="26606"/>
          <ac:cxnSpMkLst>
            <pc:docMk/>
            <pc:sldMk cId="3636550034" sldId="363"/>
            <ac:cxnSpMk id="11" creationId="{2D72A2C9-F3CA-4216-8BAD-FA4C970C3C4E}"/>
          </ac:cxnSpMkLst>
        </pc:cxnChg>
      </pc:sldChg>
      <pc:sldChg chg="addSp delSp modSp add">
        <pc:chgData name="Li Qianxiao" userId="64a5c823-0c12-42a3-894d-a19ad3bb3348" providerId="ADAL" clId="{F85BDC52-7AF7-4D9A-989E-3BD135F4C02A}" dt="2019-10-24T09:20:05.230" v="3867" actId="20577"/>
        <pc:sldMkLst>
          <pc:docMk/>
          <pc:sldMk cId="2680168062" sldId="364"/>
        </pc:sldMkLst>
        <pc:spChg chg="del">
          <ac:chgData name="Li Qianxiao" userId="64a5c823-0c12-42a3-894d-a19ad3bb3348" providerId="ADAL" clId="{F85BDC52-7AF7-4D9A-989E-3BD135F4C02A}" dt="2019-10-24T09:19:51.256" v="3831"/>
          <ac:spMkLst>
            <pc:docMk/>
            <pc:sldMk cId="2680168062" sldId="364"/>
            <ac:spMk id="2" creationId="{10846059-427C-4DB4-BEE5-2FDF2536537C}"/>
          </ac:spMkLst>
        </pc:spChg>
        <pc:spChg chg="del">
          <ac:chgData name="Li Qianxiao" userId="64a5c823-0c12-42a3-894d-a19ad3bb3348" providerId="ADAL" clId="{F85BDC52-7AF7-4D9A-989E-3BD135F4C02A}" dt="2019-10-24T09:19:51.256" v="3831"/>
          <ac:spMkLst>
            <pc:docMk/>
            <pc:sldMk cId="2680168062" sldId="364"/>
            <ac:spMk id="3" creationId="{A8449B69-8D65-45A9-B02D-FCDDCC4DF68E}"/>
          </ac:spMkLst>
        </pc:spChg>
        <pc:spChg chg="add mod">
          <ac:chgData name="Li Qianxiao" userId="64a5c823-0c12-42a3-894d-a19ad3bb3348" providerId="ADAL" clId="{F85BDC52-7AF7-4D9A-989E-3BD135F4C02A}" dt="2019-10-24T09:20:05.230" v="3867" actId="20577"/>
          <ac:spMkLst>
            <pc:docMk/>
            <pc:sldMk cId="2680168062" sldId="364"/>
            <ac:spMk id="5" creationId="{D77F95C0-A98A-43C2-AA68-17A500D3D22F}"/>
          </ac:spMkLst>
        </pc:spChg>
      </pc:sldChg>
      <pc:sldChg chg="addSp delSp modSp add mod setBg setClrOvrMap">
        <pc:chgData name="Li Qianxiao" userId="64a5c823-0c12-42a3-894d-a19ad3bb3348" providerId="ADAL" clId="{F85BDC52-7AF7-4D9A-989E-3BD135F4C02A}" dt="2019-10-24T09:23:21.009" v="4219" actId="20577"/>
        <pc:sldMkLst>
          <pc:docMk/>
          <pc:sldMk cId="1280009559" sldId="365"/>
        </pc:sldMkLst>
        <pc:spChg chg="mod">
          <ac:chgData name="Li Qianxiao" userId="64a5c823-0c12-42a3-894d-a19ad3bb3348" providerId="ADAL" clId="{F85BDC52-7AF7-4D9A-989E-3BD135F4C02A}" dt="2019-10-24T09:23:21.009" v="4219" actId="20577"/>
          <ac:spMkLst>
            <pc:docMk/>
            <pc:sldMk cId="1280009559" sldId="365"/>
            <ac:spMk id="2" creationId="{28E52961-33B2-4607-98CC-9448C03DE046}"/>
          </ac:spMkLst>
        </pc:spChg>
        <pc:spChg chg="del">
          <ac:chgData name="Li Qianxiao" userId="64a5c823-0c12-42a3-894d-a19ad3bb3348" providerId="ADAL" clId="{F85BDC52-7AF7-4D9A-989E-3BD135F4C02A}" dt="2019-10-24T09:22:52.513" v="4196" actId="478"/>
          <ac:spMkLst>
            <pc:docMk/>
            <pc:sldMk cId="1280009559" sldId="365"/>
            <ac:spMk id="3" creationId="{BD5B3209-7DFB-490D-91CF-8C03932E7E22}"/>
          </ac:spMkLst>
        </pc:spChg>
        <pc:spChg chg="mod">
          <ac:chgData name="Li Qianxiao" userId="64a5c823-0c12-42a3-894d-a19ad3bb3348" providerId="ADAL" clId="{F85BDC52-7AF7-4D9A-989E-3BD135F4C02A}" dt="2019-10-24T09:23:10.499" v="4197" actId="26606"/>
          <ac:spMkLst>
            <pc:docMk/>
            <pc:sldMk cId="1280009559" sldId="365"/>
            <ac:spMk id="4" creationId="{59830622-CEA1-4307-AF69-6BE15702E045}"/>
          </ac:spMkLst>
        </pc:spChg>
        <pc:spChg chg="add">
          <ac:chgData name="Li Qianxiao" userId="64a5c823-0c12-42a3-894d-a19ad3bb3348" providerId="ADAL" clId="{F85BDC52-7AF7-4D9A-989E-3BD135F4C02A}" dt="2019-10-24T09:23:10.499" v="4197" actId="26606"/>
          <ac:spMkLst>
            <pc:docMk/>
            <pc:sldMk cId="1280009559" sldId="365"/>
            <ac:spMk id="9" creationId="{2A8AA5BC-4F7A-4226-8F99-6D824B226A97}"/>
          </ac:spMkLst>
        </pc:spChg>
        <pc:spChg chg="add">
          <ac:chgData name="Li Qianxiao" userId="64a5c823-0c12-42a3-894d-a19ad3bb3348" providerId="ADAL" clId="{F85BDC52-7AF7-4D9A-989E-3BD135F4C02A}" dt="2019-10-24T09:23:10.499" v="4197" actId="26606"/>
          <ac:spMkLst>
            <pc:docMk/>
            <pc:sldMk cId="1280009559" sldId="365"/>
            <ac:spMk id="11" creationId="{3E5445C6-DD42-4979-86FF-03730E8C6DB0}"/>
          </ac:spMkLst>
        </pc:spChg>
        <pc:cxnChg chg="add">
          <ac:chgData name="Li Qianxiao" userId="64a5c823-0c12-42a3-894d-a19ad3bb3348" providerId="ADAL" clId="{F85BDC52-7AF7-4D9A-989E-3BD135F4C02A}" dt="2019-10-24T09:23:10.499" v="4197" actId="26606"/>
          <ac:cxnSpMkLst>
            <pc:docMk/>
            <pc:sldMk cId="1280009559" sldId="365"/>
            <ac:cxnSpMk id="13" creationId="{45000665-DFC7-417E-8FD7-516A0F15C975}"/>
          </ac:cxnSpMkLst>
        </pc:cxnChg>
      </pc:sldChg>
      <pc:sldChg chg="modSp add">
        <pc:chgData name="Li Qianxiao" userId="64a5c823-0c12-42a3-894d-a19ad3bb3348" providerId="ADAL" clId="{F85BDC52-7AF7-4D9A-989E-3BD135F4C02A}" dt="2019-10-24T09:24:44.941" v="4284" actId="20577"/>
        <pc:sldMkLst>
          <pc:docMk/>
          <pc:sldMk cId="862719614" sldId="366"/>
        </pc:sldMkLst>
        <pc:spChg chg="mod">
          <ac:chgData name="Li Qianxiao" userId="64a5c823-0c12-42a3-894d-a19ad3bb3348" providerId="ADAL" clId="{F85BDC52-7AF7-4D9A-989E-3BD135F4C02A}" dt="2019-10-24T09:24:44.941" v="4284" actId="20577"/>
          <ac:spMkLst>
            <pc:docMk/>
            <pc:sldMk cId="862719614" sldId="366"/>
            <ac:spMk id="2" creationId="{DF6D7099-D93C-41C8-9591-BB9D7FFF1212}"/>
          </ac:spMkLst>
        </pc:spChg>
      </pc:sldChg>
      <pc:sldChg chg="add">
        <pc:chgData name="Li Qianxiao" userId="64a5c823-0c12-42a3-894d-a19ad3bb3348" providerId="ADAL" clId="{F85BDC52-7AF7-4D9A-989E-3BD135F4C02A}" dt="2019-10-24T09:23:29.525" v="4222"/>
        <pc:sldMkLst>
          <pc:docMk/>
          <pc:sldMk cId="1896471984" sldId="367"/>
        </pc:sldMkLst>
      </pc:sldChg>
      <pc:sldChg chg="add">
        <pc:chgData name="Li Qianxiao" userId="64a5c823-0c12-42a3-894d-a19ad3bb3348" providerId="ADAL" clId="{F85BDC52-7AF7-4D9A-989E-3BD135F4C02A}" dt="2019-10-24T09:23:29.687" v="4223"/>
        <pc:sldMkLst>
          <pc:docMk/>
          <pc:sldMk cId="2852792058" sldId="368"/>
        </pc:sldMkLst>
      </pc:sldChg>
    </pc:docChg>
  </pc:docChgLst>
  <pc:docChgLst>
    <pc:chgData name="Li Qianxiao" userId="64a5c823-0c12-42a3-894d-a19ad3bb3348" providerId="ADAL" clId="{29F065A5-53E2-5A44-907B-EA162392A3D2}"/>
    <pc:docChg chg="undo custSel modSld">
      <pc:chgData name="Li Qianxiao" userId="64a5c823-0c12-42a3-894d-a19ad3bb3348" providerId="ADAL" clId="{29F065A5-53E2-5A44-907B-EA162392A3D2}" dt="2020-10-20T13:56:35.628" v="5" actId="7634"/>
      <pc:docMkLst>
        <pc:docMk/>
      </pc:docMkLst>
      <pc:sldChg chg="modSp">
        <pc:chgData name="Li Qianxiao" userId="64a5c823-0c12-42a3-894d-a19ad3bb3348" providerId="ADAL" clId="{29F065A5-53E2-5A44-907B-EA162392A3D2}" dt="2020-10-20T10:49:56.968" v="3" actId="1076"/>
        <pc:sldMkLst>
          <pc:docMk/>
          <pc:sldMk cId="0" sldId="256"/>
        </pc:sldMkLst>
        <pc:spChg chg="mod">
          <ac:chgData name="Li Qianxiao" userId="64a5c823-0c12-42a3-894d-a19ad3bb3348" providerId="ADAL" clId="{29F065A5-53E2-5A44-907B-EA162392A3D2}" dt="2020-10-20T10:49:56.968" v="3" actId="1076"/>
          <ac:spMkLst>
            <pc:docMk/>
            <pc:sldMk cId="0" sldId="256"/>
            <ac:spMk id="3075" creationId="{6177526B-ACB8-C841-8469-9ABF05E68075}"/>
          </ac:spMkLst>
        </pc:spChg>
      </pc:sldChg>
      <pc:sldChg chg="addSp">
        <pc:chgData name="Li Qianxiao" userId="64a5c823-0c12-42a3-894d-a19ad3bb3348" providerId="ADAL" clId="{29F065A5-53E2-5A44-907B-EA162392A3D2}" dt="2020-10-20T12:23:14.915" v="4" actId="7634"/>
        <pc:sldMkLst>
          <pc:docMk/>
          <pc:sldMk cId="198432095" sldId="344"/>
        </pc:sldMkLst>
        <pc:inkChg chg="add">
          <ac:chgData name="Li Qianxiao" userId="64a5c823-0c12-42a3-894d-a19ad3bb3348" providerId="ADAL" clId="{29F065A5-53E2-5A44-907B-EA162392A3D2}" dt="2020-10-20T12:23:14.915" v="4" actId="7634"/>
          <ac:inkMkLst>
            <pc:docMk/>
            <pc:sldMk cId="198432095" sldId="344"/>
            <ac:inkMk id="5" creationId="{93585A33-419D-1347-B2E8-D90227D8B0BB}"/>
          </ac:inkMkLst>
        </pc:inkChg>
      </pc:sldChg>
      <pc:sldChg chg="addSp">
        <pc:chgData name="Li Qianxiao" userId="64a5c823-0c12-42a3-894d-a19ad3bb3348" providerId="ADAL" clId="{29F065A5-53E2-5A44-907B-EA162392A3D2}" dt="2020-10-20T12:23:14.915" v="4" actId="7634"/>
        <pc:sldMkLst>
          <pc:docMk/>
          <pc:sldMk cId="1763503323" sldId="351"/>
        </pc:sldMkLst>
        <pc:inkChg chg="add">
          <ac:chgData name="Li Qianxiao" userId="64a5c823-0c12-42a3-894d-a19ad3bb3348" providerId="ADAL" clId="{29F065A5-53E2-5A44-907B-EA162392A3D2}" dt="2020-10-20T12:23:14.915" v="4" actId="7634"/>
          <ac:inkMkLst>
            <pc:docMk/>
            <pc:sldMk cId="1763503323" sldId="351"/>
            <ac:inkMk id="5" creationId="{D8D7CA19-9DEA-1C43-A67A-06DC639A14DF}"/>
          </ac:inkMkLst>
        </pc:inkChg>
      </pc:sldChg>
      <pc:sldChg chg="addSp">
        <pc:chgData name="Li Qianxiao" userId="64a5c823-0c12-42a3-894d-a19ad3bb3348" providerId="ADAL" clId="{29F065A5-53E2-5A44-907B-EA162392A3D2}" dt="2020-10-20T12:23:14.915" v="4" actId="7634"/>
        <pc:sldMkLst>
          <pc:docMk/>
          <pc:sldMk cId="1336624346" sldId="352"/>
        </pc:sldMkLst>
        <pc:inkChg chg="add">
          <ac:chgData name="Li Qianxiao" userId="64a5c823-0c12-42a3-894d-a19ad3bb3348" providerId="ADAL" clId="{29F065A5-53E2-5A44-907B-EA162392A3D2}" dt="2020-10-20T12:23:14.915" v="4" actId="7634"/>
          <ac:inkMkLst>
            <pc:docMk/>
            <pc:sldMk cId="1336624346" sldId="352"/>
            <ac:inkMk id="3" creationId="{E19FC8E7-CD8C-6F4D-BD40-BCF9E102F745}"/>
          </ac:inkMkLst>
        </pc:inkChg>
      </pc:sldChg>
      <pc:sldChg chg="addSp">
        <pc:chgData name="Li Qianxiao" userId="64a5c823-0c12-42a3-894d-a19ad3bb3348" providerId="ADAL" clId="{29F065A5-53E2-5A44-907B-EA162392A3D2}" dt="2020-10-20T12:23:14.915" v="4" actId="7634"/>
        <pc:sldMkLst>
          <pc:docMk/>
          <pc:sldMk cId="1114796419" sldId="353"/>
        </pc:sldMkLst>
        <pc:inkChg chg="add">
          <ac:chgData name="Li Qianxiao" userId="64a5c823-0c12-42a3-894d-a19ad3bb3348" providerId="ADAL" clId="{29F065A5-53E2-5A44-907B-EA162392A3D2}" dt="2020-10-20T12:23:14.915" v="4" actId="7634"/>
          <ac:inkMkLst>
            <pc:docMk/>
            <pc:sldMk cId="1114796419" sldId="353"/>
            <ac:inkMk id="5" creationId="{E226847A-3913-ED47-894B-255B99AB9695}"/>
          </ac:inkMkLst>
        </pc:inkChg>
      </pc:sldChg>
      <pc:sldChg chg="addSp">
        <pc:chgData name="Li Qianxiao" userId="64a5c823-0c12-42a3-894d-a19ad3bb3348" providerId="ADAL" clId="{29F065A5-53E2-5A44-907B-EA162392A3D2}" dt="2020-10-20T12:23:14.915" v="4" actId="7634"/>
        <pc:sldMkLst>
          <pc:docMk/>
          <pc:sldMk cId="3438478888" sldId="354"/>
        </pc:sldMkLst>
        <pc:inkChg chg="add">
          <ac:chgData name="Li Qianxiao" userId="64a5c823-0c12-42a3-894d-a19ad3bb3348" providerId="ADAL" clId="{29F065A5-53E2-5A44-907B-EA162392A3D2}" dt="2020-10-20T12:23:14.915" v="4" actId="7634"/>
          <ac:inkMkLst>
            <pc:docMk/>
            <pc:sldMk cId="3438478888" sldId="354"/>
            <ac:inkMk id="5" creationId="{0BD5A789-2E20-EF4D-9E08-627BEBED7CF7}"/>
          </ac:inkMkLst>
        </pc:inkChg>
      </pc:sldChg>
      <pc:sldChg chg="addSp">
        <pc:chgData name="Li Qianxiao" userId="64a5c823-0c12-42a3-894d-a19ad3bb3348" providerId="ADAL" clId="{29F065A5-53E2-5A44-907B-EA162392A3D2}" dt="2020-10-20T12:23:14.915" v="4" actId="7634"/>
        <pc:sldMkLst>
          <pc:docMk/>
          <pc:sldMk cId="2221426881" sldId="357"/>
        </pc:sldMkLst>
        <pc:inkChg chg="add">
          <ac:chgData name="Li Qianxiao" userId="64a5c823-0c12-42a3-894d-a19ad3bb3348" providerId="ADAL" clId="{29F065A5-53E2-5A44-907B-EA162392A3D2}" dt="2020-10-20T12:23:14.915" v="4" actId="7634"/>
          <ac:inkMkLst>
            <pc:docMk/>
            <pc:sldMk cId="2221426881" sldId="357"/>
            <ac:inkMk id="3" creationId="{0C99F46A-6858-D24D-8925-6338B5D05D55}"/>
          </ac:inkMkLst>
        </pc:inkChg>
      </pc:sldChg>
      <pc:sldChg chg="addSp">
        <pc:chgData name="Li Qianxiao" userId="64a5c823-0c12-42a3-894d-a19ad3bb3348" providerId="ADAL" clId="{29F065A5-53E2-5A44-907B-EA162392A3D2}" dt="2020-10-20T12:23:14.915" v="4" actId="7634"/>
        <pc:sldMkLst>
          <pc:docMk/>
          <pc:sldMk cId="3677151835" sldId="358"/>
        </pc:sldMkLst>
        <pc:inkChg chg="add">
          <ac:chgData name="Li Qianxiao" userId="64a5c823-0c12-42a3-894d-a19ad3bb3348" providerId="ADAL" clId="{29F065A5-53E2-5A44-907B-EA162392A3D2}" dt="2020-10-20T12:23:14.915" v="4" actId="7634"/>
          <ac:inkMkLst>
            <pc:docMk/>
            <pc:sldMk cId="3677151835" sldId="358"/>
            <ac:inkMk id="5" creationId="{05B99F97-B018-4647-958C-E5A3193B4A46}"/>
          </ac:inkMkLst>
        </pc:inkChg>
      </pc:sldChg>
      <pc:sldChg chg="addSp">
        <pc:chgData name="Li Qianxiao" userId="64a5c823-0c12-42a3-894d-a19ad3bb3348" providerId="ADAL" clId="{29F065A5-53E2-5A44-907B-EA162392A3D2}" dt="2020-10-20T12:23:14.915" v="4" actId="7634"/>
        <pc:sldMkLst>
          <pc:docMk/>
          <pc:sldMk cId="621565566" sldId="361"/>
        </pc:sldMkLst>
        <pc:inkChg chg="add">
          <ac:chgData name="Li Qianxiao" userId="64a5c823-0c12-42a3-894d-a19ad3bb3348" providerId="ADAL" clId="{29F065A5-53E2-5A44-907B-EA162392A3D2}" dt="2020-10-20T12:23:14.915" v="4" actId="7634"/>
          <ac:inkMkLst>
            <pc:docMk/>
            <pc:sldMk cId="621565566" sldId="361"/>
            <ac:inkMk id="5" creationId="{50F0D1B3-7F2C-D740-BDC5-A03BCC3985E6}"/>
          </ac:inkMkLst>
        </pc:inkChg>
      </pc:sldChg>
      <pc:sldChg chg="addSp">
        <pc:chgData name="Li Qianxiao" userId="64a5c823-0c12-42a3-894d-a19ad3bb3348" providerId="ADAL" clId="{29F065A5-53E2-5A44-907B-EA162392A3D2}" dt="2020-10-20T12:23:14.915" v="4" actId="7634"/>
        <pc:sldMkLst>
          <pc:docMk/>
          <pc:sldMk cId="1750888948" sldId="362"/>
        </pc:sldMkLst>
        <pc:inkChg chg="add">
          <ac:chgData name="Li Qianxiao" userId="64a5c823-0c12-42a3-894d-a19ad3bb3348" providerId="ADAL" clId="{29F065A5-53E2-5A44-907B-EA162392A3D2}" dt="2020-10-20T12:23:14.915" v="4" actId="7634"/>
          <ac:inkMkLst>
            <pc:docMk/>
            <pc:sldMk cId="1750888948" sldId="362"/>
            <ac:inkMk id="3" creationId="{896A48A4-A525-AD4C-B4D6-00F0F6176B3A}"/>
          </ac:inkMkLst>
        </pc:inkChg>
      </pc:sldChg>
      <pc:sldChg chg="addSp">
        <pc:chgData name="Li Qianxiao" userId="64a5c823-0c12-42a3-894d-a19ad3bb3348" providerId="ADAL" clId="{29F065A5-53E2-5A44-907B-EA162392A3D2}" dt="2020-10-20T12:23:14.915" v="4" actId="7634"/>
        <pc:sldMkLst>
          <pc:docMk/>
          <pc:sldMk cId="2852792058" sldId="368"/>
        </pc:sldMkLst>
        <pc:inkChg chg="add">
          <ac:chgData name="Li Qianxiao" userId="64a5c823-0c12-42a3-894d-a19ad3bb3348" providerId="ADAL" clId="{29F065A5-53E2-5A44-907B-EA162392A3D2}" dt="2020-10-20T12:23:14.915" v="4" actId="7634"/>
          <ac:inkMkLst>
            <pc:docMk/>
            <pc:sldMk cId="2852792058" sldId="368"/>
            <ac:inkMk id="5" creationId="{6F615449-F008-5842-BCA5-5EEF57D92622}"/>
          </ac:inkMkLst>
        </pc:inkChg>
      </pc:sldChg>
      <pc:sldChg chg="addSp">
        <pc:chgData name="Li Qianxiao" userId="64a5c823-0c12-42a3-894d-a19ad3bb3348" providerId="ADAL" clId="{29F065A5-53E2-5A44-907B-EA162392A3D2}" dt="2020-10-20T12:23:14.915" v="4" actId="7634"/>
        <pc:sldMkLst>
          <pc:docMk/>
          <pc:sldMk cId="2186247401" sldId="369"/>
        </pc:sldMkLst>
        <pc:inkChg chg="add">
          <ac:chgData name="Li Qianxiao" userId="64a5c823-0c12-42a3-894d-a19ad3bb3348" providerId="ADAL" clId="{29F065A5-53E2-5A44-907B-EA162392A3D2}" dt="2020-10-20T12:23:14.915" v="4" actId="7634"/>
          <ac:inkMkLst>
            <pc:docMk/>
            <pc:sldMk cId="2186247401" sldId="369"/>
            <ac:inkMk id="5" creationId="{BB0059AC-35F2-A94F-9D31-530CD9C5B6D9}"/>
          </ac:inkMkLst>
        </pc:inkChg>
      </pc:sldChg>
      <pc:sldChg chg="addSp">
        <pc:chgData name="Li Qianxiao" userId="64a5c823-0c12-42a3-894d-a19ad3bb3348" providerId="ADAL" clId="{29F065A5-53E2-5A44-907B-EA162392A3D2}" dt="2020-10-20T13:56:35.628" v="5" actId="7634"/>
        <pc:sldMkLst>
          <pc:docMk/>
          <pc:sldMk cId="2333541070" sldId="371"/>
        </pc:sldMkLst>
        <pc:inkChg chg="add">
          <ac:chgData name="Li Qianxiao" userId="64a5c823-0c12-42a3-894d-a19ad3bb3348" providerId="ADAL" clId="{29F065A5-53E2-5A44-907B-EA162392A3D2}" dt="2020-10-20T13:56:35.628" v="5" actId="7634"/>
          <ac:inkMkLst>
            <pc:docMk/>
            <pc:sldMk cId="2333541070" sldId="371"/>
            <ac:inkMk id="5" creationId="{F1D32569-FAE0-F743-B8CB-F2A2CF74DD48}"/>
          </ac:inkMkLst>
        </pc:inkChg>
      </pc:sldChg>
      <pc:sldChg chg="addSp">
        <pc:chgData name="Li Qianxiao" userId="64a5c823-0c12-42a3-894d-a19ad3bb3348" providerId="ADAL" clId="{29F065A5-53E2-5A44-907B-EA162392A3D2}" dt="2020-10-20T13:56:35.628" v="5" actId="7634"/>
        <pc:sldMkLst>
          <pc:docMk/>
          <pc:sldMk cId="1283970957" sldId="373"/>
        </pc:sldMkLst>
        <pc:inkChg chg="add">
          <ac:chgData name="Li Qianxiao" userId="64a5c823-0c12-42a3-894d-a19ad3bb3348" providerId="ADAL" clId="{29F065A5-53E2-5A44-907B-EA162392A3D2}" dt="2020-10-20T13:56:35.628" v="5" actId="7634"/>
          <ac:inkMkLst>
            <pc:docMk/>
            <pc:sldMk cId="1283970957" sldId="373"/>
            <ac:inkMk id="5" creationId="{5F685034-AB40-5140-98F3-C157AF760F86}"/>
          </ac:inkMkLst>
        </pc:inkChg>
      </pc:sldChg>
      <pc:sldChg chg="addSp">
        <pc:chgData name="Li Qianxiao" userId="64a5c823-0c12-42a3-894d-a19ad3bb3348" providerId="ADAL" clId="{29F065A5-53E2-5A44-907B-EA162392A3D2}" dt="2020-10-20T13:56:35.628" v="5" actId="7634"/>
        <pc:sldMkLst>
          <pc:docMk/>
          <pc:sldMk cId="3390199426" sldId="374"/>
        </pc:sldMkLst>
        <pc:inkChg chg="add">
          <ac:chgData name="Li Qianxiao" userId="64a5c823-0c12-42a3-894d-a19ad3bb3348" providerId="ADAL" clId="{29F065A5-53E2-5A44-907B-EA162392A3D2}" dt="2020-10-20T13:56:35.628" v="5" actId="7634"/>
          <ac:inkMkLst>
            <pc:docMk/>
            <pc:sldMk cId="3390199426" sldId="374"/>
            <ac:inkMk id="3" creationId="{D37785AA-F337-D44E-A9C0-B62AB26F1F9D}"/>
          </ac:inkMkLst>
        </pc:inkChg>
      </pc:sldChg>
      <pc:sldChg chg="addSp">
        <pc:chgData name="Li Qianxiao" userId="64a5c823-0c12-42a3-894d-a19ad3bb3348" providerId="ADAL" clId="{29F065A5-53E2-5A44-907B-EA162392A3D2}" dt="2020-10-20T13:56:35.628" v="5" actId="7634"/>
        <pc:sldMkLst>
          <pc:docMk/>
          <pc:sldMk cId="3527438701" sldId="375"/>
        </pc:sldMkLst>
        <pc:inkChg chg="add">
          <ac:chgData name="Li Qianxiao" userId="64a5c823-0c12-42a3-894d-a19ad3bb3348" providerId="ADAL" clId="{29F065A5-53E2-5A44-907B-EA162392A3D2}" dt="2020-10-20T13:56:35.628" v="5" actId="7634"/>
          <ac:inkMkLst>
            <pc:docMk/>
            <pc:sldMk cId="3527438701" sldId="375"/>
            <ac:inkMk id="5" creationId="{7346F987-8A23-EE42-B7C4-38BEF12C0AE3}"/>
          </ac:inkMkLst>
        </pc:inkChg>
      </pc:sldChg>
      <pc:sldChg chg="addSp">
        <pc:chgData name="Li Qianxiao" userId="64a5c823-0c12-42a3-894d-a19ad3bb3348" providerId="ADAL" clId="{29F065A5-53E2-5A44-907B-EA162392A3D2}" dt="2020-10-20T13:56:35.628" v="5" actId="7634"/>
        <pc:sldMkLst>
          <pc:docMk/>
          <pc:sldMk cId="1539694983" sldId="376"/>
        </pc:sldMkLst>
        <pc:inkChg chg="add">
          <ac:chgData name="Li Qianxiao" userId="64a5c823-0c12-42a3-894d-a19ad3bb3348" providerId="ADAL" clId="{29F065A5-53E2-5A44-907B-EA162392A3D2}" dt="2020-10-20T13:56:35.628" v="5" actId="7634"/>
          <ac:inkMkLst>
            <pc:docMk/>
            <pc:sldMk cId="1539694983" sldId="376"/>
            <ac:inkMk id="5" creationId="{7D731D7B-8179-114C-BD7F-B347174191FC}"/>
          </ac:inkMkLst>
        </pc:inkChg>
      </pc:sldChg>
      <pc:sldChg chg="addSp">
        <pc:chgData name="Li Qianxiao" userId="64a5c823-0c12-42a3-894d-a19ad3bb3348" providerId="ADAL" clId="{29F065A5-53E2-5A44-907B-EA162392A3D2}" dt="2020-10-20T13:56:35.628" v="5" actId="7634"/>
        <pc:sldMkLst>
          <pc:docMk/>
          <pc:sldMk cId="20612622" sldId="377"/>
        </pc:sldMkLst>
        <pc:inkChg chg="add">
          <ac:chgData name="Li Qianxiao" userId="64a5c823-0c12-42a3-894d-a19ad3bb3348" providerId="ADAL" clId="{29F065A5-53E2-5A44-907B-EA162392A3D2}" dt="2020-10-20T13:56:35.628" v="5" actId="7634"/>
          <ac:inkMkLst>
            <pc:docMk/>
            <pc:sldMk cId="20612622" sldId="377"/>
            <ac:inkMk id="3" creationId="{D8D484D4-BAC1-0848-9056-7D5B87DF6B8D}"/>
          </ac:inkMkLst>
        </pc:inkChg>
      </pc:sldChg>
      <pc:sldChg chg="addSp">
        <pc:chgData name="Li Qianxiao" userId="64a5c823-0c12-42a3-894d-a19ad3bb3348" providerId="ADAL" clId="{29F065A5-53E2-5A44-907B-EA162392A3D2}" dt="2020-10-20T13:56:35.628" v="5" actId="7634"/>
        <pc:sldMkLst>
          <pc:docMk/>
          <pc:sldMk cId="999629528" sldId="378"/>
        </pc:sldMkLst>
        <pc:inkChg chg="add">
          <ac:chgData name="Li Qianxiao" userId="64a5c823-0c12-42a3-894d-a19ad3bb3348" providerId="ADAL" clId="{29F065A5-53E2-5A44-907B-EA162392A3D2}" dt="2020-10-20T13:56:35.628" v="5" actId="7634"/>
          <ac:inkMkLst>
            <pc:docMk/>
            <pc:sldMk cId="999629528" sldId="378"/>
            <ac:inkMk id="5" creationId="{E312FC7E-F65F-5443-89BF-FA938F176E49}"/>
          </ac:inkMkLst>
        </pc:inkChg>
      </pc:sldChg>
      <pc:sldChg chg="addSp">
        <pc:chgData name="Li Qianxiao" userId="64a5c823-0c12-42a3-894d-a19ad3bb3348" providerId="ADAL" clId="{29F065A5-53E2-5A44-907B-EA162392A3D2}" dt="2020-10-20T13:56:35.628" v="5" actId="7634"/>
        <pc:sldMkLst>
          <pc:docMk/>
          <pc:sldMk cId="2292580633" sldId="379"/>
        </pc:sldMkLst>
        <pc:inkChg chg="add">
          <ac:chgData name="Li Qianxiao" userId="64a5c823-0c12-42a3-894d-a19ad3bb3348" providerId="ADAL" clId="{29F065A5-53E2-5A44-907B-EA162392A3D2}" dt="2020-10-20T13:56:35.628" v="5" actId="7634"/>
          <ac:inkMkLst>
            <pc:docMk/>
            <pc:sldMk cId="2292580633" sldId="379"/>
            <ac:inkMk id="5" creationId="{FAE04604-1944-F448-8BF4-A3A65039FF34}"/>
          </ac:inkMkLst>
        </pc:inkChg>
      </pc:sldChg>
      <pc:sldChg chg="addSp">
        <pc:chgData name="Li Qianxiao" userId="64a5c823-0c12-42a3-894d-a19ad3bb3348" providerId="ADAL" clId="{29F065A5-53E2-5A44-907B-EA162392A3D2}" dt="2020-10-20T13:56:35.628" v="5" actId="7634"/>
        <pc:sldMkLst>
          <pc:docMk/>
          <pc:sldMk cId="221444020" sldId="381"/>
        </pc:sldMkLst>
        <pc:inkChg chg="add">
          <ac:chgData name="Li Qianxiao" userId="64a5c823-0c12-42a3-894d-a19ad3bb3348" providerId="ADAL" clId="{29F065A5-53E2-5A44-907B-EA162392A3D2}" dt="2020-10-20T13:56:35.628" v="5" actId="7634"/>
          <ac:inkMkLst>
            <pc:docMk/>
            <pc:sldMk cId="221444020" sldId="381"/>
            <ac:inkMk id="3" creationId="{2B392406-A39D-EB49-94B6-4A763BC29BF4}"/>
          </ac:inkMkLst>
        </pc:inkChg>
      </pc:sldChg>
      <pc:sldChg chg="addSp">
        <pc:chgData name="Li Qianxiao" userId="64a5c823-0c12-42a3-894d-a19ad3bb3348" providerId="ADAL" clId="{29F065A5-53E2-5A44-907B-EA162392A3D2}" dt="2020-10-20T13:56:35.628" v="5" actId="7634"/>
        <pc:sldMkLst>
          <pc:docMk/>
          <pc:sldMk cId="1757944660" sldId="382"/>
        </pc:sldMkLst>
        <pc:inkChg chg="add">
          <ac:chgData name="Li Qianxiao" userId="64a5c823-0c12-42a3-894d-a19ad3bb3348" providerId="ADAL" clId="{29F065A5-53E2-5A44-907B-EA162392A3D2}" dt="2020-10-20T13:56:35.628" v="5" actId="7634"/>
          <ac:inkMkLst>
            <pc:docMk/>
            <pc:sldMk cId="1757944660" sldId="382"/>
            <ac:inkMk id="5" creationId="{830F5D63-29B8-3347-9B53-52CE8D7EE5E5}"/>
          </ac:inkMkLst>
        </pc:inkChg>
      </pc:sldChg>
      <pc:sldChg chg="addSp">
        <pc:chgData name="Li Qianxiao" userId="64a5c823-0c12-42a3-894d-a19ad3bb3348" providerId="ADAL" clId="{29F065A5-53E2-5A44-907B-EA162392A3D2}" dt="2020-10-20T13:56:35.628" v="5" actId="7634"/>
        <pc:sldMkLst>
          <pc:docMk/>
          <pc:sldMk cId="1494636886" sldId="385"/>
        </pc:sldMkLst>
        <pc:inkChg chg="add">
          <ac:chgData name="Li Qianxiao" userId="64a5c823-0c12-42a3-894d-a19ad3bb3348" providerId="ADAL" clId="{29F065A5-53E2-5A44-907B-EA162392A3D2}" dt="2020-10-20T13:56:35.628" v="5" actId="7634"/>
          <ac:inkMkLst>
            <pc:docMk/>
            <pc:sldMk cId="1494636886" sldId="385"/>
            <ac:inkMk id="5" creationId="{35C7F159-4B7F-7040-B68E-8F1A51FE35D1}"/>
          </ac:inkMkLst>
        </pc:inkChg>
      </pc:sldChg>
    </pc:docChg>
  </pc:docChgLst>
  <pc:docChgLst>
    <pc:chgData name="Li Qianxiao" userId="64a5c823-0c12-42a3-894d-a19ad3bb3348" providerId="ADAL" clId="{3545BF3D-ACDF-496F-9B08-8D1A11FF950A}"/>
    <pc:docChg chg="undo custSel addSld delSld modSld sldOrd modSection">
      <pc:chgData name="Li Qianxiao" userId="64a5c823-0c12-42a3-894d-a19ad3bb3348" providerId="ADAL" clId="{3545BF3D-ACDF-496F-9B08-8D1A11FF950A}" dt="2019-08-16T07:00:23.752" v="3165" actId="20577"/>
      <pc:docMkLst>
        <pc:docMk/>
      </pc:docMkLst>
    </pc:docChg>
  </pc:docChgLst>
  <pc:docChgLst>
    <pc:chgData name="Li Qianxiao" userId="64a5c823-0c12-42a3-894d-a19ad3bb3348" providerId="ADAL" clId="{4BFFCA05-36DA-1B44-8FAB-D82936E633B4}"/>
    <pc:docChg chg="custSel modSld">
      <pc:chgData name="Li Qianxiao" userId="64a5c823-0c12-42a3-894d-a19ad3bb3348" providerId="ADAL" clId="{4BFFCA05-36DA-1B44-8FAB-D82936E633B4}" dt="2019-09-06T14:13:33.419" v="7" actId="1076"/>
      <pc:docMkLst>
        <pc:docMk/>
      </pc:docMkLst>
      <pc:sldChg chg="modSp">
        <pc:chgData name="Li Qianxiao" userId="64a5c823-0c12-42a3-894d-a19ad3bb3348" providerId="ADAL" clId="{4BFFCA05-36DA-1B44-8FAB-D82936E633B4}" dt="2019-09-06T14:11:44.720" v="3" actId="20577"/>
        <pc:sldMkLst>
          <pc:docMk/>
          <pc:sldMk cId="0" sldId="256"/>
        </pc:sldMkLst>
        <pc:spChg chg="mod">
          <ac:chgData name="Li Qianxiao" userId="64a5c823-0c12-42a3-894d-a19ad3bb3348" providerId="ADAL" clId="{4BFFCA05-36DA-1B44-8FAB-D82936E633B4}" dt="2019-09-06T14:11:44.720" v="3" actId="20577"/>
          <ac:spMkLst>
            <pc:docMk/>
            <pc:sldMk cId="0" sldId="256"/>
            <ac:spMk id="3075" creationId="{6177526B-ACB8-C841-8469-9ABF05E68075}"/>
          </ac:spMkLst>
        </pc:spChg>
      </pc:sldChg>
    </pc:docChg>
  </pc:docChgLst>
  <pc:docChgLst>
    <pc:chgData name="Li Qianxiao" userId="64a5c823-0c12-42a3-894d-a19ad3bb3348" providerId="ADAL" clId="{C0E59FFC-B181-9D4F-85A1-1652B8F1880C}"/>
    <pc:docChg chg="custSel addSld delSld modSld modSection">
      <pc:chgData name="Li Qianxiao" userId="64a5c823-0c12-42a3-894d-a19ad3bb3348" providerId="ADAL" clId="{C0E59FFC-B181-9D4F-85A1-1652B8F1880C}" dt="2019-10-25T14:28:52.997" v="1551" actId="20577"/>
      <pc:docMkLst>
        <pc:docMk/>
      </pc:docMkLst>
      <pc:sldChg chg="modSp modAnim">
        <pc:chgData name="Li Qianxiao" userId="64a5c823-0c12-42a3-894d-a19ad3bb3348" providerId="ADAL" clId="{C0E59FFC-B181-9D4F-85A1-1652B8F1880C}" dt="2019-10-24T02:38:52.750" v="369" actId="20577"/>
        <pc:sldMkLst>
          <pc:docMk/>
          <pc:sldMk cId="198432095" sldId="344"/>
        </pc:sldMkLst>
        <pc:spChg chg="mod">
          <ac:chgData name="Li Qianxiao" userId="64a5c823-0c12-42a3-894d-a19ad3bb3348" providerId="ADAL" clId="{C0E59FFC-B181-9D4F-85A1-1652B8F1880C}" dt="2019-10-24T02:38:52.750" v="369" actId="20577"/>
          <ac:spMkLst>
            <pc:docMk/>
            <pc:sldMk cId="198432095" sldId="344"/>
            <ac:spMk id="3" creationId="{2AEF59E2-DA67-4A43-BCF3-427D4E265705}"/>
          </ac:spMkLst>
        </pc:spChg>
      </pc:sldChg>
      <pc:sldChg chg="addSp delSp modSp add">
        <pc:chgData name="Li Qianxiao" userId="64a5c823-0c12-42a3-894d-a19ad3bb3348" providerId="ADAL" clId="{C0E59FFC-B181-9D4F-85A1-1652B8F1880C}" dt="2019-10-24T02:54:49.609" v="406" actId="1076"/>
        <pc:sldMkLst>
          <pc:docMk/>
          <pc:sldMk cId="2640658173" sldId="346"/>
        </pc:sldMkLst>
        <pc:spChg chg="mod">
          <ac:chgData name="Li Qianxiao" userId="64a5c823-0c12-42a3-894d-a19ad3bb3348" providerId="ADAL" clId="{C0E59FFC-B181-9D4F-85A1-1652B8F1880C}" dt="2019-10-24T02:54:42.231" v="405" actId="20577"/>
          <ac:spMkLst>
            <pc:docMk/>
            <pc:sldMk cId="2640658173" sldId="346"/>
            <ac:spMk id="2" creationId="{2B09DEDB-1D1D-6F4C-AC40-6885D23E332D}"/>
          </ac:spMkLst>
        </pc:spChg>
        <pc:spChg chg="del mod">
          <ac:chgData name="Li Qianxiao" userId="64a5c823-0c12-42a3-894d-a19ad3bb3348" providerId="ADAL" clId="{C0E59FFC-B181-9D4F-85A1-1652B8F1880C}" dt="2019-10-24T02:53:32.395" v="380" actId="478"/>
          <ac:spMkLst>
            <pc:docMk/>
            <pc:sldMk cId="2640658173" sldId="346"/>
            <ac:spMk id="3" creationId="{8A4B7384-1BE3-574D-8DB0-C293C3DD2BB6}"/>
          </ac:spMkLst>
        </pc:spChg>
        <pc:picChg chg="add del">
          <ac:chgData name="Li Qianxiao" userId="64a5c823-0c12-42a3-894d-a19ad3bb3348" providerId="ADAL" clId="{C0E59FFC-B181-9D4F-85A1-1652B8F1880C}" dt="2019-10-24T02:53:26.643" v="378"/>
          <ac:picMkLst>
            <pc:docMk/>
            <pc:sldMk cId="2640658173" sldId="346"/>
            <ac:picMk id="5" creationId="{A261F6BE-2BF4-604A-84F3-D8D6E35715CB}"/>
          </ac:picMkLst>
        </pc:picChg>
        <pc:picChg chg="add del mod">
          <ac:chgData name="Li Qianxiao" userId="64a5c823-0c12-42a3-894d-a19ad3bb3348" providerId="ADAL" clId="{C0E59FFC-B181-9D4F-85A1-1652B8F1880C}" dt="2019-10-24T02:54:30.358" v="387" actId="478"/>
          <ac:picMkLst>
            <pc:docMk/>
            <pc:sldMk cId="2640658173" sldId="346"/>
            <ac:picMk id="6" creationId="{A5E60B56-7C69-124D-90A2-1DA3BD78B5A8}"/>
          </ac:picMkLst>
        </pc:picChg>
        <pc:picChg chg="add mod">
          <ac:chgData name="Li Qianxiao" userId="64a5c823-0c12-42a3-894d-a19ad3bb3348" providerId="ADAL" clId="{C0E59FFC-B181-9D4F-85A1-1652B8F1880C}" dt="2019-10-24T02:54:49.609" v="406" actId="1076"/>
          <ac:picMkLst>
            <pc:docMk/>
            <pc:sldMk cId="2640658173" sldId="346"/>
            <ac:picMk id="7" creationId="{20673C8A-1D6F-BD40-91E7-FB14A99B26B2}"/>
          </ac:picMkLst>
        </pc:picChg>
      </pc:sldChg>
      <pc:sldChg chg="add del">
        <pc:chgData name="Li Qianxiao" userId="64a5c823-0c12-42a3-894d-a19ad3bb3348" providerId="ADAL" clId="{C0E59FFC-B181-9D4F-85A1-1652B8F1880C}" dt="2019-10-24T03:00:43.760" v="1158" actId="2696"/>
        <pc:sldMkLst>
          <pc:docMk/>
          <pc:sldMk cId="1131313834" sldId="347"/>
        </pc:sldMkLst>
      </pc:sldChg>
      <pc:sldChg chg="modSp add">
        <pc:chgData name="Li Qianxiao" userId="64a5c823-0c12-42a3-894d-a19ad3bb3348" providerId="ADAL" clId="{C0E59FFC-B181-9D4F-85A1-1652B8F1880C}" dt="2019-10-24T02:58:05.439" v="746" actId="20577"/>
        <pc:sldMkLst>
          <pc:docMk/>
          <pc:sldMk cId="3691587887" sldId="348"/>
        </pc:sldMkLst>
        <pc:spChg chg="mod">
          <ac:chgData name="Li Qianxiao" userId="64a5c823-0c12-42a3-894d-a19ad3bb3348" providerId="ADAL" clId="{C0E59FFC-B181-9D4F-85A1-1652B8F1880C}" dt="2019-10-24T02:58:05.439" v="746" actId="20577"/>
          <ac:spMkLst>
            <pc:docMk/>
            <pc:sldMk cId="3691587887" sldId="348"/>
            <ac:spMk id="2" creationId="{A7ABF7F0-7693-8A40-AD8B-B701369D1676}"/>
          </ac:spMkLst>
        </pc:spChg>
        <pc:spChg chg="mod">
          <ac:chgData name="Li Qianxiao" userId="64a5c823-0c12-42a3-894d-a19ad3bb3348" providerId="ADAL" clId="{C0E59FFC-B181-9D4F-85A1-1652B8F1880C}" dt="2019-10-24T02:57:58.475" v="739" actId="15"/>
          <ac:spMkLst>
            <pc:docMk/>
            <pc:sldMk cId="3691587887" sldId="348"/>
            <ac:spMk id="3" creationId="{DEB2207E-DE59-954D-89F3-43DE3B64C4CB}"/>
          </ac:spMkLst>
        </pc:spChg>
      </pc:sldChg>
      <pc:sldChg chg="modSp add">
        <pc:chgData name="Li Qianxiao" userId="64a5c823-0c12-42a3-894d-a19ad3bb3348" providerId="ADAL" clId="{C0E59FFC-B181-9D4F-85A1-1652B8F1880C}" dt="2019-10-24T02:58:24.513" v="821" actId="20577"/>
        <pc:sldMkLst>
          <pc:docMk/>
          <pc:sldMk cId="3896406837" sldId="349"/>
        </pc:sldMkLst>
        <pc:spChg chg="mod">
          <ac:chgData name="Li Qianxiao" userId="64a5c823-0c12-42a3-894d-a19ad3bb3348" providerId="ADAL" clId="{C0E59FFC-B181-9D4F-85A1-1652B8F1880C}" dt="2019-10-24T02:58:19.472" v="783" actId="20577"/>
          <ac:spMkLst>
            <pc:docMk/>
            <pc:sldMk cId="3896406837" sldId="349"/>
            <ac:spMk id="2" creationId="{70ABCFD0-5241-1649-BDB4-FEE6204D0691}"/>
          </ac:spMkLst>
        </pc:spChg>
        <pc:spChg chg="mod">
          <ac:chgData name="Li Qianxiao" userId="64a5c823-0c12-42a3-894d-a19ad3bb3348" providerId="ADAL" clId="{C0E59FFC-B181-9D4F-85A1-1652B8F1880C}" dt="2019-10-24T02:58:24.513" v="821" actId="20577"/>
          <ac:spMkLst>
            <pc:docMk/>
            <pc:sldMk cId="3896406837" sldId="349"/>
            <ac:spMk id="3" creationId="{D432E7E8-8CA9-B140-9D2B-E4D529B52A54}"/>
          </ac:spMkLst>
        </pc:spChg>
      </pc:sldChg>
      <pc:sldChg chg="modSp add">
        <pc:chgData name="Li Qianxiao" userId="64a5c823-0c12-42a3-894d-a19ad3bb3348" providerId="ADAL" clId="{C0E59FFC-B181-9D4F-85A1-1652B8F1880C}" dt="2019-10-24T03:24:24.752" v="1160"/>
        <pc:sldMkLst>
          <pc:docMk/>
          <pc:sldMk cId="2702102555" sldId="350"/>
        </pc:sldMkLst>
        <pc:spChg chg="mod">
          <ac:chgData name="Li Qianxiao" userId="64a5c823-0c12-42a3-894d-a19ad3bb3348" providerId="ADAL" clId="{C0E59FFC-B181-9D4F-85A1-1652B8F1880C}" dt="2019-10-24T03:24:24.752" v="1160"/>
          <ac:spMkLst>
            <pc:docMk/>
            <pc:sldMk cId="2702102555" sldId="350"/>
            <ac:spMk id="3" creationId="{FD372B13-D94D-1A4A-9220-268210D32455}"/>
          </ac:spMkLst>
        </pc:spChg>
      </pc:sldChg>
      <pc:sldChg chg="modSp add">
        <pc:chgData name="Li Qianxiao" userId="64a5c823-0c12-42a3-894d-a19ad3bb3348" providerId="ADAL" clId="{C0E59FFC-B181-9D4F-85A1-1652B8F1880C}" dt="2019-10-24T03:00:28.586" v="1157" actId="20577"/>
        <pc:sldMkLst>
          <pc:docMk/>
          <pc:sldMk cId="1763503323" sldId="351"/>
        </pc:sldMkLst>
        <pc:spChg chg="mod">
          <ac:chgData name="Li Qianxiao" userId="64a5c823-0c12-42a3-894d-a19ad3bb3348" providerId="ADAL" clId="{C0E59FFC-B181-9D4F-85A1-1652B8F1880C}" dt="2019-10-24T02:58:57.227" v="849" actId="20577"/>
          <ac:spMkLst>
            <pc:docMk/>
            <pc:sldMk cId="1763503323" sldId="351"/>
            <ac:spMk id="2" creationId="{955517C5-5858-0C4B-9540-62349EA4C611}"/>
          </ac:spMkLst>
        </pc:spChg>
        <pc:spChg chg="mod">
          <ac:chgData name="Li Qianxiao" userId="64a5c823-0c12-42a3-894d-a19ad3bb3348" providerId="ADAL" clId="{C0E59FFC-B181-9D4F-85A1-1652B8F1880C}" dt="2019-10-24T03:00:28.586" v="1157" actId="20577"/>
          <ac:spMkLst>
            <pc:docMk/>
            <pc:sldMk cId="1763503323" sldId="351"/>
            <ac:spMk id="3" creationId="{9279A16B-ABBE-504B-91DF-EC4361FDBB21}"/>
          </ac:spMkLst>
        </pc:spChg>
      </pc:sldChg>
      <pc:sldChg chg="addSp delSp modSp add">
        <pc:chgData name="Li Qianxiao" userId="64a5c823-0c12-42a3-894d-a19ad3bb3348" providerId="ADAL" clId="{C0E59FFC-B181-9D4F-85A1-1652B8F1880C}" dt="2019-10-24T03:29:39.886" v="1231" actId="20577"/>
        <pc:sldMkLst>
          <pc:docMk/>
          <pc:sldMk cId="1336624346" sldId="352"/>
        </pc:sldMkLst>
        <pc:spChg chg="mod">
          <ac:chgData name="Li Qianxiao" userId="64a5c823-0c12-42a3-894d-a19ad3bb3348" providerId="ADAL" clId="{C0E59FFC-B181-9D4F-85A1-1652B8F1880C}" dt="2019-10-24T03:29:35.835" v="1224" actId="20577"/>
          <ac:spMkLst>
            <pc:docMk/>
            <pc:sldMk cId="1336624346" sldId="352"/>
            <ac:spMk id="2" creationId="{375F7454-E7B4-D447-BACB-A876C0AC9BF5}"/>
          </ac:spMkLst>
        </pc:spChg>
        <pc:spChg chg="del">
          <ac:chgData name="Li Qianxiao" userId="64a5c823-0c12-42a3-894d-a19ad3bb3348" providerId="ADAL" clId="{C0E59FFC-B181-9D4F-85A1-1652B8F1880C}" dt="2019-10-24T03:29:04.655" v="1178" actId="931"/>
          <ac:spMkLst>
            <pc:docMk/>
            <pc:sldMk cId="1336624346" sldId="352"/>
            <ac:spMk id="3" creationId="{DF4CA516-CFBC-0440-BFBB-6C5BB2987EF5}"/>
          </ac:spMkLst>
        </pc:spChg>
        <pc:spChg chg="add mod">
          <ac:chgData name="Li Qianxiao" userId="64a5c823-0c12-42a3-894d-a19ad3bb3348" providerId="ADAL" clId="{C0E59FFC-B181-9D4F-85A1-1652B8F1880C}" dt="2019-10-24T03:29:39.886" v="1231" actId="20577"/>
          <ac:spMkLst>
            <pc:docMk/>
            <pc:sldMk cId="1336624346" sldId="352"/>
            <ac:spMk id="8" creationId="{9F2364C8-9E7F-1849-9D50-3A7002442AEF}"/>
          </ac:spMkLst>
        </pc:spChg>
        <pc:picChg chg="add del">
          <ac:chgData name="Li Qianxiao" userId="64a5c823-0c12-42a3-894d-a19ad3bb3348" providerId="ADAL" clId="{C0E59FFC-B181-9D4F-85A1-1652B8F1880C}" dt="2019-10-24T03:28:56.233" v="1177"/>
          <ac:picMkLst>
            <pc:docMk/>
            <pc:sldMk cId="1336624346" sldId="352"/>
            <ac:picMk id="5" creationId="{3027DFB1-DE16-B84A-B6F0-137208CFCB87}"/>
          </ac:picMkLst>
        </pc:picChg>
        <pc:picChg chg="add mod">
          <ac:chgData name="Li Qianxiao" userId="64a5c823-0c12-42a3-894d-a19ad3bb3348" providerId="ADAL" clId="{C0E59FFC-B181-9D4F-85A1-1652B8F1880C}" dt="2019-10-24T03:29:12.167" v="1180" actId="1076"/>
          <ac:picMkLst>
            <pc:docMk/>
            <pc:sldMk cId="1336624346" sldId="352"/>
            <ac:picMk id="7" creationId="{4839527A-24D2-6347-B5C4-6767F20146AD}"/>
          </ac:picMkLst>
        </pc:picChg>
      </pc:sldChg>
      <pc:sldChg chg="modSp modAnim">
        <pc:chgData name="Li Qianxiao" userId="64a5c823-0c12-42a3-894d-a19ad3bb3348" providerId="ADAL" clId="{C0E59FFC-B181-9D4F-85A1-1652B8F1880C}" dt="2019-10-25T09:35:33.251" v="1244" actId="1037"/>
        <pc:sldMkLst>
          <pc:docMk/>
          <pc:sldMk cId="2583091874" sldId="356"/>
        </pc:sldMkLst>
        <pc:spChg chg="mod">
          <ac:chgData name="Li Qianxiao" userId="64a5c823-0c12-42a3-894d-a19ad3bb3348" providerId="ADAL" clId="{C0E59FFC-B181-9D4F-85A1-1652B8F1880C}" dt="2019-10-25T09:35:33.251" v="1244" actId="1037"/>
          <ac:spMkLst>
            <pc:docMk/>
            <pc:sldMk cId="2583091874" sldId="356"/>
            <ac:spMk id="3" creationId="{2DC18094-940B-40BF-878A-3AEB0B8B430A}"/>
          </ac:spMkLst>
        </pc:spChg>
      </pc:sldChg>
      <pc:sldChg chg="modAnim">
        <pc:chgData name="Li Qianxiao" userId="64a5c823-0c12-42a3-894d-a19ad3bb3348" providerId="ADAL" clId="{C0E59FFC-B181-9D4F-85A1-1652B8F1880C}" dt="2019-10-25T10:02:01.835" v="1337"/>
        <pc:sldMkLst>
          <pc:docMk/>
          <pc:sldMk cId="3677151835" sldId="358"/>
        </pc:sldMkLst>
      </pc:sldChg>
      <pc:sldChg chg="addSp delSp modSp delAnim modAnim">
        <pc:chgData name="Li Qianxiao" userId="64a5c823-0c12-42a3-894d-a19ad3bb3348" providerId="ADAL" clId="{C0E59FFC-B181-9D4F-85A1-1652B8F1880C}" dt="2019-10-25T10:02:22.454" v="1339"/>
        <pc:sldMkLst>
          <pc:docMk/>
          <pc:sldMk cId="862719614" sldId="366"/>
        </pc:sldMkLst>
        <pc:picChg chg="del">
          <ac:chgData name="Li Qianxiao" userId="64a5c823-0c12-42a3-894d-a19ad3bb3348" providerId="ADAL" clId="{C0E59FFC-B181-9D4F-85A1-1652B8F1880C}" dt="2019-10-25T09:59:31.596" v="1247" actId="478"/>
          <ac:picMkLst>
            <pc:docMk/>
            <pc:sldMk cId="862719614" sldId="366"/>
            <ac:picMk id="5" creationId="{64C3667B-16B0-4580-A660-149E2C45C2F3}"/>
          </ac:picMkLst>
        </pc:picChg>
        <pc:picChg chg="add mod">
          <ac:chgData name="Li Qianxiao" userId="64a5c823-0c12-42a3-894d-a19ad3bb3348" providerId="ADAL" clId="{C0E59FFC-B181-9D4F-85A1-1652B8F1880C}" dt="2019-10-25T09:59:40.684" v="1252" actId="1076"/>
          <ac:picMkLst>
            <pc:docMk/>
            <pc:sldMk cId="862719614" sldId="366"/>
            <ac:picMk id="6" creationId="{6E7EB9E7-0EDE-FD4B-BF23-89A571731B8F}"/>
          </ac:picMkLst>
        </pc:picChg>
      </pc:sldChg>
      <pc:sldChg chg="modSp modAnim">
        <pc:chgData name="Li Qianxiao" userId="64a5c823-0c12-42a3-894d-a19ad3bb3348" providerId="ADAL" clId="{C0E59FFC-B181-9D4F-85A1-1652B8F1880C}" dt="2019-10-25T10:01:02.217" v="1332" actId="113"/>
        <pc:sldMkLst>
          <pc:docMk/>
          <pc:sldMk cId="2852792058" sldId="368"/>
        </pc:sldMkLst>
        <pc:spChg chg="mod">
          <ac:chgData name="Li Qianxiao" userId="64a5c823-0c12-42a3-894d-a19ad3bb3348" providerId="ADAL" clId="{C0E59FFC-B181-9D4F-85A1-1652B8F1880C}" dt="2019-10-25T10:01:02.217" v="1332" actId="113"/>
          <ac:spMkLst>
            <pc:docMk/>
            <pc:sldMk cId="2852792058" sldId="368"/>
            <ac:spMk id="3" creationId="{E6754720-3ABB-4A9E-A2A4-8CA3627071CC}"/>
          </ac:spMkLst>
        </pc:spChg>
      </pc:sldChg>
      <pc:sldChg chg="modAnim">
        <pc:chgData name="Li Qianxiao" userId="64a5c823-0c12-42a3-894d-a19ad3bb3348" providerId="ADAL" clId="{C0E59FFC-B181-9D4F-85A1-1652B8F1880C}" dt="2019-10-25T10:01:32.495" v="1334"/>
        <pc:sldMkLst>
          <pc:docMk/>
          <pc:sldMk cId="2186247401" sldId="369"/>
        </pc:sldMkLst>
      </pc:sldChg>
      <pc:sldChg chg="modSp modAnim">
        <pc:chgData name="Li Qianxiao" userId="64a5c823-0c12-42a3-894d-a19ad3bb3348" providerId="ADAL" clId="{C0E59FFC-B181-9D4F-85A1-1652B8F1880C}" dt="2019-10-25T14:28:52.997" v="1551" actId="20577"/>
        <pc:sldMkLst>
          <pc:docMk/>
          <pc:sldMk cId="2333541070" sldId="371"/>
        </pc:sldMkLst>
        <pc:spChg chg="mod">
          <ac:chgData name="Li Qianxiao" userId="64a5c823-0c12-42a3-894d-a19ad3bb3348" providerId="ADAL" clId="{C0E59FFC-B181-9D4F-85A1-1652B8F1880C}" dt="2019-10-25T14:28:52.997" v="1551" actId="20577"/>
          <ac:spMkLst>
            <pc:docMk/>
            <pc:sldMk cId="2333541070" sldId="371"/>
            <ac:spMk id="3" creationId="{6FC79988-3EAC-4158-A053-65D4EDA8479F}"/>
          </ac:spMkLst>
        </pc:spChg>
      </pc:sldChg>
      <pc:sldChg chg="modAnim">
        <pc:chgData name="Li Qianxiao" userId="64a5c823-0c12-42a3-894d-a19ad3bb3348" providerId="ADAL" clId="{C0E59FFC-B181-9D4F-85A1-1652B8F1880C}" dt="2019-10-25T10:28:51.333" v="1374"/>
        <pc:sldMkLst>
          <pc:docMk/>
          <pc:sldMk cId="3527438701" sldId="375"/>
        </pc:sldMkLst>
      </pc:sldChg>
      <pc:sldChg chg="modSp modAnim">
        <pc:chgData name="Li Qianxiao" userId="64a5c823-0c12-42a3-894d-a19ad3bb3348" providerId="ADAL" clId="{C0E59FFC-B181-9D4F-85A1-1652B8F1880C}" dt="2019-10-25T10:37:30.674" v="1543" actId="20577"/>
        <pc:sldMkLst>
          <pc:docMk/>
          <pc:sldMk cId="2292580633" sldId="379"/>
        </pc:sldMkLst>
        <pc:spChg chg="mod">
          <ac:chgData name="Li Qianxiao" userId="64a5c823-0c12-42a3-894d-a19ad3bb3348" providerId="ADAL" clId="{C0E59FFC-B181-9D4F-85A1-1652B8F1880C}" dt="2019-10-25T10:37:30.674" v="1543" actId="20577"/>
          <ac:spMkLst>
            <pc:docMk/>
            <pc:sldMk cId="2292580633" sldId="379"/>
            <ac:spMk id="3" creationId="{790C74D9-EE36-4E48-8006-CE427B7A2F44}"/>
          </ac:spMkLst>
        </pc:spChg>
      </pc:sldChg>
      <pc:sldChg chg="modSp">
        <pc:chgData name="Li Qianxiao" userId="64a5c823-0c12-42a3-894d-a19ad3bb3348" providerId="ADAL" clId="{C0E59FFC-B181-9D4F-85A1-1652B8F1880C}" dt="2019-10-25T10:35:57.997" v="1435" actId="20577"/>
        <pc:sldMkLst>
          <pc:docMk/>
          <pc:sldMk cId="2321170501" sldId="380"/>
        </pc:sldMkLst>
        <pc:spChg chg="mod">
          <ac:chgData name="Li Qianxiao" userId="64a5c823-0c12-42a3-894d-a19ad3bb3348" providerId="ADAL" clId="{C0E59FFC-B181-9D4F-85A1-1652B8F1880C}" dt="2019-10-25T10:35:57.997" v="1435" actId="20577"/>
          <ac:spMkLst>
            <pc:docMk/>
            <pc:sldMk cId="2321170501" sldId="380"/>
            <ac:spMk id="3" creationId="{DAD43445-2AB4-4F68-8DA5-1EF76D3397FC}"/>
          </ac:spMkLst>
        </pc:spChg>
      </pc:sldChg>
      <pc:sldChg chg="addSp delSp modSp">
        <pc:chgData name="Li Qianxiao" userId="64a5c823-0c12-42a3-894d-a19ad3bb3348" providerId="ADAL" clId="{C0E59FFC-B181-9D4F-85A1-1652B8F1880C}" dt="2019-10-25T09:49:08.105" v="1246" actId="931"/>
        <pc:sldMkLst>
          <pc:docMk/>
          <pc:sldMk cId="1214391492" sldId="384"/>
        </pc:sldMkLst>
        <pc:spChg chg="add del mod">
          <ac:chgData name="Li Qianxiao" userId="64a5c823-0c12-42a3-894d-a19ad3bb3348" providerId="ADAL" clId="{C0E59FFC-B181-9D4F-85A1-1652B8F1880C}" dt="2019-10-25T09:49:08.105" v="1246" actId="931"/>
          <ac:spMkLst>
            <pc:docMk/>
            <pc:sldMk cId="1214391492" sldId="384"/>
            <ac:spMk id="3" creationId="{7A408237-2803-8E44-ABE0-5630A255367D}"/>
          </ac:spMkLst>
        </pc:spChg>
        <pc:picChg chg="del">
          <ac:chgData name="Li Qianxiao" userId="64a5c823-0c12-42a3-894d-a19ad3bb3348" providerId="ADAL" clId="{C0E59FFC-B181-9D4F-85A1-1652B8F1880C}" dt="2019-10-25T09:49:03.680" v="1245" actId="478"/>
          <ac:picMkLst>
            <pc:docMk/>
            <pc:sldMk cId="1214391492" sldId="384"/>
            <ac:picMk id="6" creationId="{8F411C62-33E8-4967-9495-4DCE5FACBEAF}"/>
          </ac:picMkLst>
        </pc:picChg>
        <pc:picChg chg="add mod">
          <ac:chgData name="Li Qianxiao" userId="64a5c823-0c12-42a3-894d-a19ad3bb3348" providerId="ADAL" clId="{C0E59FFC-B181-9D4F-85A1-1652B8F1880C}" dt="2019-10-25T09:49:08.105" v="1246" actId="931"/>
          <ac:picMkLst>
            <pc:docMk/>
            <pc:sldMk cId="1214391492" sldId="384"/>
            <ac:picMk id="8" creationId="{B5B02565-9844-7540-8286-2CBC96800CA6}"/>
          </ac:picMkLst>
        </pc:picChg>
      </pc:sldChg>
    </pc:docChg>
  </pc:docChgLst>
  <pc:docChgLst>
    <pc:chgData name="Li Qianxiao" userId="64a5c823-0c12-42a3-894d-a19ad3bb3348" providerId="ADAL" clId="{A4BEF30D-302A-DD46-BAB9-C292D66857A4}"/>
    <pc:docChg chg="undo custSel mod addSld delSld modSld sldOrd modSection">
      <pc:chgData name="Li Qianxiao" userId="64a5c823-0c12-42a3-894d-a19ad3bb3348" providerId="ADAL" clId="{A4BEF30D-302A-DD46-BAB9-C292D66857A4}" dt="2019-10-18T10:39:58.164" v="6296" actId="478"/>
      <pc:docMkLst>
        <pc:docMk/>
      </pc:docMkLst>
      <pc:sldChg chg="modSp add modAnim">
        <pc:chgData name="Li Qianxiao" userId="64a5c823-0c12-42a3-894d-a19ad3bb3348" providerId="ADAL" clId="{A4BEF30D-302A-DD46-BAB9-C292D66857A4}" dt="2019-10-18T10:36:18.776" v="6207"/>
        <pc:sldMkLst>
          <pc:docMk/>
          <pc:sldMk cId="198432095" sldId="344"/>
        </pc:sldMkLst>
        <pc:spChg chg="mod">
          <ac:chgData name="Li Qianxiao" userId="64a5c823-0c12-42a3-894d-a19ad3bb3348" providerId="ADAL" clId="{A4BEF30D-302A-DD46-BAB9-C292D66857A4}" dt="2019-10-18T08:56:31.324" v="50" actId="20577"/>
          <ac:spMkLst>
            <pc:docMk/>
            <pc:sldMk cId="198432095" sldId="344"/>
            <ac:spMk id="2" creationId="{41D57D35-7C17-0C44-A35D-1D14AE0CE982}"/>
          </ac:spMkLst>
        </pc:spChg>
        <pc:spChg chg="mod">
          <ac:chgData name="Li Qianxiao" userId="64a5c823-0c12-42a3-894d-a19ad3bb3348" providerId="ADAL" clId="{A4BEF30D-302A-DD46-BAB9-C292D66857A4}" dt="2019-10-18T08:59:08.050" v="646" actId="20577"/>
          <ac:spMkLst>
            <pc:docMk/>
            <pc:sldMk cId="198432095" sldId="344"/>
            <ac:spMk id="3" creationId="{2AEF59E2-DA67-4A43-BCF3-427D4E265705}"/>
          </ac:spMkLst>
        </pc:spChg>
      </pc:sldChg>
    </pc:docChg>
  </pc:docChgLst>
  <pc:docChgLst>
    <pc:chgData name="Qianxiao Li" userId="64a5c823-0c12-42a3-894d-a19ad3bb3348" providerId="ADAL" clId="{04FA87E8-1F95-4E92-8753-02DCC28E8E5D}"/>
    <pc:docChg chg="undo custSel mod addSld delSld modSld modSection">
      <pc:chgData name="Qianxiao Li" userId="64a5c823-0c12-42a3-894d-a19ad3bb3348" providerId="ADAL" clId="{04FA87E8-1F95-4E92-8753-02DCC28E8E5D}" dt="2019-08-21T16:46:26.653" v="5934" actId="2696"/>
      <pc:docMkLst>
        <pc:docMk/>
      </pc:docMkLst>
    </pc:docChg>
  </pc:docChgLst>
  <pc:docChgLst>
    <pc:chgData name="Li Qianxiao" userId="64a5c823-0c12-42a3-894d-a19ad3bb3348" providerId="ADAL" clId="{1AD14175-7F79-FB45-9862-28D287C912B9}"/>
    <pc:docChg chg="undo custSel mod addSld delSld modSld sldOrd modSection">
      <pc:chgData name="Li Qianxiao" userId="64a5c823-0c12-42a3-894d-a19ad3bb3348" providerId="ADAL" clId="{1AD14175-7F79-FB45-9862-28D287C912B9}" dt="2019-09-20T10:02:48.541" v="10638"/>
      <pc:docMkLst>
        <pc:docMk/>
      </pc:docMkLst>
    </pc:docChg>
  </pc:docChgLst>
  <pc:docChgLst>
    <pc:chgData name="Li Qianxiao" userId="64a5c823-0c12-42a3-894d-a19ad3bb3348" providerId="ADAL" clId="{19798AF8-37FD-F443-A4BD-7CCF93918B6A}"/>
    <pc:docChg chg="undo custSel mod addSld delSld modSld sldOrd delMainMaster modMainMaster modSection">
      <pc:chgData name="Li Qianxiao" userId="64a5c823-0c12-42a3-894d-a19ad3bb3348" providerId="ADAL" clId="{19798AF8-37FD-F443-A4BD-7CCF93918B6A}" dt="2019-08-16T02:50:10.699" v="3971"/>
      <pc:docMkLst>
        <pc:docMk/>
      </pc:docMkLst>
      <pc:sldChg chg="modSp">
        <pc:chgData name="Li Qianxiao" userId="64a5c823-0c12-42a3-894d-a19ad3bb3348" providerId="ADAL" clId="{19798AF8-37FD-F443-A4BD-7CCF93918B6A}" dt="2019-08-14T04:34:42.192" v="3056" actId="20577"/>
        <pc:sldMkLst>
          <pc:docMk/>
          <pc:sldMk cId="0" sldId="256"/>
        </pc:sldMkLst>
        <pc:spChg chg="mod">
          <ac:chgData name="Li Qianxiao" userId="64a5c823-0c12-42a3-894d-a19ad3bb3348" providerId="ADAL" clId="{19798AF8-37FD-F443-A4BD-7CCF93918B6A}" dt="2019-08-14T04:34:42.192" v="3056" actId="20577"/>
          <ac:spMkLst>
            <pc:docMk/>
            <pc:sldMk cId="0" sldId="256"/>
            <ac:spMk id="3075" creationId="{6177526B-ACB8-C841-8469-9ABF05E68075}"/>
          </ac:spMkLst>
        </pc:spChg>
      </pc:sldChg>
      <pc:sldMasterChg chg="delSp modSp delSldLayout modSldLayout">
        <pc:chgData name="Li Qianxiao" userId="64a5c823-0c12-42a3-894d-a19ad3bb3348" providerId="ADAL" clId="{19798AF8-37FD-F443-A4BD-7CCF93918B6A}" dt="2019-07-31T09:50:50.178" v="1935" actId="2696"/>
        <pc:sldMasterMkLst>
          <pc:docMk/>
          <pc:sldMasterMk cId="0" sldId="2147483648"/>
        </pc:sldMasterMkLst>
        <pc:spChg chg="del mod">
          <ac:chgData name="Li Qianxiao" userId="64a5c823-0c12-42a3-894d-a19ad3bb3348" providerId="ADAL" clId="{19798AF8-37FD-F443-A4BD-7CCF93918B6A}" dt="2019-07-31T07:07:48.709" v="34"/>
          <ac:spMkLst>
            <pc:docMk/>
            <pc:sldMasterMk cId="0" sldId="2147483648"/>
            <ac:spMk id="1033" creationId="{4FBA2E55-42DF-1941-945B-8F1BCCDA4953}"/>
          </ac:spMkLst>
        </pc:spChg>
        <pc:sldLayoutChg chg="addSp delSp modSp">
          <pc:chgData name="Li Qianxiao" userId="64a5c823-0c12-42a3-894d-a19ad3bb3348" providerId="ADAL" clId="{19798AF8-37FD-F443-A4BD-7CCF93918B6A}" dt="2019-07-31T07:07:08.276" v="31"/>
          <pc:sldLayoutMkLst>
            <pc:docMk/>
            <pc:sldMasterMk cId="0" sldId="2147483648"/>
            <pc:sldLayoutMk cId="1366904060" sldId="2147483666"/>
          </pc:sldLayoutMkLst>
          <pc:spChg chg="add del mod">
            <ac:chgData name="Li Qianxiao" userId="64a5c823-0c12-42a3-894d-a19ad3bb3348" providerId="ADAL" clId="{19798AF8-37FD-F443-A4BD-7CCF93918B6A}" dt="2019-07-31T07:06:58.127" v="26"/>
            <ac:spMkLst>
              <pc:docMk/>
              <pc:sldMasterMk cId="0" sldId="2147483648"/>
              <pc:sldLayoutMk cId="1366904060" sldId="2147483666"/>
              <ac:spMk id="5" creationId="{79330206-BD08-6441-B16E-AF110400F2DE}"/>
            </ac:spMkLst>
          </pc:spChg>
          <pc:spChg chg="add del mod">
            <ac:chgData name="Li Qianxiao" userId="64a5c823-0c12-42a3-894d-a19ad3bb3348" providerId="ADAL" clId="{19798AF8-37FD-F443-A4BD-7CCF93918B6A}" dt="2019-07-31T07:06:59.330" v="28"/>
            <ac:spMkLst>
              <pc:docMk/>
              <pc:sldMasterMk cId="0" sldId="2147483648"/>
              <pc:sldLayoutMk cId="1366904060" sldId="2147483666"/>
              <ac:spMk id="6" creationId="{9E688035-740C-4747-B32F-BDB961228506}"/>
            </ac:spMkLst>
          </pc:spChg>
          <pc:spChg chg="add del mod">
            <ac:chgData name="Li Qianxiao" userId="64a5c823-0c12-42a3-894d-a19ad3bb3348" providerId="ADAL" clId="{19798AF8-37FD-F443-A4BD-7CCF93918B6A}" dt="2019-07-31T07:07:08.276" v="31"/>
            <ac:spMkLst>
              <pc:docMk/>
              <pc:sldMasterMk cId="0" sldId="2147483648"/>
              <pc:sldLayoutMk cId="1366904060" sldId="2147483666"/>
              <ac:spMk id="7" creationId="{43F0534B-9C92-F04C-8605-AC9D139B4BD5}"/>
            </ac:spMkLst>
          </pc:spChg>
        </pc:sldLayoutChg>
      </pc:sldMasterChg>
    </pc:docChg>
  </pc:docChgLst>
  <pc:docChgLst>
    <pc:chgData name="Li Qianxiao" userId="64a5c823-0c12-42a3-894d-a19ad3bb3348" providerId="ADAL" clId="{1E55C3CA-B96C-394B-9720-61FC2507387E}"/>
    <pc:docChg chg="modSld">
      <pc:chgData name="Li Qianxiao" userId="64a5c823-0c12-42a3-894d-a19ad3bb3348" providerId="ADAL" clId="{1E55C3CA-B96C-394B-9720-61FC2507387E}" dt="2019-09-10T12:37:43.181" v="0" actId="20577"/>
      <pc:docMkLst>
        <pc:docMk/>
      </pc:docMkLst>
      <pc:sldChg chg="modSp">
        <pc:chgData name="Li Qianxiao" userId="64a5c823-0c12-42a3-894d-a19ad3bb3348" providerId="ADAL" clId="{1E55C3CA-B96C-394B-9720-61FC2507387E}" dt="2019-09-10T12:37:43.181" v="0" actId="20577"/>
        <pc:sldMkLst>
          <pc:docMk/>
          <pc:sldMk cId="0" sldId="256"/>
        </pc:sldMkLst>
        <pc:spChg chg="mod">
          <ac:chgData name="Li Qianxiao" userId="64a5c823-0c12-42a3-894d-a19ad3bb3348" providerId="ADAL" clId="{1E55C3CA-B96C-394B-9720-61FC2507387E}" dt="2019-09-10T12:37:43.181" v="0" actId="20577"/>
          <ac:spMkLst>
            <pc:docMk/>
            <pc:sldMk cId="0" sldId="256"/>
            <ac:spMk id="3075" creationId="{6177526B-ACB8-C841-8469-9ABF05E68075}"/>
          </ac:spMkLst>
        </pc:spChg>
      </pc:sldChg>
    </pc:docChg>
  </pc:docChgLst>
  <pc:docChgLst>
    <pc:chgData name="Li Qianxiao" userId="64a5c823-0c12-42a3-894d-a19ad3bb3348" providerId="ADAL" clId="{2F5A19E4-F549-4F55-9EAB-4CE118881AA1}"/>
    <pc:docChg chg="custSel mod addSld delSld modSld modSection">
      <pc:chgData name="Li Qianxiao" userId="64a5c823-0c12-42a3-894d-a19ad3bb3348" providerId="ADAL" clId="{2F5A19E4-F549-4F55-9EAB-4CE118881AA1}" dt="2019-10-24T15:25:52.763" v="5821" actId="122"/>
      <pc:docMkLst>
        <pc:docMk/>
      </pc:docMkLst>
      <pc:sldChg chg="modSp">
        <pc:chgData name="Li Qianxiao" userId="64a5c823-0c12-42a3-894d-a19ad3bb3348" providerId="ADAL" clId="{2F5A19E4-F549-4F55-9EAB-4CE118881AA1}" dt="2019-10-24T14:31:02.769" v="5745" actId="20577"/>
        <pc:sldMkLst>
          <pc:docMk/>
          <pc:sldMk cId="0" sldId="256"/>
        </pc:sldMkLst>
        <pc:spChg chg="mod">
          <ac:chgData name="Li Qianxiao" userId="64a5c823-0c12-42a3-894d-a19ad3bb3348" providerId="ADAL" clId="{2F5A19E4-F549-4F55-9EAB-4CE118881AA1}" dt="2019-10-24T14:31:02.769" v="5745" actId="20577"/>
          <ac:spMkLst>
            <pc:docMk/>
            <pc:sldMk cId="0" sldId="256"/>
            <ac:spMk id="3075" creationId="{6177526B-ACB8-C841-8469-9ABF05E68075}"/>
          </ac:spMkLst>
        </pc:spChg>
      </pc:sldChg>
      <pc:sldChg chg="modSp">
        <pc:chgData name="Li Qianxiao" userId="64a5c823-0c12-42a3-894d-a19ad3bb3348" providerId="ADAL" clId="{2F5A19E4-F549-4F55-9EAB-4CE118881AA1}" dt="2019-10-24T14:31:20.439" v="5784" actId="20577"/>
        <pc:sldMkLst>
          <pc:docMk/>
          <pc:sldMk cId="198432095" sldId="344"/>
        </pc:sldMkLst>
        <pc:spChg chg="mod">
          <ac:chgData name="Li Qianxiao" userId="64a5c823-0c12-42a3-894d-a19ad3bb3348" providerId="ADAL" clId="{2F5A19E4-F549-4F55-9EAB-4CE118881AA1}" dt="2019-10-24T14:31:20.439" v="5784" actId="20577"/>
          <ac:spMkLst>
            <pc:docMk/>
            <pc:sldMk cId="198432095" sldId="344"/>
            <ac:spMk id="3" creationId="{2AEF59E2-DA67-4A43-BCF3-427D4E265705}"/>
          </ac:spMkLst>
        </pc:spChg>
      </pc:sldChg>
      <pc:sldChg chg="modSp add del">
        <pc:chgData name="Li Qianxiao" userId="64a5c823-0c12-42a3-894d-a19ad3bb3348" providerId="ADAL" clId="{2F5A19E4-F549-4F55-9EAB-4CE118881AA1}" dt="2019-10-24T14:29:21.579" v="5495" actId="2696"/>
        <pc:sldMkLst>
          <pc:docMk/>
          <pc:sldMk cId="4069635095" sldId="345"/>
        </pc:sldMkLst>
        <pc:spChg chg="mod">
          <ac:chgData name="Li Qianxiao" userId="64a5c823-0c12-42a3-894d-a19ad3bb3348" providerId="ADAL" clId="{2F5A19E4-F549-4F55-9EAB-4CE118881AA1}" dt="2019-10-23T08:50:47.461" v="58" actId="20577"/>
          <ac:spMkLst>
            <pc:docMk/>
            <pc:sldMk cId="4069635095" sldId="345"/>
            <ac:spMk id="2" creationId="{14BF98CF-0175-418A-9C5D-E63E8AC0EB0E}"/>
          </ac:spMkLst>
        </pc:spChg>
        <pc:spChg chg="mod">
          <ac:chgData name="Li Qianxiao" userId="64a5c823-0c12-42a3-894d-a19ad3bb3348" providerId="ADAL" clId="{2F5A19E4-F549-4F55-9EAB-4CE118881AA1}" dt="2019-10-23T08:50:52.512" v="59" actId="12"/>
          <ac:spMkLst>
            <pc:docMk/>
            <pc:sldMk cId="4069635095" sldId="345"/>
            <ac:spMk id="3" creationId="{46CA97CE-1161-4569-8806-CC7DEC4140C5}"/>
          </ac:spMkLst>
        </pc:spChg>
      </pc:sldChg>
      <pc:sldChg chg="modAnim">
        <pc:chgData name="Li Qianxiao" userId="64a5c823-0c12-42a3-894d-a19ad3bb3348" providerId="ADAL" clId="{2F5A19E4-F549-4F55-9EAB-4CE118881AA1}" dt="2019-10-24T14:41:49.651" v="5786"/>
        <pc:sldMkLst>
          <pc:docMk/>
          <pc:sldMk cId="1114796419" sldId="353"/>
        </pc:sldMkLst>
      </pc:sldChg>
      <pc:sldChg chg="modAnim">
        <pc:chgData name="Li Qianxiao" userId="64a5c823-0c12-42a3-894d-a19ad3bb3348" providerId="ADAL" clId="{2F5A19E4-F549-4F55-9EAB-4CE118881AA1}" dt="2019-10-24T14:41:56.583" v="5787"/>
        <pc:sldMkLst>
          <pc:docMk/>
          <pc:sldMk cId="3438478888" sldId="354"/>
        </pc:sldMkLst>
      </pc:sldChg>
      <pc:sldChg chg="modSp modAnim">
        <pc:chgData name="Li Qianxiao" userId="64a5c823-0c12-42a3-894d-a19ad3bb3348" providerId="ADAL" clId="{2F5A19E4-F549-4F55-9EAB-4CE118881AA1}" dt="2019-10-24T15:21:09.017" v="5790"/>
        <pc:sldMkLst>
          <pc:docMk/>
          <pc:sldMk cId="3183557276" sldId="355"/>
        </pc:sldMkLst>
        <pc:spChg chg="mod">
          <ac:chgData name="Li Qianxiao" userId="64a5c823-0c12-42a3-894d-a19ad3bb3348" providerId="ADAL" clId="{2F5A19E4-F549-4F55-9EAB-4CE118881AA1}" dt="2019-10-24T15:21:04.327" v="5789" actId="20577"/>
          <ac:spMkLst>
            <pc:docMk/>
            <pc:sldMk cId="3183557276" sldId="355"/>
            <ac:spMk id="3" creationId="{40943CF2-8922-4E3A-9993-2B707B8C247E}"/>
          </ac:spMkLst>
        </pc:spChg>
      </pc:sldChg>
      <pc:sldChg chg="modAnim">
        <pc:chgData name="Li Qianxiao" userId="64a5c823-0c12-42a3-894d-a19ad3bb3348" providerId="ADAL" clId="{2F5A19E4-F549-4F55-9EAB-4CE118881AA1}" dt="2019-10-24T15:21:17.154" v="5791"/>
        <pc:sldMkLst>
          <pc:docMk/>
          <pc:sldMk cId="2583091874" sldId="356"/>
        </pc:sldMkLst>
      </pc:sldChg>
      <pc:sldChg chg="modAnim">
        <pc:chgData name="Li Qianxiao" userId="64a5c823-0c12-42a3-894d-a19ad3bb3348" providerId="ADAL" clId="{2F5A19E4-F549-4F55-9EAB-4CE118881AA1}" dt="2019-10-24T15:21:47.362" v="5795"/>
        <pc:sldMkLst>
          <pc:docMk/>
          <pc:sldMk cId="3677151835" sldId="358"/>
        </pc:sldMkLst>
      </pc:sldChg>
      <pc:sldChg chg="modAnim">
        <pc:chgData name="Li Qianxiao" userId="64a5c823-0c12-42a3-894d-a19ad3bb3348" providerId="ADAL" clId="{2F5A19E4-F549-4F55-9EAB-4CE118881AA1}" dt="2019-10-24T15:22:13.667" v="5797"/>
        <pc:sldMkLst>
          <pc:docMk/>
          <pc:sldMk cId="2862370358" sldId="359"/>
        </pc:sldMkLst>
      </pc:sldChg>
      <pc:sldChg chg="modAnim">
        <pc:chgData name="Li Qianxiao" userId="64a5c823-0c12-42a3-894d-a19ad3bb3348" providerId="ADAL" clId="{2F5A19E4-F549-4F55-9EAB-4CE118881AA1}" dt="2019-10-24T15:21:23.420" v="5792"/>
        <pc:sldMkLst>
          <pc:docMk/>
          <pc:sldMk cId="621565566" sldId="361"/>
        </pc:sldMkLst>
      </pc:sldChg>
      <pc:sldChg chg="addSp modSp modAnim">
        <pc:chgData name="Li Qianxiao" userId="64a5c823-0c12-42a3-894d-a19ad3bb3348" providerId="ADAL" clId="{2F5A19E4-F549-4F55-9EAB-4CE118881AA1}" dt="2019-10-24T15:22:38.985" v="5801"/>
        <pc:sldMkLst>
          <pc:docMk/>
          <pc:sldMk cId="862719614" sldId="366"/>
        </pc:sldMkLst>
        <pc:spChg chg="mod">
          <ac:chgData name="Li Qianxiao" userId="64a5c823-0c12-42a3-894d-a19ad3bb3348" providerId="ADAL" clId="{2F5A19E4-F549-4F55-9EAB-4CE118881AA1}" dt="2019-10-24T12:18:26.927" v="70" actId="20577"/>
          <ac:spMkLst>
            <pc:docMk/>
            <pc:sldMk cId="862719614" sldId="366"/>
            <ac:spMk id="2" creationId="{DF6D7099-D93C-41C8-9591-BB9D7FFF1212}"/>
          </ac:spMkLst>
        </pc:spChg>
        <pc:spChg chg="mod">
          <ac:chgData name="Li Qianxiao" userId="64a5c823-0c12-42a3-894d-a19ad3bb3348" providerId="ADAL" clId="{2F5A19E4-F549-4F55-9EAB-4CE118881AA1}" dt="2019-10-24T12:33:30.189" v="367" actId="404"/>
          <ac:spMkLst>
            <pc:docMk/>
            <pc:sldMk cId="862719614" sldId="366"/>
            <ac:spMk id="3" creationId="{74B546E2-DB27-4629-B568-5C2ED79382D7}"/>
          </ac:spMkLst>
        </pc:spChg>
        <pc:picChg chg="add mod">
          <ac:chgData name="Li Qianxiao" userId="64a5c823-0c12-42a3-894d-a19ad3bb3348" providerId="ADAL" clId="{2F5A19E4-F549-4F55-9EAB-4CE118881AA1}" dt="2019-10-24T12:33:34.795" v="368" actId="1076"/>
          <ac:picMkLst>
            <pc:docMk/>
            <pc:sldMk cId="862719614" sldId="366"/>
            <ac:picMk id="5" creationId="{64C3667B-16B0-4580-A660-149E2C45C2F3}"/>
          </ac:picMkLst>
        </pc:picChg>
      </pc:sldChg>
      <pc:sldChg chg="addSp delSp modSp mod setBg setClrOvrMap">
        <pc:chgData name="Li Qianxiao" userId="64a5c823-0c12-42a3-894d-a19ad3bb3348" providerId="ADAL" clId="{2F5A19E4-F549-4F55-9EAB-4CE118881AA1}" dt="2019-10-24T15:22:59.278" v="5803" actId="27636"/>
        <pc:sldMkLst>
          <pc:docMk/>
          <pc:sldMk cId="1896471984" sldId="367"/>
        </pc:sldMkLst>
        <pc:spChg chg="mod">
          <ac:chgData name="Li Qianxiao" userId="64a5c823-0c12-42a3-894d-a19ad3bb3348" providerId="ADAL" clId="{2F5A19E4-F549-4F55-9EAB-4CE118881AA1}" dt="2019-10-24T15:22:59.278" v="5803" actId="27636"/>
          <ac:spMkLst>
            <pc:docMk/>
            <pc:sldMk cId="1896471984" sldId="367"/>
            <ac:spMk id="2" creationId="{CB4D1866-899E-4C53-8DD8-121DCD7BFE16}"/>
          </ac:spMkLst>
        </pc:spChg>
        <pc:spChg chg="del">
          <ac:chgData name="Li Qianxiao" userId="64a5c823-0c12-42a3-894d-a19ad3bb3348" providerId="ADAL" clId="{2F5A19E4-F549-4F55-9EAB-4CE118881AA1}" dt="2019-10-24T12:34:34.574" v="500" actId="478"/>
          <ac:spMkLst>
            <pc:docMk/>
            <pc:sldMk cId="1896471984" sldId="367"/>
            <ac:spMk id="3" creationId="{2E5031F9-187D-4080-9D0F-5B5A306CCBF9}"/>
          </ac:spMkLst>
        </pc:spChg>
        <pc:spChg chg="mod">
          <ac:chgData name="Li Qianxiao" userId="64a5c823-0c12-42a3-894d-a19ad3bb3348" providerId="ADAL" clId="{2F5A19E4-F549-4F55-9EAB-4CE118881AA1}" dt="2019-10-24T12:34:40.295" v="501" actId="26606"/>
          <ac:spMkLst>
            <pc:docMk/>
            <pc:sldMk cId="1896471984" sldId="367"/>
            <ac:spMk id="4" creationId="{0788E2E9-D336-42E4-A8DC-2A2845131A97}"/>
          </ac:spMkLst>
        </pc:spChg>
        <pc:spChg chg="add">
          <ac:chgData name="Li Qianxiao" userId="64a5c823-0c12-42a3-894d-a19ad3bb3348" providerId="ADAL" clId="{2F5A19E4-F549-4F55-9EAB-4CE118881AA1}" dt="2019-10-24T12:34:40.295" v="501" actId="26606"/>
          <ac:spMkLst>
            <pc:docMk/>
            <pc:sldMk cId="1896471984" sldId="367"/>
            <ac:spMk id="9" creationId="{2A8AA5BC-4F7A-4226-8F99-6D824B226A97}"/>
          </ac:spMkLst>
        </pc:spChg>
        <pc:spChg chg="add">
          <ac:chgData name="Li Qianxiao" userId="64a5c823-0c12-42a3-894d-a19ad3bb3348" providerId="ADAL" clId="{2F5A19E4-F549-4F55-9EAB-4CE118881AA1}" dt="2019-10-24T12:34:40.295" v="501" actId="26606"/>
          <ac:spMkLst>
            <pc:docMk/>
            <pc:sldMk cId="1896471984" sldId="367"/>
            <ac:spMk id="11" creationId="{3E5445C6-DD42-4979-86FF-03730E8C6DB0}"/>
          </ac:spMkLst>
        </pc:spChg>
        <pc:cxnChg chg="add">
          <ac:chgData name="Li Qianxiao" userId="64a5c823-0c12-42a3-894d-a19ad3bb3348" providerId="ADAL" clId="{2F5A19E4-F549-4F55-9EAB-4CE118881AA1}" dt="2019-10-24T12:34:40.295" v="501" actId="26606"/>
          <ac:cxnSpMkLst>
            <pc:docMk/>
            <pc:sldMk cId="1896471984" sldId="367"/>
            <ac:cxnSpMk id="13" creationId="{45000665-DFC7-417E-8FD7-516A0F15C975}"/>
          </ac:cxnSpMkLst>
        </pc:cxnChg>
      </pc:sldChg>
      <pc:sldChg chg="modSp modAnim">
        <pc:chgData name="Li Qianxiao" userId="64a5c823-0c12-42a3-894d-a19ad3bb3348" providerId="ADAL" clId="{2F5A19E4-F549-4F55-9EAB-4CE118881AA1}" dt="2019-10-24T15:23:13.169" v="5805"/>
        <pc:sldMkLst>
          <pc:docMk/>
          <pc:sldMk cId="2852792058" sldId="368"/>
        </pc:sldMkLst>
        <pc:spChg chg="mod">
          <ac:chgData name="Li Qianxiao" userId="64a5c823-0c12-42a3-894d-a19ad3bb3348" providerId="ADAL" clId="{2F5A19E4-F549-4F55-9EAB-4CE118881AA1}" dt="2019-10-24T13:07:42.911" v="1042" actId="20577"/>
          <ac:spMkLst>
            <pc:docMk/>
            <pc:sldMk cId="2852792058" sldId="368"/>
            <ac:spMk id="2" creationId="{6769F23F-E1D7-4801-A79B-E9272DB6A1F7}"/>
          </ac:spMkLst>
        </pc:spChg>
        <pc:spChg chg="mod">
          <ac:chgData name="Li Qianxiao" userId="64a5c823-0c12-42a3-894d-a19ad3bb3348" providerId="ADAL" clId="{2F5A19E4-F549-4F55-9EAB-4CE118881AA1}" dt="2019-10-24T13:10:35.614" v="1339" actId="20577"/>
          <ac:spMkLst>
            <pc:docMk/>
            <pc:sldMk cId="2852792058" sldId="368"/>
            <ac:spMk id="3" creationId="{E6754720-3ABB-4A9E-A2A4-8CA3627071CC}"/>
          </ac:spMkLst>
        </pc:spChg>
      </pc:sldChg>
      <pc:sldChg chg="modSp add modAnim">
        <pc:chgData name="Li Qianxiao" userId="64a5c823-0c12-42a3-894d-a19ad3bb3348" providerId="ADAL" clId="{2F5A19E4-F549-4F55-9EAB-4CE118881AA1}" dt="2019-10-24T15:23:24.090" v="5806"/>
        <pc:sldMkLst>
          <pc:docMk/>
          <pc:sldMk cId="2186247401" sldId="369"/>
        </pc:sldMkLst>
        <pc:spChg chg="mod">
          <ac:chgData name="Li Qianxiao" userId="64a5c823-0c12-42a3-894d-a19ad3bb3348" providerId="ADAL" clId="{2F5A19E4-F549-4F55-9EAB-4CE118881AA1}" dt="2019-10-24T12:49:38.331" v="867" actId="20577"/>
          <ac:spMkLst>
            <pc:docMk/>
            <pc:sldMk cId="2186247401" sldId="369"/>
            <ac:spMk id="2" creationId="{AA9B5754-0A9D-49DB-8F15-04404958357E}"/>
          </ac:spMkLst>
        </pc:spChg>
        <pc:spChg chg="mod">
          <ac:chgData name="Li Qianxiao" userId="64a5c823-0c12-42a3-894d-a19ad3bb3348" providerId="ADAL" clId="{2F5A19E4-F549-4F55-9EAB-4CE118881AA1}" dt="2019-10-24T13:13:18.894" v="1587" actId="20577"/>
          <ac:spMkLst>
            <pc:docMk/>
            <pc:sldMk cId="2186247401" sldId="369"/>
            <ac:spMk id="3" creationId="{738B2F80-C47F-449A-A976-A493D448B21C}"/>
          </ac:spMkLst>
        </pc:spChg>
      </pc:sldChg>
      <pc:sldChg chg="modSp add modAnim">
        <pc:chgData name="Li Qianxiao" userId="64a5c823-0c12-42a3-894d-a19ad3bb3348" providerId="ADAL" clId="{2F5A19E4-F549-4F55-9EAB-4CE118881AA1}" dt="2019-10-24T15:23:34.238" v="5807"/>
        <pc:sldMkLst>
          <pc:docMk/>
          <pc:sldMk cId="3301486306" sldId="370"/>
        </pc:sldMkLst>
        <pc:spChg chg="mod">
          <ac:chgData name="Li Qianxiao" userId="64a5c823-0c12-42a3-894d-a19ad3bb3348" providerId="ADAL" clId="{2F5A19E4-F549-4F55-9EAB-4CE118881AA1}" dt="2019-10-24T13:13:27.311" v="1594" actId="20577"/>
          <ac:spMkLst>
            <pc:docMk/>
            <pc:sldMk cId="3301486306" sldId="370"/>
            <ac:spMk id="2" creationId="{45DE3CEF-F5F4-4BAD-B992-9F6034849C75}"/>
          </ac:spMkLst>
        </pc:spChg>
        <pc:spChg chg="mod">
          <ac:chgData name="Li Qianxiao" userId="64a5c823-0c12-42a3-894d-a19ad3bb3348" providerId="ADAL" clId="{2F5A19E4-F549-4F55-9EAB-4CE118881AA1}" dt="2019-10-24T13:17:06.882" v="2106" actId="20577"/>
          <ac:spMkLst>
            <pc:docMk/>
            <pc:sldMk cId="3301486306" sldId="370"/>
            <ac:spMk id="3" creationId="{B65BC019-F0B2-49EC-9827-762085BBC997}"/>
          </ac:spMkLst>
        </pc:spChg>
      </pc:sldChg>
      <pc:sldChg chg="modSp add modAnim">
        <pc:chgData name="Li Qianxiao" userId="64a5c823-0c12-42a3-894d-a19ad3bb3348" providerId="ADAL" clId="{2F5A19E4-F549-4F55-9EAB-4CE118881AA1}" dt="2019-10-24T15:23:45.796" v="5808"/>
        <pc:sldMkLst>
          <pc:docMk/>
          <pc:sldMk cId="2333541070" sldId="371"/>
        </pc:sldMkLst>
        <pc:spChg chg="mod">
          <ac:chgData name="Li Qianxiao" userId="64a5c823-0c12-42a3-894d-a19ad3bb3348" providerId="ADAL" clId="{2F5A19E4-F549-4F55-9EAB-4CE118881AA1}" dt="2019-10-24T13:21:48.120" v="2135" actId="20577"/>
          <ac:spMkLst>
            <pc:docMk/>
            <pc:sldMk cId="2333541070" sldId="371"/>
            <ac:spMk id="2" creationId="{41BBE070-E826-46DF-A125-93680CBA2415}"/>
          </ac:spMkLst>
        </pc:spChg>
        <pc:spChg chg="mod">
          <ac:chgData name="Li Qianxiao" userId="64a5c823-0c12-42a3-894d-a19ad3bb3348" providerId="ADAL" clId="{2F5A19E4-F549-4F55-9EAB-4CE118881AA1}" dt="2019-10-24T13:25:24.015" v="2514" actId="20577"/>
          <ac:spMkLst>
            <pc:docMk/>
            <pc:sldMk cId="2333541070" sldId="371"/>
            <ac:spMk id="3" creationId="{6FC79988-3EAC-4158-A053-65D4EDA8479F}"/>
          </ac:spMkLst>
        </pc:spChg>
      </pc:sldChg>
      <pc:sldChg chg="modSp add">
        <pc:chgData name="Li Qianxiao" userId="64a5c823-0c12-42a3-894d-a19ad3bb3348" providerId="ADAL" clId="{2F5A19E4-F549-4F55-9EAB-4CE118881AA1}" dt="2019-10-24T13:26:30.084" v="2767" actId="20577"/>
        <pc:sldMkLst>
          <pc:docMk/>
          <pc:sldMk cId="2467651658" sldId="372"/>
        </pc:sldMkLst>
        <pc:spChg chg="mod">
          <ac:chgData name="Li Qianxiao" userId="64a5c823-0c12-42a3-894d-a19ad3bb3348" providerId="ADAL" clId="{2F5A19E4-F549-4F55-9EAB-4CE118881AA1}" dt="2019-10-24T13:25:28.531" v="2521" actId="20577"/>
          <ac:spMkLst>
            <pc:docMk/>
            <pc:sldMk cId="2467651658" sldId="372"/>
            <ac:spMk id="2" creationId="{1D1F13F2-BE9D-410A-AACC-B705DFEA7368}"/>
          </ac:spMkLst>
        </pc:spChg>
        <pc:spChg chg="mod">
          <ac:chgData name="Li Qianxiao" userId="64a5c823-0c12-42a3-894d-a19ad3bb3348" providerId="ADAL" clId="{2F5A19E4-F549-4F55-9EAB-4CE118881AA1}" dt="2019-10-24T13:26:30.084" v="2767" actId="20577"/>
          <ac:spMkLst>
            <pc:docMk/>
            <pc:sldMk cId="2467651658" sldId="372"/>
            <ac:spMk id="3" creationId="{AAF27C87-1DB4-4157-B5CE-5AA3F490D857}"/>
          </ac:spMkLst>
        </pc:spChg>
      </pc:sldChg>
      <pc:sldChg chg="modSp add modAnim">
        <pc:chgData name="Li Qianxiao" userId="64a5c823-0c12-42a3-894d-a19ad3bb3348" providerId="ADAL" clId="{2F5A19E4-F549-4F55-9EAB-4CE118881AA1}" dt="2019-10-24T15:23:56.062" v="5809"/>
        <pc:sldMkLst>
          <pc:docMk/>
          <pc:sldMk cId="1283970957" sldId="373"/>
        </pc:sldMkLst>
        <pc:spChg chg="mod">
          <ac:chgData name="Li Qianxiao" userId="64a5c823-0c12-42a3-894d-a19ad3bb3348" providerId="ADAL" clId="{2F5A19E4-F549-4F55-9EAB-4CE118881AA1}" dt="2019-10-24T13:27:28.555" v="2790" actId="20577"/>
          <ac:spMkLst>
            <pc:docMk/>
            <pc:sldMk cId="1283970957" sldId="373"/>
            <ac:spMk id="2" creationId="{FB2E8F9E-4F44-4EF6-9F68-BB36B984648F}"/>
          </ac:spMkLst>
        </pc:spChg>
        <pc:spChg chg="mod">
          <ac:chgData name="Li Qianxiao" userId="64a5c823-0c12-42a3-894d-a19ad3bb3348" providerId="ADAL" clId="{2F5A19E4-F549-4F55-9EAB-4CE118881AA1}" dt="2019-10-24T13:34:05.453" v="3242" actId="114"/>
          <ac:spMkLst>
            <pc:docMk/>
            <pc:sldMk cId="1283970957" sldId="373"/>
            <ac:spMk id="3" creationId="{C31F19E5-5BB4-4C2C-B8CA-17CC7C768396}"/>
          </ac:spMkLst>
        </pc:spChg>
      </pc:sldChg>
      <pc:sldChg chg="add del">
        <pc:chgData name="Li Qianxiao" userId="64a5c823-0c12-42a3-894d-a19ad3bb3348" providerId="ADAL" clId="{2F5A19E4-F549-4F55-9EAB-4CE118881AA1}" dt="2019-10-24T13:05:48.529" v="874" actId="2696"/>
        <pc:sldMkLst>
          <pc:docMk/>
          <pc:sldMk cId="430207648" sldId="374"/>
        </pc:sldMkLst>
      </pc:sldChg>
      <pc:sldChg chg="addSp delSp modSp add">
        <pc:chgData name="Li Qianxiao" userId="64a5c823-0c12-42a3-894d-a19ad3bb3348" providerId="ADAL" clId="{2F5A19E4-F549-4F55-9EAB-4CE118881AA1}" dt="2019-10-24T13:33:07.534" v="3218" actId="20577"/>
        <pc:sldMkLst>
          <pc:docMk/>
          <pc:sldMk cId="3390199426" sldId="374"/>
        </pc:sldMkLst>
        <pc:spChg chg="mod">
          <ac:chgData name="Li Qianxiao" userId="64a5c823-0c12-42a3-894d-a19ad3bb3348" providerId="ADAL" clId="{2F5A19E4-F549-4F55-9EAB-4CE118881AA1}" dt="2019-10-24T13:33:07.534" v="3218" actId="20577"/>
          <ac:spMkLst>
            <pc:docMk/>
            <pc:sldMk cId="3390199426" sldId="374"/>
            <ac:spMk id="2" creationId="{011F1932-B7D5-4174-B4EF-1E4D35624F52}"/>
          </ac:spMkLst>
        </pc:spChg>
        <pc:spChg chg="del">
          <ac:chgData name="Li Qianxiao" userId="64a5c823-0c12-42a3-894d-a19ad3bb3348" providerId="ADAL" clId="{2F5A19E4-F549-4F55-9EAB-4CE118881AA1}" dt="2019-10-24T13:32:47.659" v="3155"/>
          <ac:spMkLst>
            <pc:docMk/>
            <pc:sldMk cId="3390199426" sldId="374"/>
            <ac:spMk id="3" creationId="{D9AFB92E-D7D3-44D8-BEC2-8E596F1B0B8B}"/>
          </ac:spMkLst>
        </pc:spChg>
        <pc:picChg chg="add mod">
          <ac:chgData name="Li Qianxiao" userId="64a5c823-0c12-42a3-894d-a19ad3bb3348" providerId="ADAL" clId="{2F5A19E4-F549-4F55-9EAB-4CE118881AA1}" dt="2019-10-24T13:32:58.039" v="3159" actId="1076"/>
          <ac:picMkLst>
            <pc:docMk/>
            <pc:sldMk cId="3390199426" sldId="374"/>
            <ac:picMk id="6" creationId="{6B1BC17F-6A03-4A73-A014-8A882576ED28}"/>
          </ac:picMkLst>
        </pc:picChg>
      </pc:sldChg>
      <pc:sldChg chg="add del">
        <pc:chgData name="Li Qianxiao" userId="64a5c823-0c12-42a3-894d-a19ad3bb3348" providerId="ADAL" clId="{2F5A19E4-F549-4F55-9EAB-4CE118881AA1}" dt="2019-10-24T13:10:42.476" v="1340" actId="2696"/>
        <pc:sldMkLst>
          <pc:docMk/>
          <pc:sldMk cId="384737028" sldId="375"/>
        </pc:sldMkLst>
      </pc:sldChg>
      <pc:sldChg chg="modSp add modAnim">
        <pc:chgData name="Li Qianxiao" userId="64a5c823-0c12-42a3-894d-a19ad3bb3348" providerId="ADAL" clId="{2F5A19E4-F549-4F55-9EAB-4CE118881AA1}" dt="2019-10-24T15:24:19.798" v="5813"/>
        <pc:sldMkLst>
          <pc:docMk/>
          <pc:sldMk cId="3527438701" sldId="375"/>
        </pc:sldMkLst>
        <pc:spChg chg="mod">
          <ac:chgData name="Li Qianxiao" userId="64a5c823-0c12-42a3-894d-a19ad3bb3348" providerId="ADAL" clId="{2F5A19E4-F549-4F55-9EAB-4CE118881AA1}" dt="2019-10-24T13:42:03.129" v="3689" actId="20577"/>
          <ac:spMkLst>
            <pc:docMk/>
            <pc:sldMk cId="3527438701" sldId="375"/>
            <ac:spMk id="2" creationId="{C5AF1772-AD54-4AC7-A730-201940E5A55A}"/>
          </ac:spMkLst>
        </pc:spChg>
        <pc:spChg chg="mod">
          <ac:chgData name="Li Qianxiao" userId="64a5c823-0c12-42a3-894d-a19ad3bb3348" providerId="ADAL" clId="{2F5A19E4-F549-4F55-9EAB-4CE118881AA1}" dt="2019-10-24T13:42:07.401" v="3690" actId="113"/>
          <ac:spMkLst>
            <pc:docMk/>
            <pc:sldMk cId="3527438701" sldId="375"/>
            <ac:spMk id="3" creationId="{3F50B3FE-114A-452C-A44C-09636835C0B2}"/>
          </ac:spMkLst>
        </pc:spChg>
      </pc:sldChg>
      <pc:sldChg chg="modSp add modAnim">
        <pc:chgData name="Li Qianxiao" userId="64a5c823-0c12-42a3-894d-a19ad3bb3348" providerId="ADAL" clId="{2F5A19E4-F549-4F55-9EAB-4CE118881AA1}" dt="2019-10-24T15:24:37.845" v="5815"/>
        <pc:sldMkLst>
          <pc:docMk/>
          <pc:sldMk cId="1539694983" sldId="376"/>
        </pc:sldMkLst>
        <pc:spChg chg="mod">
          <ac:chgData name="Li Qianxiao" userId="64a5c823-0c12-42a3-894d-a19ad3bb3348" providerId="ADAL" clId="{2F5A19E4-F549-4F55-9EAB-4CE118881AA1}" dt="2019-10-24T13:48:07.189" v="3738" actId="20577"/>
          <ac:spMkLst>
            <pc:docMk/>
            <pc:sldMk cId="1539694983" sldId="376"/>
            <ac:spMk id="2" creationId="{8A545A17-BF0F-472F-9121-D422959DC2A5}"/>
          </ac:spMkLst>
        </pc:spChg>
        <pc:spChg chg="mod">
          <ac:chgData name="Li Qianxiao" userId="64a5c823-0c12-42a3-894d-a19ad3bb3348" providerId="ADAL" clId="{2F5A19E4-F549-4F55-9EAB-4CE118881AA1}" dt="2019-10-24T13:51:31.924" v="4059" actId="20577"/>
          <ac:spMkLst>
            <pc:docMk/>
            <pc:sldMk cId="1539694983" sldId="376"/>
            <ac:spMk id="3" creationId="{0ADCBC64-EDFF-4499-8C30-0E6022C165F3}"/>
          </ac:spMkLst>
        </pc:spChg>
      </pc:sldChg>
      <pc:sldChg chg="addSp delSp modSp add">
        <pc:chgData name="Li Qianxiao" userId="64a5c823-0c12-42a3-894d-a19ad3bb3348" providerId="ADAL" clId="{2F5A19E4-F549-4F55-9EAB-4CE118881AA1}" dt="2019-10-24T14:09:42.802" v="4094" actId="313"/>
        <pc:sldMkLst>
          <pc:docMk/>
          <pc:sldMk cId="20612622" sldId="377"/>
        </pc:sldMkLst>
        <pc:spChg chg="mod">
          <ac:chgData name="Li Qianxiao" userId="64a5c823-0c12-42a3-894d-a19ad3bb3348" providerId="ADAL" clId="{2F5A19E4-F549-4F55-9EAB-4CE118881AA1}" dt="2019-10-24T14:09:42.802" v="4094" actId="313"/>
          <ac:spMkLst>
            <pc:docMk/>
            <pc:sldMk cId="20612622" sldId="377"/>
            <ac:spMk id="2" creationId="{CF602DAF-5F8E-4C3F-BEF1-A0FA9F3F84D2}"/>
          </ac:spMkLst>
        </pc:spChg>
        <pc:spChg chg="del">
          <ac:chgData name="Li Qianxiao" userId="64a5c823-0c12-42a3-894d-a19ad3bb3348" providerId="ADAL" clId="{2F5A19E4-F549-4F55-9EAB-4CE118881AA1}" dt="2019-10-24T13:55:12.386" v="4060"/>
          <ac:spMkLst>
            <pc:docMk/>
            <pc:sldMk cId="20612622" sldId="377"/>
            <ac:spMk id="3" creationId="{AE1B7800-72BB-4901-ACE9-68337B85E721}"/>
          </ac:spMkLst>
        </pc:spChg>
        <pc:picChg chg="add mod">
          <ac:chgData name="Li Qianxiao" userId="64a5c823-0c12-42a3-894d-a19ad3bb3348" providerId="ADAL" clId="{2F5A19E4-F549-4F55-9EAB-4CE118881AA1}" dt="2019-10-24T14:09:24.089" v="4063" actId="1076"/>
          <ac:picMkLst>
            <pc:docMk/>
            <pc:sldMk cId="20612622" sldId="377"/>
            <ac:picMk id="5" creationId="{6C5DA4E4-246C-4020-BD8F-59642B35E54A}"/>
          </ac:picMkLst>
        </pc:picChg>
      </pc:sldChg>
      <pc:sldChg chg="modSp add modAnim">
        <pc:chgData name="Li Qianxiao" userId="64a5c823-0c12-42a3-894d-a19ad3bb3348" providerId="ADAL" clId="{2F5A19E4-F549-4F55-9EAB-4CE118881AA1}" dt="2019-10-24T15:24:55.425" v="5818"/>
        <pc:sldMkLst>
          <pc:docMk/>
          <pc:sldMk cId="999629528" sldId="378"/>
        </pc:sldMkLst>
        <pc:spChg chg="mod">
          <ac:chgData name="Li Qianxiao" userId="64a5c823-0c12-42a3-894d-a19ad3bb3348" providerId="ADAL" clId="{2F5A19E4-F549-4F55-9EAB-4CE118881AA1}" dt="2019-10-24T14:10:28.640" v="4120" actId="20577"/>
          <ac:spMkLst>
            <pc:docMk/>
            <pc:sldMk cId="999629528" sldId="378"/>
            <ac:spMk id="2" creationId="{97AF5B3E-D998-4FD3-B4C8-F80B27CA5341}"/>
          </ac:spMkLst>
        </pc:spChg>
        <pc:spChg chg="mod">
          <ac:chgData name="Li Qianxiao" userId="64a5c823-0c12-42a3-894d-a19ad3bb3348" providerId="ADAL" clId="{2F5A19E4-F549-4F55-9EAB-4CE118881AA1}" dt="2019-10-24T15:24:50.761" v="5817" actId="1076"/>
          <ac:spMkLst>
            <pc:docMk/>
            <pc:sldMk cId="999629528" sldId="378"/>
            <ac:spMk id="3" creationId="{08C7627E-654B-4B9B-9984-C2AFC5E59109}"/>
          </ac:spMkLst>
        </pc:spChg>
      </pc:sldChg>
      <pc:sldChg chg="modSp add modAnim">
        <pc:chgData name="Li Qianxiao" userId="64a5c823-0c12-42a3-894d-a19ad3bb3348" providerId="ADAL" clId="{2F5A19E4-F549-4F55-9EAB-4CE118881AA1}" dt="2019-10-24T15:25:03.863" v="5819"/>
        <pc:sldMkLst>
          <pc:docMk/>
          <pc:sldMk cId="2292580633" sldId="379"/>
        </pc:sldMkLst>
        <pc:spChg chg="mod">
          <ac:chgData name="Li Qianxiao" userId="64a5c823-0c12-42a3-894d-a19ad3bb3348" providerId="ADAL" clId="{2F5A19E4-F549-4F55-9EAB-4CE118881AA1}" dt="2019-10-24T14:13:22.413" v="4437" actId="20577"/>
          <ac:spMkLst>
            <pc:docMk/>
            <pc:sldMk cId="2292580633" sldId="379"/>
            <ac:spMk id="2" creationId="{8B43578D-6DBB-46E4-9C4C-0E5CEBAEEBE3}"/>
          </ac:spMkLst>
        </pc:spChg>
        <pc:spChg chg="mod">
          <ac:chgData name="Li Qianxiao" userId="64a5c823-0c12-42a3-894d-a19ad3bb3348" providerId="ADAL" clId="{2F5A19E4-F549-4F55-9EAB-4CE118881AA1}" dt="2019-10-24T14:21:11.061" v="4794" actId="20577"/>
          <ac:spMkLst>
            <pc:docMk/>
            <pc:sldMk cId="2292580633" sldId="379"/>
            <ac:spMk id="3" creationId="{790C74D9-EE36-4E48-8006-CE427B7A2F44}"/>
          </ac:spMkLst>
        </pc:spChg>
      </pc:sldChg>
      <pc:sldChg chg="modSp add">
        <pc:chgData name="Li Qianxiao" userId="64a5c823-0c12-42a3-894d-a19ad3bb3348" providerId="ADAL" clId="{2F5A19E4-F549-4F55-9EAB-4CE118881AA1}" dt="2019-10-24T14:23:31.409" v="5177" actId="20577"/>
        <pc:sldMkLst>
          <pc:docMk/>
          <pc:sldMk cId="2321170501" sldId="380"/>
        </pc:sldMkLst>
        <pc:spChg chg="mod">
          <ac:chgData name="Li Qianxiao" userId="64a5c823-0c12-42a3-894d-a19ad3bb3348" providerId="ADAL" clId="{2F5A19E4-F549-4F55-9EAB-4CE118881AA1}" dt="2019-10-24T14:20:47.163" v="4792"/>
          <ac:spMkLst>
            <pc:docMk/>
            <pc:sldMk cId="2321170501" sldId="380"/>
            <ac:spMk id="2" creationId="{37375C0B-A613-4385-9B79-5F3109B0756A}"/>
          </ac:spMkLst>
        </pc:spChg>
        <pc:spChg chg="mod">
          <ac:chgData name="Li Qianxiao" userId="64a5c823-0c12-42a3-894d-a19ad3bb3348" providerId="ADAL" clId="{2F5A19E4-F549-4F55-9EAB-4CE118881AA1}" dt="2019-10-24T14:23:31.409" v="5177" actId="20577"/>
          <ac:spMkLst>
            <pc:docMk/>
            <pc:sldMk cId="2321170501" sldId="380"/>
            <ac:spMk id="3" creationId="{DAD43445-2AB4-4F68-8DA5-1EF76D3397FC}"/>
          </ac:spMkLst>
        </pc:spChg>
      </pc:sldChg>
      <pc:sldChg chg="addSp delSp modSp add">
        <pc:chgData name="Li Qianxiao" userId="64a5c823-0c12-42a3-894d-a19ad3bb3348" providerId="ADAL" clId="{2F5A19E4-F549-4F55-9EAB-4CE118881AA1}" dt="2019-10-24T14:24:08.657" v="5212"/>
        <pc:sldMkLst>
          <pc:docMk/>
          <pc:sldMk cId="221444020" sldId="381"/>
        </pc:sldMkLst>
        <pc:spChg chg="mod">
          <ac:chgData name="Li Qianxiao" userId="64a5c823-0c12-42a3-894d-a19ad3bb3348" providerId="ADAL" clId="{2F5A19E4-F549-4F55-9EAB-4CE118881AA1}" dt="2019-10-24T14:23:52.476" v="5211" actId="20577"/>
          <ac:spMkLst>
            <pc:docMk/>
            <pc:sldMk cId="221444020" sldId="381"/>
            <ac:spMk id="2" creationId="{451028BA-5288-4389-9385-C40606FF7DCC}"/>
          </ac:spMkLst>
        </pc:spChg>
        <pc:spChg chg="del">
          <ac:chgData name="Li Qianxiao" userId="64a5c823-0c12-42a3-894d-a19ad3bb3348" providerId="ADAL" clId="{2F5A19E4-F549-4F55-9EAB-4CE118881AA1}" dt="2019-10-24T14:24:08.657" v="5212"/>
          <ac:spMkLst>
            <pc:docMk/>
            <pc:sldMk cId="221444020" sldId="381"/>
            <ac:spMk id="3" creationId="{5E405F93-7AA9-46F1-B277-A054A118574C}"/>
          </ac:spMkLst>
        </pc:spChg>
        <pc:picChg chg="add mod">
          <ac:chgData name="Li Qianxiao" userId="64a5c823-0c12-42a3-894d-a19ad3bb3348" providerId="ADAL" clId="{2F5A19E4-F549-4F55-9EAB-4CE118881AA1}" dt="2019-10-24T14:24:08.657" v="5212"/>
          <ac:picMkLst>
            <pc:docMk/>
            <pc:sldMk cId="221444020" sldId="381"/>
            <ac:picMk id="5" creationId="{6E28C471-5F99-41EF-B8FC-DA76DE24F858}"/>
          </ac:picMkLst>
        </pc:picChg>
      </pc:sldChg>
      <pc:sldChg chg="modSp add">
        <pc:chgData name="Li Qianxiao" userId="64a5c823-0c12-42a3-894d-a19ad3bb3348" providerId="ADAL" clId="{2F5A19E4-F549-4F55-9EAB-4CE118881AA1}" dt="2019-10-24T14:29:15.344" v="5493" actId="20577"/>
        <pc:sldMkLst>
          <pc:docMk/>
          <pc:sldMk cId="1757944660" sldId="382"/>
        </pc:sldMkLst>
        <pc:spChg chg="mod">
          <ac:chgData name="Li Qianxiao" userId="64a5c823-0c12-42a3-894d-a19ad3bb3348" providerId="ADAL" clId="{2F5A19E4-F549-4F55-9EAB-4CE118881AA1}" dt="2019-10-24T14:26:28.872" v="5265" actId="20577"/>
          <ac:spMkLst>
            <pc:docMk/>
            <pc:sldMk cId="1757944660" sldId="382"/>
            <ac:spMk id="2" creationId="{1775723C-E119-4864-982F-3CD1922DE5A7}"/>
          </ac:spMkLst>
        </pc:spChg>
        <pc:spChg chg="mod">
          <ac:chgData name="Li Qianxiao" userId="64a5c823-0c12-42a3-894d-a19ad3bb3348" providerId="ADAL" clId="{2F5A19E4-F549-4F55-9EAB-4CE118881AA1}" dt="2019-10-24T14:29:15.344" v="5493" actId="20577"/>
          <ac:spMkLst>
            <pc:docMk/>
            <pc:sldMk cId="1757944660" sldId="382"/>
            <ac:spMk id="3" creationId="{9DD408E1-C6AF-4B62-8482-2E7BACAF093C}"/>
          </ac:spMkLst>
        </pc:spChg>
      </pc:sldChg>
      <pc:sldChg chg="add del">
        <pc:chgData name="Li Qianxiao" userId="64a5c823-0c12-42a3-894d-a19ad3bb3348" providerId="ADAL" clId="{2F5A19E4-F549-4F55-9EAB-4CE118881AA1}" dt="2019-10-24T14:29:19.745" v="5494" actId="2696"/>
        <pc:sldMkLst>
          <pc:docMk/>
          <pc:sldMk cId="761854407" sldId="383"/>
        </pc:sldMkLst>
      </pc:sldChg>
      <pc:sldChg chg="addSp delSp modSp add">
        <pc:chgData name="Li Qianxiao" userId="64a5c823-0c12-42a3-894d-a19ad3bb3348" providerId="ADAL" clId="{2F5A19E4-F549-4F55-9EAB-4CE118881AA1}" dt="2019-10-24T15:25:52.763" v="5821" actId="122"/>
        <pc:sldMkLst>
          <pc:docMk/>
          <pc:sldMk cId="1214391492" sldId="384"/>
        </pc:sldMkLst>
        <pc:spChg chg="mod">
          <ac:chgData name="Li Qianxiao" userId="64a5c823-0c12-42a3-894d-a19ad3bb3348" providerId="ADAL" clId="{2F5A19E4-F549-4F55-9EAB-4CE118881AA1}" dt="2019-10-24T14:25:39.624" v="5236" actId="20577"/>
          <ac:spMkLst>
            <pc:docMk/>
            <pc:sldMk cId="1214391492" sldId="384"/>
            <ac:spMk id="2" creationId="{E7DD3140-6C97-4822-AFA4-D8C30CA3564D}"/>
          </ac:spMkLst>
        </pc:spChg>
        <pc:spChg chg="del mod">
          <ac:chgData name="Li Qianxiao" userId="64a5c823-0c12-42a3-894d-a19ad3bb3348" providerId="ADAL" clId="{2F5A19E4-F549-4F55-9EAB-4CE118881AA1}" dt="2019-10-24T14:25:53.521" v="5238" actId="931"/>
          <ac:spMkLst>
            <pc:docMk/>
            <pc:sldMk cId="1214391492" sldId="384"/>
            <ac:spMk id="3" creationId="{B910EF26-D34E-42EB-9002-9B9B173310A9}"/>
          </ac:spMkLst>
        </pc:spChg>
        <pc:spChg chg="add mod">
          <ac:chgData name="Li Qianxiao" userId="64a5c823-0c12-42a3-894d-a19ad3bb3348" providerId="ADAL" clId="{2F5A19E4-F549-4F55-9EAB-4CE118881AA1}" dt="2019-10-24T15:25:52.763" v="5821" actId="122"/>
          <ac:spMkLst>
            <pc:docMk/>
            <pc:sldMk cId="1214391492" sldId="384"/>
            <ac:spMk id="7" creationId="{FA89621F-CE32-4001-B2F1-9935A73AD09E}"/>
          </ac:spMkLst>
        </pc:spChg>
        <pc:picChg chg="add mod">
          <ac:chgData name="Li Qianxiao" userId="64a5c823-0c12-42a3-894d-a19ad3bb3348" providerId="ADAL" clId="{2F5A19E4-F549-4F55-9EAB-4CE118881AA1}" dt="2019-10-24T14:25:55.822" v="5240" actId="27614"/>
          <ac:picMkLst>
            <pc:docMk/>
            <pc:sldMk cId="1214391492" sldId="384"/>
            <ac:picMk id="6" creationId="{8F411C62-33E8-4967-9495-4DCE5FACBEAF}"/>
          </ac:picMkLst>
        </pc:picChg>
      </pc:sldChg>
      <pc:sldChg chg="modSp add">
        <pc:chgData name="Li Qianxiao" userId="64a5c823-0c12-42a3-894d-a19ad3bb3348" providerId="ADAL" clId="{2F5A19E4-F549-4F55-9EAB-4CE118881AA1}" dt="2019-10-24T14:30:35.487" v="5742" actId="20577"/>
        <pc:sldMkLst>
          <pc:docMk/>
          <pc:sldMk cId="1494636886" sldId="385"/>
        </pc:sldMkLst>
        <pc:spChg chg="mod">
          <ac:chgData name="Li Qianxiao" userId="64a5c823-0c12-42a3-894d-a19ad3bb3348" providerId="ADAL" clId="{2F5A19E4-F549-4F55-9EAB-4CE118881AA1}" dt="2019-10-24T14:29:27.068" v="5504" actId="1035"/>
          <ac:spMkLst>
            <pc:docMk/>
            <pc:sldMk cId="1494636886" sldId="385"/>
            <ac:spMk id="2" creationId="{BA13BB26-8FB3-4B5F-969C-4A5769CC62ED}"/>
          </ac:spMkLst>
        </pc:spChg>
        <pc:spChg chg="mod">
          <ac:chgData name="Li Qianxiao" userId="64a5c823-0c12-42a3-894d-a19ad3bb3348" providerId="ADAL" clId="{2F5A19E4-F549-4F55-9EAB-4CE118881AA1}" dt="2019-10-24T14:30:35.487" v="5742" actId="20577"/>
          <ac:spMkLst>
            <pc:docMk/>
            <pc:sldMk cId="1494636886" sldId="385"/>
            <ac:spMk id="3" creationId="{407FE7E4-0645-4700-A98F-0525096DB625}"/>
          </ac:spMkLst>
        </pc:spChg>
      </pc:sldChg>
      <pc:sldChg chg="addSp delSp modSp add">
        <pc:chgData name="Li Qianxiao" userId="64a5c823-0c12-42a3-894d-a19ad3bb3348" providerId="ADAL" clId="{2F5A19E4-F549-4F55-9EAB-4CE118881AA1}" dt="2019-10-24T14:29:43.310" v="5533" actId="20577"/>
        <pc:sldMkLst>
          <pc:docMk/>
          <pc:sldMk cId="2310575997" sldId="386"/>
        </pc:sldMkLst>
        <pc:spChg chg="del">
          <ac:chgData name="Li Qianxiao" userId="64a5c823-0c12-42a3-894d-a19ad3bb3348" providerId="ADAL" clId="{2F5A19E4-F549-4F55-9EAB-4CE118881AA1}" dt="2019-10-24T14:29:36.607" v="5506"/>
          <ac:spMkLst>
            <pc:docMk/>
            <pc:sldMk cId="2310575997" sldId="386"/>
            <ac:spMk id="2" creationId="{01F59849-AF25-4BDD-8A95-8E600ED2F6A0}"/>
          </ac:spMkLst>
        </pc:spChg>
        <pc:spChg chg="del">
          <ac:chgData name="Li Qianxiao" userId="64a5c823-0c12-42a3-894d-a19ad3bb3348" providerId="ADAL" clId="{2F5A19E4-F549-4F55-9EAB-4CE118881AA1}" dt="2019-10-24T14:29:36.607" v="5506"/>
          <ac:spMkLst>
            <pc:docMk/>
            <pc:sldMk cId="2310575997" sldId="386"/>
            <ac:spMk id="3" creationId="{CBF0FA22-2FBB-4EEB-B885-4372155FA674}"/>
          </ac:spMkLst>
        </pc:spChg>
        <pc:spChg chg="add mod">
          <ac:chgData name="Li Qianxiao" userId="64a5c823-0c12-42a3-894d-a19ad3bb3348" providerId="ADAL" clId="{2F5A19E4-F549-4F55-9EAB-4CE118881AA1}" dt="2019-10-24T14:29:43.310" v="5533" actId="20577"/>
          <ac:spMkLst>
            <pc:docMk/>
            <pc:sldMk cId="2310575997" sldId="386"/>
            <ac:spMk id="5" creationId="{55031DE0-5054-4D48-9138-6FE35126F883}"/>
          </ac:spMkLst>
        </pc:spChg>
      </pc:sldChg>
    </pc:docChg>
  </pc:docChgLst>
  <pc:docChgLst>
    <pc:chgData name="Li Qianxiao" userId="64a5c823-0c12-42a3-894d-a19ad3bb3348" providerId="ADAL" clId="{60F448F5-04F3-4187-9D2A-8B059ECB6929}"/>
    <pc:docChg chg="undo custSel mod addSld delSld modSld sldOrd delSection modSection">
      <pc:chgData name="Li Qianxiao" userId="64a5c823-0c12-42a3-894d-a19ad3bb3348" providerId="ADAL" clId="{60F448F5-04F3-4187-9D2A-8B059ECB6929}" dt="2019-09-06T10:36:07.335" v="12255"/>
      <pc:docMkLst>
        <pc:docMk/>
      </pc:docMkLst>
      <pc:sldChg chg="modSp">
        <pc:chgData name="Li Qianxiao" userId="64a5c823-0c12-42a3-894d-a19ad3bb3348" providerId="ADAL" clId="{60F448F5-04F3-4187-9D2A-8B059ECB6929}" dt="2019-09-03T05:33:46.688" v="11338" actId="20577"/>
        <pc:sldMkLst>
          <pc:docMk/>
          <pc:sldMk cId="0" sldId="256"/>
        </pc:sldMkLst>
        <pc:spChg chg="mod">
          <ac:chgData name="Li Qianxiao" userId="64a5c823-0c12-42a3-894d-a19ad3bb3348" providerId="ADAL" clId="{60F448F5-04F3-4187-9D2A-8B059ECB6929}" dt="2019-09-03T05:33:46.688" v="11338" actId="20577"/>
          <ac:spMkLst>
            <pc:docMk/>
            <pc:sldMk cId="0" sldId="256"/>
            <ac:spMk id="3075" creationId="{6177526B-ACB8-C841-8469-9ABF05E68075}"/>
          </ac:spMkLst>
        </pc:spChg>
      </pc:sldChg>
    </pc:docChg>
  </pc:docChgLst>
  <pc:docChgLst>
    <pc:chgData name="Li Qianxiao" userId="64a5c823-0c12-42a3-894d-a19ad3bb3348" providerId="ADAL" clId="{3F430F86-CEE5-4E0C-AF07-58CBDBF81AEC}"/>
    <pc:docChg chg="undo custSel addSld delSld modSld modSection">
      <pc:chgData name="Li Qianxiao" userId="64a5c823-0c12-42a3-894d-a19ad3bb3348" providerId="ADAL" clId="{3F430F86-CEE5-4E0C-AF07-58CBDBF81AEC}" dt="2019-10-19T00:31:35.438" v="282" actId="20577"/>
      <pc:docMkLst>
        <pc:docMk/>
      </pc:docMkLst>
      <pc:sldChg chg="modSp">
        <pc:chgData name="Li Qianxiao" userId="64a5c823-0c12-42a3-894d-a19ad3bb3348" providerId="ADAL" clId="{3F430F86-CEE5-4E0C-AF07-58CBDBF81AEC}" dt="2019-10-16T16:21:02.642" v="1" actId="20577"/>
        <pc:sldMkLst>
          <pc:docMk/>
          <pc:sldMk cId="0" sldId="256"/>
        </pc:sldMkLst>
        <pc:spChg chg="mod">
          <ac:chgData name="Li Qianxiao" userId="64a5c823-0c12-42a3-894d-a19ad3bb3348" providerId="ADAL" clId="{3F430F86-CEE5-4E0C-AF07-58CBDBF81AEC}" dt="2019-10-16T16:21:02.642" v="1" actId="20577"/>
          <ac:spMkLst>
            <pc:docMk/>
            <pc:sldMk cId="0" sldId="256"/>
            <ac:spMk id="3075" creationId="{6177526B-ACB8-C841-8469-9ABF05E68075}"/>
          </ac:spMkLst>
        </pc:spChg>
      </pc:sldChg>
    </pc:docChg>
  </pc:docChgLst>
  <pc:docChgLst>
    <pc:chgData name="Li Qianxiao" userId="64a5c823-0c12-42a3-894d-a19ad3bb3348" providerId="ADAL" clId="{10917F02-A6AC-46EE-AE9A-16816141761C}"/>
    <pc:docChg chg="undo custSel addSld modSld">
      <pc:chgData name="Li Qianxiao" userId="64a5c823-0c12-42a3-894d-a19ad3bb3348" providerId="ADAL" clId="{10917F02-A6AC-46EE-AE9A-16816141761C}" dt="2019-09-10T13:03:57.983" v="1239" actId="164"/>
      <pc:docMkLst>
        <pc:docMk/>
      </pc:docMkLst>
    </pc:docChg>
  </pc:docChgLst>
  <pc:docChgLst>
    <pc:chgData name="Li Qianxiao" userId="64a5c823-0c12-42a3-894d-a19ad3bb3348" providerId="ADAL" clId="{FB038EB7-2252-8B46-B4CF-60DB32BBDC31}"/>
    <pc:docChg chg="undo custSel addSld delSld modSld sldOrd delSection modSection">
      <pc:chgData name="Li Qianxiao" userId="64a5c823-0c12-42a3-894d-a19ad3bb3348" providerId="ADAL" clId="{FB038EB7-2252-8B46-B4CF-60DB32BBDC31}" dt="2019-08-23T07:45:02.564" v="1703" actId="20577"/>
      <pc:docMkLst>
        <pc:docMk/>
      </pc:docMkLst>
      <pc:sldChg chg="modSp">
        <pc:chgData name="Li Qianxiao" userId="64a5c823-0c12-42a3-894d-a19ad3bb3348" providerId="ADAL" clId="{FB038EB7-2252-8B46-B4CF-60DB32BBDC31}" dt="2019-08-19T04:22:15.848" v="1" actId="20577"/>
        <pc:sldMkLst>
          <pc:docMk/>
          <pc:sldMk cId="0" sldId="256"/>
        </pc:sldMkLst>
        <pc:spChg chg="mod">
          <ac:chgData name="Li Qianxiao" userId="64a5c823-0c12-42a3-894d-a19ad3bb3348" providerId="ADAL" clId="{FB038EB7-2252-8B46-B4CF-60DB32BBDC31}" dt="2019-08-19T04:22:15.848" v="1" actId="20577"/>
          <ac:spMkLst>
            <pc:docMk/>
            <pc:sldMk cId="0" sldId="256"/>
            <ac:spMk id="3075" creationId="{6177526B-ACB8-C841-8469-9ABF05E68075}"/>
          </ac:spMkLst>
        </pc:spChg>
      </pc:sldChg>
    </pc:docChg>
  </pc:docChgLst>
  <pc:docChgLst>
    <pc:chgData name="Li Qianxiao" userId="64a5c823-0c12-42a3-894d-a19ad3bb3348" providerId="ADAL" clId="{D25B56F2-A4FC-D04C-B61D-AD5C9CC81557}"/>
    <pc:docChg chg="modSld">
      <pc:chgData name="Li Qianxiao" userId="64a5c823-0c12-42a3-894d-a19ad3bb3348" providerId="ADAL" clId="{D25B56F2-A4FC-D04C-B61D-AD5C9CC81557}" dt="2019-09-06T14:14:42.978" v="6" actId="20577"/>
      <pc:docMkLst>
        <pc:docMk/>
      </pc:docMkLst>
    </pc:docChg>
  </pc:docChgLst>
  <pc:docChgLst>
    <pc:chgData name="Li Qianxiao" userId="64a5c823-0c12-42a3-894d-a19ad3bb3348" providerId="ADAL" clId="{186476B7-6219-47EF-BC8E-0BC68E7DB247}"/>
    <pc:docChg chg="undo redo custSel mod addSld delSld modSld modSection">
      <pc:chgData name="Li Qianxiao" userId="64a5c823-0c12-42a3-894d-a19ad3bb3348" providerId="ADAL" clId="{186476B7-6219-47EF-BC8E-0BC68E7DB247}" dt="2019-09-21T02:11:43.240" v="2733" actId="20577"/>
      <pc:docMkLst>
        <pc:docMk/>
      </pc:docMkLst>
      <pc:sldChg chg="modSp">
        <pc:chgData name="Li Qianxiao" userId="64a5c823-0c12-42a3-894d-a19ad3bb3348" providerId="ADAL" clId="{186476B7-6219-47EF-BC8E-0BC68E7DB247}" dt="2019-09-18T07:43:16.263" v="1" actId="20577"/>
        <pc:sldMkLst>
          <pc:docMk/>
          <pc:sldMk cId="0" sldId="256"/>
        </pc:sldMkLst>
        <pc:spChg chg="mod">
          <ac:chgData name="Li Qianxiao" userId="64a5c823-0c12-42a3-894d-a19ad3bb3348" providerId="ADAL" clId="{186476B7-6219-47EF-BC8E-0BC68E7DB247}" dt="2019-09-18T07:43:16.263" v="1" actId="20577"/>
          <ac:spMkLst>
            <pc:docMk/>
            <pc:sldMk cId="0" sldId="256"/>
            <ac:spMk id="3075" creationId="{6177526B-ACB8-C841-8469-9ABF05E68075}"/>
          </ac:spMkLst>
        </pc:spChg>
      </pc:sldChg>
    </pc:docChg>
  </pc:docChgLst>
  <pc:docChgLst>
    <pc:chgData name="Qianxiao Li" userId="64a5c823-0c12-42a3-894d-a19ad3bb3348" providerId="ADAL" clId="{5450B794-AF17-4D97-AA59-5B56F0BA9BD0}"/>
    <pc:docChg chg="undo redo custSel mod addSld delSld modSld sldOrd modMainMaster delSection modSection">
      <pc:chgData name="Qianxiao Li" userId="64a5c823-0c12-42a3-894d-a19ad3bb3348" providerId="ADAL" clId="{5450B794-AF17-4D97-AA59-5B56F0BA9BD0}" dt="2019-08-11T15:50:44.652" v="19246" actId="20577"/>
      <pc:docMkLst>
        <pc:docMk/>
      </pc:docMkLst>
      <pc:sldChg chg="addSp delSp modSp ord">
        <pc:chgData name="Qianxiao Li" userId="64a5c823-0c12-42a3-894d-a19ad3bb3348" providerId="ADAL" clId="{5450B794-AF17-4D97-AA59-5B56F0BA9BD0}" dt="2019-08-11T15:12:09.679" v="18002"/>
        <pc:sldMkLst>
          <pc:docMk/>
          <pc:sldMk cId="0" sldId="256"/>
        </pc:sldMkLst>
        <pc:spChg chg="add del mod">
          <ac:chgData name="Qianxiao Li" userId="64a5c823-0c12-42a3-894d-a19ad3bb3348" providerId="ADAL" clId="{5450B794-AF17-4D97-AA59-5B56F0BA9BD0}" dt="2019-08-10T08:58:38.189" v="2157"/>
          <ac:spMkLst>
            <pc:docMk/>
            <pc:sldMk cId="0" sldId="256"/>
            <ac:spMk id="2" creationId="{A94B5B73-D24B-45CC-AFF4-7C70E8CF311E}"/>
          </ac:spMkLst>
        </pc:spChg>
      </pc:sldChg>
      <pc:sldMasterChg chg="delSp modSldLayout">
        <pc:chgData name="Qianxiao Li" userId="64a5c823-0c12-42a3-894d-a19ad3bb3348" providerId="ADAL" clId="{5450B794-AF17-4D97-AA59-5B56F0BA9BD0}" dt="2019-08-11T06:01:59.581" v="7586" actId="113"/>
        <pc:sldMasterMkLst>
          <pc:docMk/>
          <pc:sldMasterMk cId="0" sldId="2147483648"/>
        </pc:sldMasterMkLst>
        <pc:picChg chg="del">
          <ac:chgData name="Qianxiao Li" userId="64a5c823-0c12-42a3-894d-a19ad3bb3348" providerId="ADAL" clId="{5450B794-AF17-4D97-AA59-5B56F0BA9BD0}" dt="2019-08-10T08:58:58.900" v="2158" actId="478"/>
          <ac:picMkLst>
            <pc:docMk/>
            <pc:sldMasterMk cId="0" sldId="2147483648"/>
            <ac:picMk id="1032" creationId="{939DC71A-2397-094F-81DA-151B269FA599}"/>
          </ac:picMkLst>
        </pc:picChg>
        <pc:sldLayoutChg chg="modSp">
          <pc:chgData name="Qianxiao Li" userId="64a5c823-0c12-42a3-894d-a19ad3bb3348" providerId="ADAL" clId="{5450B794-AF17-4D97-AA59-5B56F0BA9BD0}" dt="2019-08-11T06:01:59.581" v="7586" actId="113"/>
          <pc:sldLayoutMkLst>
            <pc:docMk/>
            <pc:sldMasterMk cId="0" sldId="2147483648"/>
            <pc:sldLayoutMk cId="1733134090" sldId="2147483661"/>
          </pc:sldLayoutMkLst>
          <pc:spChg chg="mod">
            <ac:chgData name="Qianxiao Li" userId="64a5c823-0c12-42a3-894d-a19ad3bb3348" providerId="ADAL" clId="{5450B794-AF17-4D97-AA59-5B56F0BA9BD0}" dt="2019-08-11T06:01:59.581" v="7586" actId="113"/>
            <ac:spMkLst>
              <pc:docMk/>
              <pc:sldMasterMk cId="0" sldId="2147483648"/>
              <pc:sldLayoutMk cId="1733134090" sldId="2147483661"/>
              <ac:spMk id="3" creationId="{F6A38B52-2F2B-D94B-9288-84D7331EA959}"/>
            </ac:spMkLst>
          </pc:spChg>
        </pc:sldLayoutChg>
        <pc:sldLayoutChg chg="addSp delSp modSp setBg">
          <pc:chgData name="Qianxiao Li" userId="64a5c823-0c12-42a3-894d-a19ad3bb3348" providerId="ADAL" clId="{5450B794-AF17-4D97-AA59-5B56F0BA9BD0}" dt="2019-08-11T03:10:43.770" v="4834" actId="403"/>
          <pc:sldLayoutMkLst>
            <pc:docMk/>
            <pc:sldMasterMk cId="0" sldId="2147483648"/>
            <pc:sldLayoutMk cId="3843833960" sldId="2147483662"/>
          </pc:sldLayoutMkLst>
          <pc:spChg chg="del mod">
            <ac:chgData name="Qianxiao Li" userId="64a5c823-0c12-42a3-894d-a19ad3bb3348" providerId="ADAL" clId="{5450B794-AF17-4D97-AA59-5B56F0BA9BD0}" dt="2019-08-11T03:05:11.839" v="4765" actId="478"/>
            <ac:spMkLst>
              <pc:docMk/>
              <pc:sldMasterMk cId="0" sldId="2147483648"/>
              <pc:sldLayoutMk cId="3843833960" sldId="2147483662"/>
              <ac:spMk id="2" creationId="{3F298E3E-3AE2-ED41-AB1C-4354C34812EF}"/>
            </ac:spMkLst>
          </pc:spChg>
          <pc:spChg chg="mod">
            <ac:chgData name="Qianxiao Li" userId="64a5c823-0c12-42a3-894d-a19ad3bb3348" providerId="ADAL" clId="{5450B794-AF17-4D97-AA59-5B56F0BA9BD0}" dt="2019-08-11T03:10:43.770" v="4834" actId="403"/>
            <ac:spMkLst>
              <pc:docMk/>
              <pc:sldMasterMk cId="0" sldId="2147483648"/>
              <pc:sldLayoutMk cId="3843833960" sldId="2147483662"/>
              <ac:spMk id="3" creationId="{C73CDE7F-4210-4B41-B2DF-19FBFFDEBF61}"/>
            </ac:spMkLst>
          </pc:spChg>
          <pc:spChg chg="del mod">
            <ac:chgData name="Qianxiao Li" userId="64a5c823-0c12-42a3-894d-a19ad3bb3348" providerId="ADAL" clId="{5450B794-AF17-4D97-AA59-5B56F0BA9BD0}" dt="2019-08-11T03:04:41.506" v="4758" actId="478"/>
            <ac:spMkLst>
              <pc:docMk/>
              <pc:sldMasterMk cId="0" sldId="2147483648"/>
              <pc:sldLayoutMk cId="3843833960" sldId="2147483662"/>
              <ac:spMk id="4" creationId="{0CFB2216-3555-8A45-959B-B961BA28A711}"/>
            </ac:spMkLst>
          </pc:spChg>
          <pc:spChg chg="del">
            <ac:chgData name="Qianxiao Li" userId="64a5c823-0c12-42a3-894d-a19ad3bb3348" providerId="ADAL" clId="{5450B794-AF17-4D97-AA59-5B56F0BA9BD0}" dt="2019-08-11T03:04:42.337" v="4759" actId="478"/>
            <ac:spMkLst>
              <pc:docMk/>
              <pc:sldMasterMk cId="0" sldId="2147483648"/>
              <pc:sldLayoutMk cId="3843833960" sldId="2147483662"/>
              <ac:spMk id="5" creationId="{BBD4ECB5-FEEB-8149-B3D3-1DC594E2AC36}"/>
            </ac:spMkLst>
          </pc:spChg>
          <pc:spChg chg="del">
            <ac:chgData name="Qianxiao Li" userId="64a5c823-0c12-42a3-894d-a19ad3bb3348" providerId="ADAL" clId="{5450B794-AF17-4D97-AA59-5B56F0BA9BD0}" dt="2019-08-11T03:04:39.141" v="4757" actId="478"/>
            <ac:spMkLst>
              <pc:docMk/>
              <pc:sldMasterMk cId="0" sldId="2147483648"/>
              <pc:sldLayoutMk cId="3843833960" sldId="2147483662"/>
              <ac:spMk id="6" creationId="{BC9CF881-940E-874A-BA91-90AC2C831AE7}"/>
            </ac:spMkLst>
          </pc:spChg>
          <pc:spChg chg="add mod">
            <ac:chgData name="Qianxiao Li" userId="64a5c823-0c12-42a3-894d-a19ad3bb3348" providerId="ADAL" clId="{5450B794-AF17-4D97-AA59-5B56F0BA9BD0}" dt="2019-08-11T03:10:17.404" v="4828"/>
            <ac:spMkLst>
              <pc:docMk/>
              <pc:sldMasterMk cId="0" sldId="2147483648"/>
              <pc:sldLayoutMk cId="3843833960" sldId="2147483662"/>
              <ac:spMk id="7" creationId="{B48088DC-8EDB-4668-8E65-169BCF3F0860}"/>
            </ac:spMkLst>
          </pc:spChg>
          <pc:spChg chg="add del">
            <ac:chgData name="Qianxiao Li" userId="64a5c823-0c12-42a3-894d-a19ad3bb3348" providerId="ADAL" clId="{5450B794-AF17-4D97-AA59-5B56F0BA9BD0}" dt="2019-08-11T03:04:58.013" v="4761"/>
            <ac:spMkLst>
              <pc:docMk/>
              <pc:sldMasterMk cId="0" sldId="2147483648"/>
              <pc:sldLayoutMk cId="3843833960" sldId="2147483662"/>
              <ac:spMk id="8" creationId="{82D6F5CB-6469-4A22-973C-C5FD22F157A9}"/>
            </ac:spMkLst>
          </pc:spChg>
          <pc:spChg chg="add mod">
            <ac:chgData name="Qianxiao Li" userId="64a5c823-0c12-42a3-894d-a19ad3bb3348" providerId="ADAL" clId="{5450B794-AF17-4D97-AA59-5B56F0BA9BD0}" dt="2019-08-11T03:10:15.716" v="4827"/>
            <ac:spMkLst>
              <pc:docMk/>
              <pc:sldMasterMk cId="0" sldId="2147483648"/>
              <pc:sldLayoutMk cId="3843833960" sldId="2147483662"/>
              <ac:spMk id="9" creationId="{F0779F44-B0F4-477A-8647-9D80885DDF62}"/>
            </ac:spMkLst>
          </pc:spChg>
          <pc:spChg chg="add del">
            <ac:chgData name="Qianxiao Li" userId="64a5c823-0c12-42a3-894d-a19ad3bb3348" providerId="ADAL" clId="{5450B794-AF17-4D97-AA59-5B56F0BA9BD0}" dt="2019-08-11T03:05:33.237" v="4788"/>
            <ac:spMkLst>
              <pc:docMk/>
              <pc:sldMasterMk cId="0" sldId="2147483648"/>
              <pc:sldLayoutMk cId="3843833960" sldId="2147483662"/>
              <ac:spMk id="10" creationId="{25225893-B59A-4D95-B28E-90355222958C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AEBA3BA-5B75-2148-99D5-8478DB304B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292475" cy="5095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AD55E7-96FE-5142-80B3-6C853F0E3D4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302125" y="0"/>
            <a:ext cx="3292475" cy="5095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DF71FB-D406-834A-9A9B-4D5E6368FE64}" type="datetimeFigureOut">
              <a:rPr lang="en-US" smtClean="0"/>
              <a:t>10/15/22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7F6482-341C-574F-A2E0-4113D389658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642475"/>
            <a:ext cx="3292475" cy="5095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EC8EDE-22A1-194B-96CE-4B04B60D1ED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302125" y="9642475"/>
            <a:ext cx="3292475" cy="5095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BC8494-6E8E-6A43-8653-D0F88940A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8707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92475" cy="5095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302125" y="0"/>
            <a:ext cx="3292475" cy="5095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414439-A448-4819-AFE3-ADCC95E41266}" type="datetimeFigureOut">
              <a:rPr lang="en-SG" smtClean="0"/>
              <a:t>15/10/22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508125" y="1268413"/>
            <a:ext cx="4581525" cy="34274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60413" y="4886325"/>
            <a:ext cx="6076950" cy="39973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642475"/>
            <a:ext cx="3292475" cy="5095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302125" y="9642475"/>
            <a:ext cx="3292475" cy="5095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96AFE6-654F-462B-8723-FE65CCE19DC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57310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0">
            <a:extLst>
              <a:ext uri="{FF2B5EF4-FFF2-40B4-BE49-F238E27FC236}">
                <a16:creationId xmlns:a16="http://schemas.microsoft.com/office/drawing/2014/main" id="{D90B28AE-4B41-F94B-B08A-373842AEC56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10152063" cy="5486400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endParaRPr lang="en-US" altLang="en-US"/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24E14A6B-9DD1-E240-A2FC-9D32DA172A8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7315200"/>
            <a:ext cx="10152063" cy="280988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endParaRPr lang="en-US" altLang="en-US"/>
          </a:p>
        </p:txBody>
      </p:sp>
      <p:pic>
        <p:nvPicPr>
          <p:cNvPr id="5" name="Picture 13">
            <a:extLst>
              <a:ext uri="{FF2B5EF4-FFF2-40B4-BE49-F238E27FC236}">
                <a16:creationId xmlns:a16="http://schemas.microsoft.com/office/drawing/2014/main" id="{BE7EBA51-C0D9-B744-BE65-587768AF5BC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5757863"/>
            <a:ext cx="2573338" cy="1258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4" name="Rectangle 2">
            <a:extLst>
              <a:ext uri="{FF2B5EF4-FFF2-40B4-BE49-F238E27FC236}">
                <a16:creationId xmlns:a16="http://schemas.microsoft.com/office/drawing/2014/main" id="{0A355AC1-52B1-9740-AA20-EE686306162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09600" y="1524000"/>
            <a:ext cx="8991600" cy="1752600"/>
          </a:xfrm>
        </p:spPr>
        <p:txBody>
          <a:bodyPr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alt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50123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9F630-2B63-9C49-9223-FE240A992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82CAE0-0F5D-A94A-A498-470D5EE428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78F447D-AF2B-DA45-A6D0-5C490DCBC7A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7A089D0-FE24-3A40-9998-4A3F128D2C0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E43922-1E30-BE46-8C49-F34C9E903E9B}" type="slidenum">
              <a:rPr lang="en-GB" altLang="en-US"/>
              <a:pPr>
                <a:defRPr/>
              </a:pPr>
              <a:t>‹#›</a:t>
            </a:fld>
            <a:endParaRPr lang="en-GB" altLang="en-US" sz="1600">
              <a:solidFill>
                <a:schemeClr val="tx1"/>
              </a:solidFill>
            </a:endParaRPr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28ED0569-81A2-CF49-AA54-21F767223061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  <a:p>
            <a:pPr>
              <a:defRPr/>
            </a:pPr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561731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3569E6-5955-1F4D-A433-8693AE022F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083425" y="914400"/>
            <a:ext cx="2155825" cy="60198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A92B1E-3E9B-974D-A4A5-0385BC2257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1188" y="914400"/>
            <a:ext cx="6319837" cy="601980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FFA6DE1-8008-B341-8090-2780A5B5BEB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7E3D6FE2-F67F-C846-8A99-339ABEAEA51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A4AEAC-B19B-D047-8424-E479274A6DC9}" type="slidenum">
              <a:rPr lang="en-GB" altLang="en-US"/>
              <a:pPr>
                <a:defRPr/>
              </a:pPr>
              <a:t>‹#›</a:t>
            </a:fld>
            <a:endParaRPr lang="en-GB" altLang="en-US" sz="1600">
              <a:solidFill>
                <a:schemeClr val="tx1"/>
              </a:solidFill>
            </a:endParaRPr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1D681339-383D-144D-8CB9-79B55394DBFD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  <a:p>
            <a:pPr>
              <a:defRPr/>
            </a:pPr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069806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9688B-AF21-8142-AA1E-2F2EE0B35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A38B52-2F2B-D94B-9288-84D7331EA9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99608BA-712D-B94E-A39E-E3829E72C01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E22D57F-CD41-E440-A4E8-2D816E1BB41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FEC3CC-877C-B24F-AC37-9F4E714C4F5E}" type="slidenum">
              <a:rPr lang="en-GB" altLang="en-US"/>
              <a:pPr>
                <a:defRPr/>
              </a:pPr>
              <a:t>‹#›</a:t>
            </a:fld>
            <a:endParaRPr lang="en-GB" altLang="en-US" sz="1600">
              <a:solidFill>
                <a:schemeClr val="tx1"/>
              </a:solidFill>
            </a:endParaRPr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708B83B8-54B0-2247-80C6-9007A33E3BA0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  <a:p>
            <a:pPr>
              <a:defRPr/>
            </a:pPr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733134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3CDE7F-4210-4B41-B2DF-19FBFFDEBF61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0" y="5486400"/>
            <a:ext cx="10152062" cy="1828800"/>
          </a:xfrm>
        </p:spPr>
        <p:txBody>
          <a:bodyPr/>
          <a:lstStyle>
            <a:lvl1pPr marL="0" indent="0">
              <a:buNone/>
              <a:defRPr lang="en-GB" sz="5400" kern="1200" dirty="0">
                <a:solidFill>
                  <a:srgbClr val="FF6600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GB"/>
              <a:t>Section Title</a:t>
            </a: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B48088DC-8EDB-4668-8E65-169BCF3F086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7315200"/>
            <a:ext cx="10152063" cy="280988"/>
          </a:xfrm>
          <a:prstGeom prst="rect">
            <a:avLst/>
          </a:prstGeom>
          <a:solidFill>
            <a:srgbClr val="0033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lvl="0"/>
            <a:endParaRPr lang="en-US" altLang="en-US"/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F0779F44-B0F4-477A-8647-9D80885DDF6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10152063" cy="5486400"/>
          </a:xfrm>
          <a:prstGeom prst="rect">
            <a:avLst/>
          </a:prstGeom>
          <a:solidFill>
            <a:srgbClr val="0033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lvl="0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43833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ABDB0-CE0F-6C4E-B40D-E5EB6C024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3979C-A9D4-5449-B644-FA8549C07C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1188" y="2193925"/>
            <a:ext cx="4237037" cy="474027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610FBB-A8CF-8D4B-A9E4-4C17FAEB49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00625" y="2193925"/>
            <a:ext cx="4238625" cy="474027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62FF7ED-A192-F04B-92F6-A9D8BD7B626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704E14B-899F-B147-B454-BC240E926BD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E42497-FE5A-7D43-B7CB-C5BEF4EAB601}" type="slidenum">
              <a:rPr lang="en-GB" altLang="en-US"/>
              <a:pPr>
                <a:defRPr/>
              </a:pPr>
              <a:t>‹#›</a:t>
            </a:fld>
            <a:endParaRPr lang="en-GB" altLang="en-US" sz="1600">
              <a:solidFill>
                <a:schemeClr val="tx1"/>
              </a:solidFill>
            </a:endParaRPr>
          </a:p>
        </p:txBody>
      </p:sp>
      <p:sp>
        <p:nvSpPr>
          <p:cNvPr id="7" name="Rectangle 12">
            <a:extLst>
              <a:ext uri="{FF2B5EF4-FFF2-40B4-BE49-F238E27FC236}">
                <a16:creationId xmlns:a16="http://schemas.microsoft.com/office/drawing/2014/main" id="{4983532A-3D7F-5A47-BBA6-3D49EF284CA4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  <a:p>
            <a:pPr>
              <a:defRPr/>
            </a:pPr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898951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72452-CA8E-9541-8864-171B51CB8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00" y="404813"/>
            <a:ext cx="8756650" cy="146843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F885F0-ED68-3E43-A64F-D1A1E5C0F2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8500" y="1862138"/>
            <a:ext cx="4295775" cy="9128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BF7383-A624-024A-88E1-AEFD5103C0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8500" y="2774950"/>
            <a:ext cx="4295775" cy="408146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10C5A2-E0AF-4048-BF5F-8EE505B932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38738" y="1862138"/>
            <a:ext cx="4316412" cy="9128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2A6CBF-5B44-E24D-9131-0C074039AF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38738" y="2774950"/>
            <a:ext cx="4316412" cy="408146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D7FFB5D6-73DE-FB4E-899F-0B34A2A96F1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44581509-3A33-B24B-BC54-4D3082EFD4E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9CB059-C53B-DE4D-ABF5-BBCBE3DEEF29}" type="slidenum">
              <a:rPr lang="en-GB" altLang="en-US"/>
              <a:pPr>
                <a:defRPr/>
              </a:pPr>
              <a:t>‹#›</a:t>
            </a:fld>
            <a:endParaRPr lang="en-GB" altLang="en-US" sz="1600">
              <a:solidFill>
                <a:schemeClr val="tx1"/>
              </a:solidFill>
            </a:endParaRPr>
          </a:p>
        </p:txBody>
      </p:sp>
      <p:sp>
        <p:nvSpPr>
          <p:cNvPr id="9" name="Rectangle 12">
            <a:extLst>
              <a:ext uri="{FF2B5EF4-FFF2-40B4-BE49-F238E27FC236}">
                <a16:creationId xmlns:a16="http://schemas.microsoft.com/office/drawing/2014/main" id="{3B1CA664-8304-6441-AD49-3956945E6C7F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  <a:p>
            <a:pPr>
              <a:defRPr/>
            </a:pPr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888817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82E31-DA45-7847-817F-A13077748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B4AED1D1-9174-D149-94ED-E02D5C75DF7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0B309718-2529-C84B-B041-C755F8A3CF5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252222-194F-314B-909E-A4FCE42C80C8}" type="slidenum">
              <a:rPr lang="en-GB" altLang="en-US"/>
              <a:pPr>
                <a:defRPr/>
              </a:pPr>
              <a:t>‹#›</a:t>
            </a:fld>
            <a:endParaRPr lang="en-GB" altLang="en-US" sz="1600">
              <a:solidFill>
                <a:schemeClr val="tx1"/>
              </a:solidFill>
            </a:endParaRP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214F1E60-7959-9944-B678-5D9EF2F913C7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  <a:p>
            <a:pPr>
              <a:defRPr/>
            </a:pPr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263570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869E7C85-DD44-1045-946B-265A259C751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9C367E98-9B66-3D41-BC57-AF348615052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66AA04-934A-5E41-B441-6343A8546C49}" type="slidenum">
              <a:rPr lang="en-GB" altLang="en-US"/>
              <a:pPr>
                <a:defRPr/>
              </a:pPr>
              <a:t>‹#›</a:t>
            </a:fld>
            <a:endParaRPr lang="en-GB" altLang="en-US" sz="1600">
              <a:solidFill>
                <a:schemeClr val="tx1"/>
              </a:solidFill>
            </a:endParaRP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B6BABAD3-46CB-5449-A0B4-506B4733C1CB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  <a:p>
            <a:pPr>
              <a:defRPr/>
            </a:pPr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366904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E8FE3-0D71-0640-8FAD-D1952A92D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00" y="506413"/>
            <a:ext cx="3275013" cy="177323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96CA4-3CA2-4C4F-8761-0C2EBB282F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6413" y="1093788"/>
            <a:ext cx="5138737" cy="53975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381CDF-CB87-9A45-AD25-099E154437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8500" y="2279650"/>
            <a:ext cx="3275013" cy="422116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3523929-061B-D34E-9429-1E8C164E3B7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58183DB-6CBB-4B48-AF6B-D43224F36D8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BE07AD-0061-684F-A9B6-A2257DFA895E}" type="slidenum">
              <a:rPr lang="en-GB" altLang="en-US"/>
              <a:pPr>
                <a:defRPr/>
              </a:pPr>
              <a:t>‹#›</a:t>
            </a:fld>
            <a:endParaRPr lang="en-GB" altLang="en-US" sz="1600">
              <a:solidFill>
                <a:schemeClr val="tx1"/>
              </a:solidFill>
            </a:endParaRPr>
          </a:p>
        </p:txBody>
      </p:sp>
      <p:sp>
        <p:nvSpPr>
          <p:cNvPr id="7" name="Rectangle 12">
            <a:extLst>
              <a:ext uri="{FF2B5EF4-FFF2-40B4-BE49-F238E27FC236}">
                <a16:creationId xmlns:a16="http://schemas.microsoft.com/office/drawing/2014/main" id="{1B39A206-3888-4748-822A-7CAC62467404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  <a:p>
            <a:pPr>
              <a:defRPr/>
            </a:pPr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600302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71996-48B3-EB4E-A8D5-6DA0C0D25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00" y="506413"/>
            <a:ext cx="3275013" cy="177323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AD357A-2570-9042-9346-67765BA25D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316413" y="1093788"/>
            <a:ext cx="5138737" cy="53975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1E02E7-9C29-0743-B94C-BF97D54844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8500" y="2279650"/>
            <a:ext cx="3275013" cy="422116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EA8B523-AE28-574B-A3F4-34D4D4386DC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9FE9999-D890-DF4D-960D-46B02E89245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6225C0-F027-6B41-BC2B-8FE4B3FC0F5A}" type="slidenum">
              <a:rPr lang="en-GB" altLang="en-US"/>
              <a:pPr>
                <a:defRPr/>
              </a:pPr>
              <a:t>‹#›</a:t>
            </a:fld>
            <a:endParaRPr lang="en-GB" altLang="en-US" sz="1600">
              <a:solidFill>
                <a:schemeClr val="tx1"/>
              </a:solidFill>
            </a:endParaRPr>
          </a:p>
        </p:txBody>
      </p:sp>
      <p:sp>
        <p:nvSpPr>
          <p:cNvPr id="7" name="Rectangle 12">
            <a:extLst>
              <a:ext uri="{FF2B5EF4-FFF2-40B4-BE49-F238E27FC236}">
                <a16:creationId xmlns:a16="http://schemas.microsoft.com/office/drawing/2014/main" id="{0E2F8D77-72B7-9443-8D80-CE915DEFD301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  <a:p>
            <a:pPr>
              <a:defRPr/>
            </a:pPr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98270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1247E839-1A71-DC43-B816-5639A8F604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11188" y="914400"/>
            <a:ext cx="7237412" cy="126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384" tIns="50691" rIns="101384" bIns="5069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5D2A0661-DE35-184A-BB61-8FF0B75169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8" y="2193925"/>
            <a:ext cx="8628062" cy="4740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384" tIns="50691" rIns="101384" bIns="5069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text styles</a:t>
            </a:r>
          </a:p>
          <a:p>
            <a:pPr lvl="1"/>
            <a:r>
              <a:rPr lang="en-GB" altLang="en-US"/>
              <a:t>Second level</a:t>
            </a:r>
          </a:p>
          <a:p>
            <a:pPr lvl="2"/>
            <a:r>
              <a:rPr lang="en-GB" altLang="en-US"/>
              <a:t>Third level</a:t>
            </a:r>
          </a:p>
          <a:p>
            <a:pPr lvl="3"/>
            <a:r>
              <a:rPr lang="en-GB" altLang="en-US"/>
              <a:t>Fourth level</a:t>
            </a:r>
          </a:p>
          <a:p>
            <a:pPr lvl="4"/>
            <a:r>
              <a:rPr lang="en-GB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67980347-C8F0-C64E-A5BC-A98F34973078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11188" y="7016750"/>
            <a:ext cx="2114550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384" tIns="50691" rIns="101384" bIns="50691" numCol="1" anchor="t" anchorCtr="0" compatLnSpc="1">
            <a:prstTxWarp prst="textNoShape">
              <a:avLst/>
            </a:prstTxWarp>
          </a:bodyPr>
          <a:lstStyle>
            <a:lvl1pPr defTabSz="1014413">
              <a:defRPr sz="1000">
                <a:solidFill>
                  <a:srgbClr val="003399"/>
                </a:solidFill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955D0C47-5EF5-4043-8817-80A4CCA3F5F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96200" y="7016750"/>
            <a:ext cx="2114550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384" tIns="50691" rIns="101384" bIns="50691" numCol="1" anchor="t" anchorCtr="0" compatLnSpc="1">
            <a:prstTxWarp prst="textNoShape">
              <a:avLst/>
            </a:prstTxWarp>
          </a:bodyPr>
          <a:lstStyle>
            <a:lvl1pPr algn="r" defTabSz="1014413">
              <a:defRPr sz="1000" smtClean="0">
                <a:solidFill>
                  <a:srgbClr val="003399"/>
                </a:solidFill>
              </a:defRPr>
            </a:lvl1pPr>
          </a:lstStyle>
          <a:p>
            <a:pPr>
              <a:defRPr/>
            </a:pPr>
            <a:fld id="{FA67903D-0A5E-3042-80BB-1036E3824743}" type="slidenum">
              <a:rPr lang="en-GB" altLang="en-US"/>
              <a:pPr>
                <a:defRPr/>
              </a:pPr>
              <a:t>‹#›</a:t>
            </a:fld>
            <a:endParaRPr lang="en-GB" altLang="en-US" sz="1600">
              <a:solidFill>
                <a:schemeClr val="tx1"/>
              </a:solidFill>
            </a:endParaRPr>
          </a:p>
        </p:txBody>
      </p:sp>
      <p:sp>
        <p:nvSpPr>
          <p:cNvPr id="2" name="Rectangle 7">
            <a:extLst>
              <a:ext uri="{FF2B5EF4-FFF2-40B4-BE49-F238E27FC236}">
                <a16:creationId xmlns:a16="http://schemas.microsoft.com/office/drawing/2014/main" id="{FBBF8585-7518-DA47-A4A6-E98840B5E4C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7312025"/>
            <a:ext cx="10152063" cy="280988"/>
          </a:xfrm>
          <a:prstGeom prst="rect">
            <a:avLst/>
          </a:prstGeom>
          <a:solidFill>
            <a:srgbClr val="0033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endParaRPr lang="en-US" altLang="en-US"/>
          </a:p>
        </p:txBody>
      </p:sp>
      <p:sp>
        <p:nvSpPr>
          <p:cNvPr id="1031" name="Rectangle 8">
            <a:extLst>
              <a:ext uri="{FF2B5EF4-FFF2-40B4-BE49-F238E27FC236}">
                <a16:creationId xmlns:a16="http://schemas.microsoft.com/office/drawing/2014/main" id="{F74C0480-EEDA-BB4B-B622-DFAD3C5F19E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10152063" cy="280988"/>
          </a:xfrm>
          <a:prstGeom prst="rect">
            <a:avLst/>
          </a:prstGeom>
          <a:solidFill>
            <a:srgbClr val="0033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endParaRPr lang="en-US" altLang="en-US"/>
          </a:p>
        </p:txBody>
      </p:sp>
      <p:sp>
        <p:nvSpPr>
          <p:cNvPr id="1036" name="Rectangle 12">
            <a:extLst>
              <a:ext uri="{FF2B5EF4-FFF2-40B4-BE49-F238E27FC236}">
                <a16:creationId xmlns:a16="http://schemas.microsoft.com/office/drawing/2014/main" id="{6E37B017-3833-F246-BE7D-CFA8C386853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05200" y="7016750"/>
            <a:ext cx="3214688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384" tIns="50691" rIns="101384" bIns="50691" numCol="1" anchor="t" anchorCtr="0" compatLnSpc="1">
            <a:prstTxWarp prst="textNoShape">
              <a:avLst/>
            </a:prstTxWarp>
          </a:bodyPr>
          <a:lstStyle>
            <a:lvl1pPr algn="ctr" defTabSz="1014413">
              <a:defRPr sz="1600"/>
            </a:lvl1pPr>
          </a:lstStyle>
          <a:p>
            <a:pPr>
              <a:defRPr/>
            </a:pPr>
            <a:endParaRPr lang="en-GB" altLang="en-US"/>
          </a:p>
          <a:p>
            <a:pPr>
              <a:defRPr/>
            </a:pPr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sldNum="0" hdr="0" dt="0"/>
  <p:txStyles>
    <p:titleStyle>
      <a:lvl1pPr algn="l" defTabSz="1014413" rtl="0" eaLnBrk="0" fontAlgn="base" hangingPunct="0">
        <a:spcBef>
          <a:spcPct val="0"/>
        </a:spcBef>
        <a:spcAft>
          <a:spcPct val="0"/>
        </a:spcAft>
        <a:defRPr sz="3500" kern="1200">
          <a:solidFill>
            <a:srgbClr val="FF6600"/>
          </a:solidFill>
          <a:latin typeface="+mj-lt"/>
          <a:ea typeface="+mj-ea"/>
          <a:cs typeface="+mj-cs"/>
        </a:defRPr>
      </a:lvl1pPr>
      <a:lvl2pPr algn="l" defTabSz="1014413" rtl="0" eaLnBrk="0" fontAlgn="base" hangingPunct="0">
        <a:spcBef>
          <a:spcPct val="0"/>
        </a:spcBef>
        <a:spcAft>
          <a:spcPct val="0"/>
        </a:spcAft>
        <a:defRPr sz="3500">
          <a:solidFill>
            <a:srgbClr val="FF6600"/>
          </a:solidFill>
          <a:latin typeface="Times New Roman" panose="02020603050405020304" pitchFamily="18" charset="0"/>
        </a:defRPr>
      </a:lvl2pPr>
      <a:lvl3pPr algn="l" defTabSz="1014413" rtl="0" eaLnBrk="0" fontAlgn="base" hangingPunct="0">
        <a:spcBef>
          <a:spcPct val="0"/>
        </a:spcBef>
        <a:spcAft>
          <a:spcPct val="0"/>
        </a:spcAft>
        <a:defRPr sz="3500">
          <a:solidFill>
            <a:srgbClr val="FF6600"/>
          </a:solidFill>
          <a:latin typeface="Times New Roman" panose="02020603050405020304" pitchFamily="18" charset="0"/>
        </a:defRPr>
      </a:lvl3pPr>
      <a:lvl4pPr algn="l" defTabSz="1014413" rtl="0" eaLnBrk="0" fontAlgn="base" hangingPunct="0">
        <a:spcBef>
          <a:spcPct val="0"/>
        </a:spcBef>
        <a:spcAft>
          <a:spcPct val="0"/>
        </a:spcAft>
        <a:defRPr sz="3500">
          <a:solidFill>
            <a:srgbClr val="FF6600"/>
          </a:solidFill>
          <a:latin typeface="Times New Roman" panose="02020603050405020304" pitchFamily="18" charset="0"/>
        </a:defRPr>
      </a:lvl4pPr>
      <a:lvl5pPr algn="l" defTabSz="1014413" rtl="0" eaLnBrk="0" fontAlgn="base" hangingPunct="0">
        <a:spcBef>
          <a:spcPct val="0"/>
        </a:spcBef>
        <a:spcAft>
          <a:spcPct val="0"/>
        </a:spcAft>
        <a:defRPr sz="3500">
          <a:solidFill>
            <a:srgbClr val="FF6600"/>
          </a:solidFill>
          <a:latin typeface="Times New Roman" panose="02020603050405020304" pitchFamily="18" charset="0"/>
        </a:defRPr>
      </a:lvl5pPr>
      <a:lvl6pPr marL="457200" algn="l" defTabSz="1014413" rtl="0" fontAlgn="base">
        <a:spcBef>
          <a:spcPct val="0"/>
        </a:spcBef>
        <a:spcAft>
          <a:spcPct val="0"/>
        </a:spcAft>
        <a:defRPr sz="3500">
          <a:solidFill>
            <a:srgbClr val="FF6600"/>
          </a:solidFill>
          <a:latin typeface="Times New Roman" panose="02020603050405020304" pitchFamily="18" charset="0"/>
        </a:defRPr>
      </a:lvl6pPr>
      <a:lvl7pPr marL="914400" algn="l" defTabSz="1014413" rtl="0" fontAlgn="base">
        <a:spcBef>
          <a:spcPct val="0"/>
        </a:spcBef>
        <a:spcAft>
          <a:spcPct val="0"/>
        </a:spcAft>
        <a:defRPr sz="3500">
          <a:solidFill>
            <a:srgbClr val="FF6600"/>
          </a:solidFill>
          <a:latin typeface="Times New Roman" panose="02020603050405020304" pitchFamily="18" charset="0"/>
        </a:defRPr>
      </a:lvl7pPr>
      <a:lvl8pPr marL="1371600" algn="l" defTabSz="1014413" rtl="0" fontAlgn="base">
        <a:spcBef>
          <a:spcPct val="0"/>
        </a:spcBef>
        <a:spcAft>
          <a:spcPct val="0"/>
        </a:spcAft>
        <a:defRPr sz="3500">
          <a:solidFill>
            <a:srgbClr val="FF6600"/>
          </a:solidFill>
          <a:latin typeface="Times New Roman" panose="02020603050405020304" pitchFamily="18" charset="0"/>
        </a:defRPr>
      </a:lvl8pPr>
      <a:lvl9pPr marL="1828800" algn="l" defTabSz="1014413" rtl="0" fontAlgn="base">
        <a:spcBef>
          <a:spcPct val="0"/>
        </a:spcBef>
        <a:spcAft>
          <a:spcPct val="0"/>
        </a:spcAft>
        <a:defRPr sz="3500">
          <a:solidFill>
            <a:srgbClr val="FF6600"/>
          </a:solidFill>
          <a:latin typeface="Times New Roman" panose="02020603050405020304" pitchFamily="18" charset="0"/>
        </a:defRPr>
      </a:lvl9pPr>
    </p:titleStyle>
    <p:bodyStyle>
      <a:lvl1pPr algn="l" defTabSz="1014413" rtl="0" eaLnBrk="0" fontAlgn="base" hangingPunct="0">
        <a:spcBef>
          <a:spcPct val="20000"/>
        </a:spcBef>
        <a:spcAft>
          <a:spcPct val="0"/>
        </a:spcAft>
        <a:defRPr sz="2500" b="1" kern="1200">
          <a:solidFill>
            <a:srgbClr val="003399"/>
          </a:solidFill>
          <a:latin typeface="+mn-lt"/>
          <a:ea typeface="+mn-ea"/>
          <a:cs typeface="+mn-cs"/>
        </a:defRPr>
      </a:lvl1pPr>
      <a:lvl2pPr marL="374650" indent="6350" algn="l" defTabSz="1014413" rtl="0" eaLnBrk="0" fontAlgn="base" hangingPunct="0">
        <a:spcBef>
          <a:spcPct val="20000"/>
        </a:spcBef>
        <a:spcAft>
          <a:spcPct val="0"/>
        </a:spcAft>
        <a:defRPr sz="2600" kern="1200">
          <a:solidFill>
            <a:srgbClr val="003399"/>
          </a:solidFill>
          <a:latin typeface="+mn-lt"/>
          <a:ea typeface="+mn-ea"/>
          <a:cs typeface="+mn-cs"/>
        </a:defRPr>
      </a:lvl2pPr>
      <a:lvl3pPr marL="755650" algn="l" defTabSz="1014413" rtl="0" eaLnBrk="0" fontAlgn="base" hangingPunct="0">
        <a:spcBef>
          <a:spcPct val="20000"/>
        </a:spcBef>
        <a:spcAft>
          <a:spcPct val="0"/>
        </a:spcAft>
        <a:defRPr sz="2200" b="1" kern="1200">
          <a:solidFill>
            <a:srgbClr val="FF6600"/>
          </a:solidFill>
          <a:latin typeface="+mn-lt"/>
          <a:ea typeface="+mn-ea"/>
          <a:cs typeface="+mn-cs"/>
        </a:defRPr>
      </a:lvl3pPr>
      <a:lvl4pPr marL="1143000" indent="6350" algn="l" defTabSz="1014413" rtl="0" eaLnBrk="0" fontAlgn="base" hangingPunct="0">
        <a:spcBef>
          <a:spcPct val="20000"/>
        </a:spcBef>
        <a:spcAft>
          <a:spcPct val="0"/>
        </a:spcAft>
        <a:defRPr sz="2200" i="1" kern="1200">
          <a:solidFill>
            <a:srgbClr val="003399"/>
          </a:solidFill>
          <a:latin typeface="+mn-lt"/>
          <a:ea typeface="+mn-ea"/>
          <a:cs typeface="+mn-cs"/>
        </a:defRPr>
      </a:lvl4pPr>
      <a:lvl5pPr marL="1524000" algn="l" defTabSz="1014413" rtl="0" eaLnBrk="0" fontAlgn="base" hangingPunct="0">
        <a:spcBef>
          <a:spcPct val="20000"/>
        </a:spcBef>
        <a:spcAft>
          <a:spcPct val="0"/>
        </a:spcAft>
        <a:defRPr sz="2000" kern="1200">
          <a:solidFill>
            <a:srgbClr val="003399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hyperlink" Target="https://towardsdatascience.com/introduction-to-image-segmentation-with-k-means-clustering-83fd0a9e2fc3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ebp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4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Footer Placeholder 3">
            <a:extLst>
              <a:ext uri="{FF2B5EF4-FFF2-40B4-BE49-F238E27FC236}">
                <a16:creationId xmlns:a16="http://schemas.microsoft.com/office/drawing/2014/main" id="{779285BD-836A-5047-9FBC-03C777F0739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>
            <a:lvl1pPr defTabSz="1014413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742950" indent="-285750" defTabSz="1014413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1143000" indent="-228600" defTabSz="1014413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600200" indent="-228600" defTabSz="1014413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2057400" indent="-228600" defTabSz="1014413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514600" indent="-228600" defTabSz="10144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971800" indent="-228600" defTabSz="10144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429000" indent="-228600" defTabSz="10144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886200" indent="-228600" defTabSz="10144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endParaRPr lang="en-GB" altLang="en-US" sz="1600"/>
          </a:p>
          <a:p>
            <a:endParaRPr lang="en-GB" altLang="en-US" sz="1600"/>
          </a:p>
        </p:txBody>
      </p:sp>
      <p:sp>
        <p:nvSpPr>
          <p:cNvPr id="3074" name="Rectangle 17">
            <a:extLst>
              <a:ext uri="{FF2B5EF4-FFF2-40B4-BE49-F238E27FC236}">
                <a16:creationId xmlns:a16="http://schemas.microsoft.com/office/drawing/2014/main" id="{1392BD24-9D14-E74A-8D3B-5114388217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0152063" cy="5486400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endParaRPr lang="en-US" altLang="en-US"/>
          </a:p>
        </p:txBody>
      </p:sp>
      <p:sp>
        <p:nvSpPr>
          <p:cNvPr id="3075" name="Text Box 18">
            <a:extLst>
              <a:ext uri="{FF2B5EF4-FFF2-40B4-BE49-F238E27FC236}">
                <a16:creationId xmlns:a16="http://schemas.microsoft.com/office/drawing/2014/main" id="{6177526B-ACB8-C841-8469-9ABF05E680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163" y="1447800"/>
            <a:ext cx="8580437" cy="2646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4500" dirty="0">
                <a:solidFill>
                  <a:schemeClr val="bg1"/>
                </a:solidFill>
                <a:latin typeface="Times New Roman" panose="02020603050405020304" pitchFamily="18" charset="0"/>
              </a:rPr>
              <a:t>Principles of Machine Learning</a:t>
            </a:r>
            <a:br>
              <a:rPr lang="en-US" altLang="en-US" sz="4500" dirty="0">
                <a:solidFill>
                  <a:schemeClr val="bg1"/>
                </a:solidFill>
                <a:latin typeface="Times New Roman" panose="02020603050405020304" pitchFamily="18" charset="0"/>
              </a:rPr>
            </a:br>
            <a:r>
              <a:rPr lang="en-US" altLang="en-US" sz="2500" dirty="0">
                <a:solidFill>
                  <a:schemeClr val="bg1"/>
                </a:solidFill>
                <a:latin typeface="Times New Roman" panose="02020603050405020304" pitchFamily="18" charset="0"/>
              </a:rPr>
              <a:t>DSA 5105 • Lecture 9</a:t>
            </a:r>
          </a:p>
          <a:p>
            <a:pPr algn="ctr" eaLnBrk="1" hangingPunct="1">
              <a:spcBef>
                <a:spcPct val="50000"/>
              </a:spcBef>
            </a:pPr>
            <a:br>
              <a:rPr lang="en-GB" altLang="en-US" dirty="0">
                <a:solidFill>
                  <a:schemeClr val="bg1"/>
                </a:solidFill>
                <a:latin typeface="Times New Roman" panose="02020603050405020304" pitchFamily="18" charset="0"/>
              </a:rPr>
            </a:br>
            <a:r>
              <a:rPr lang="en-GB" altLang="en-US" dirty="0">
                <a:solidFill>
                  <a:schemeClr val="bg1"/>
                </a:solidFill>
                <a:latin typeface="Times New Roman" panose="02020603050405020304" pitchFamily="18" charset="0"/>
              </a:rPr>
              <a:t>Soufiane Hayou</a:t>
            </a:r>
          </a:p>
          <a:p>
            <a:pPr algn="ctr" eaLnBrk="1" hangingPunct="1">
              <a:spcBef>
                <a:spcPct val="50000"/>
              </a:spcBef>
            </a:pPr>
            <a:r>
              <a:rPr lang="en-GB" altLang="en-US" dirty="0">
                <a:solidFill>
                  <a:schemeClr val="bg1"/>
                </a:solidFill>
                <a:latin typeface="Times New Roman" panose="02020603050405020304" pitchFamily="18" charset="0"/>
              </a:rPr>
              <a:t>Department of Mathematics</a:t>
            </a:r>
            <a:endParaRPr lang="en-US" altLang="en-US" sz="4500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76" name="Rectangle 19">
            <a:extLst>
              <a:ext uri="{FF2B5EF4-FFF2-40B4-BE49-F238E27FC236}">
                <a16:creationId xmlns:a16="http://schemas.microsoft.com/office/drawing/2014/main" id="{A246959F-575A-A248-9C5F-A1601BBAF5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315200"/>
            <a:ext cx="10152063" cy="280988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endParaRPr lang="en-US" altLang="en-US"/>
          </a:p>
        </p:txBody>
      </p:sp>
      <p:pic>
        <p:nvPicPr>
          <p:cNvPr id="3077" name="Picture 20">
            <a:extLst>
              <a:ext uri="{FF2B5EF4-FFF2-40B4-BE49-F238E27FC236}">
                <a16:creationId xmlns:a16="http://schemas.microsoft.com/office/drawing/2014/main" id="{44E5F444-F1C5-E549-9793-75399ED5C2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5751513"/>
            <a:ext cx="2576513" cy="1258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6B5E6-E653-426D-AC73-7264EDE10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Matrix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044B7A0-74E5-4102-A0A0-E33BC6E604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/>
                <a:r>
                  <a:rPr lang="en-US" b="0" dirty="0"/>
                  <a:t>We want associate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b="0" dirty="0"/>
                  <a:t> to some cluster representative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b="0" dirty="0"/>
                  <a:t>. This is specified by</a:t>
                </a:r>
                <a:br>
                  <a:rPr lang="en-US" b="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𝑖𝑘</m:t>
                          </m:r>
                        </m:sub>
                      </m:sSub>
                      <m:r>
                        <a:rPr lang="en-US" b="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1    </m:t>
                              </m:r>
                              <m:r>
                                <m:rPr>
                                  <m:sty m:val="p"/>
                                </m:rPr>
                                <a:rPr lang="en-US" b="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>
                                  <a:latin typeface="Cambria Math" panose="02040503050406030204" pitchFamily="18" charset="0"/>
                                </a:rPr>
                                <m:t>is</m:t>
                              </m:r>
                              <m:r>
                                <a:rPr lang="en-US" b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>
                                  <a:latin typeface="Cambria Math" panose="02040503050406030204" pitchFamily="18" charset="0"/>
                                </a:rPr>
                                <m:t>assigned</m:t>
                              </m:r>
                              <m:r>
                                <a:rPr lang="en-US" b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>
                                  <a:latin typeface="Cambria Math" panose="02040503050406030204" pitchFamily="18" charset="0"/>
                                </a:rPr>
                                <m:t>to</m:t>
                              </m:r>
                              <m:r>
                                <a:rPr lang="en-US" b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>
                                  <a:latin typeface="Cambria Math" panose="02040503050406030204" pitchFamily="18" charset="0"/>
                                </a:rPr>
                                <m:t>cluster</m:t>
                              </m:r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0    </m:t>
                              </m:r>
                              <m:r>
                                <m:rPr>
                                  <m:sty m:val="p"/>
                                </m:rPr>
                                <a:rPr lang="en-US" b="0">
                                  <a:latin typeface="Cambria Math" panose="02040503050406030204" pitchFamily="18" charset="0"/>
                                </a:rPr>
                                <m:t>otherwise</m:t>
                              </m:r>
                              <m:r>
                                <a:rPr lang="en-US" b="0">
                                  <a:latin typeface="Cambria Math" panose="02040503050406030204" pitchFamily="18" charset="0"/>
                                </a:rPr>
                                <m:t>                              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b="0" dirty="0"/>
              </a:p>
              <a:p>
                <a:endParaRPr lang="en-US" b="0" dirty="0"/>
              </a:p>
              <a:p>
                <a:r>
                  <a:rPr lang="en-US" b="0" dirty="0"/>
                  <a:t>The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</m:oMath>
                </a14:m>
                <a:r>
                  <a:rPr lang="en-US" b="0" dirty="0"/>
                  <a:t> matrix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b="0" dirty="0"/>
                  <a:t> with entries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𝑖𝑘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b="0" dirty="0"/>
                  <a:t> is known as the </a:t>
                </a:r>
                <a:r>
                  <a:rPr lang="en-US" dirty="0"/>
                  <a:t>assignment matrix</a:t>
                </a:r>
              </a:p>
              <a:p>
                <a:endParaRPr lang="en-SG" dirty="0"/>
              </a:p>
              <a:p>
                <a:r>
                  <a:rPr lang="en-SG" b="0" dirty="0"/>
                  <a:t>Example: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SG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>
                          <a:latin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n-US" b="0">
                          <a:latin typeface="Cambria Math" panose="02040503050406030204" pitchFamily="18" charset="0"/>
                        </a:rPr>
                        <m:t>Cluster</m:t>
                      </m:r>
                      <m:r>
                        <a:rPr lang="en-US" b="0" i="1">
                          <a:latin typeface="Cambria Math" panose="02040503050406030204" pitchFamily="18" charset="0"/>
                        </a:rPr>
                        <m:t> 3 </m:t>
                      </m:r>
                      <m:r>
                        <a:rPr lang="en-US" b="0" i="1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b="0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>
                          <a:latin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n-US" b="0">
                          <a:latin typeface="Cambria Math" panose="02040503050406030204" pitchFamily="18" charset="0"/>
                        </a:rPr>
                        <m:t>Cluster</m:t>
                      </m:r>
                      <m:r>
                        <a:rPr lang="en-US" b="0" i="1">
                          <a:latin typeface="Cambria Math" panose="02040503050406030204" pitchFamily="18" charset="0"/>
                        </a:rPr>
                        <m:t> 1</m:t>
                      </m:r>
                    </m:oMath>
                  </m:oMathPara>
                </a14:m>
                <a:endParaRPr lang="en-SG" b="0" dirty="0"/>
              </a:p>
              <a:p>
                <a:endParaRPr lang="en-SG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044B7A0-74E5-4102-A0A0-E33BC6E604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76" t="-24000" r="-7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CFAF1C-14AD-4F8C-BED4-7322DB80FE3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GB" altLang="en-US"/>
          </a:p>
          <a:p>
            <a:pPr>
              <a:defRPr/>
            </a:pPr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114796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0EB01-0540-4956-9A2C-3A34B1840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Loss Function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A992A4-A5A3-41FF-A2E0-B4290F981E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1188" y="2193925"/>
                <a:ext cx="8628062" cy="4740275"/>
              </a:xfrm>
            </p:spPr>
            <p:txBody>
              <a:bodyPr/>
              <a:lstStyle/>
              <a:p>
                <a:r>
                  <a:rPr lang="en-US" b="0" dirty="0"/>
                  <a:t>We need to define a loss function so that decreasing it gives a better clustering.</a:t>
                </a:r>
              </a:p>
              <a:p>
                <a:endParaRPr lang="en-US" b="0" dirty="0"/>
              </a:p>
              <a:p>
                <a:pPr/>
                <a:r>
                  <a:rPr lang="en-US" b="0" dirty="0"/>
                  <a:t>A simple choice is the </a:t>
                </a:r>
                <a:r>
                  <a:rPr lang="en-US" dirty="0"/>
                  <a:t>distortion</a:t>
                </a:r>
                <a:r>
                  <a:rPr lang="en-US" b="0" dirty="0"/>
                  <a:t>, or </a:t>
                </a:r>
                <a:r>
                  <a:rPr lang="en-US" dirty="0"/>
                  <a:t>within-cluster mean square loss</a:t>
                </a:r>
                <a:r>
                  <a:rPr lang="en-US" b="0" dirty="0"/>
                  <a:t>:</a:t>
                </a:r>
                <a:br>
                  <a:rPr lang="en-US" b="0" dirty="0"/>
                </a:br>
                <a:br>
                  <a:rPr lang="en-US" b="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𝑖𝑘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A992A4-A5A3-41FF-A2E0-B4290F981E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1188" y="2193925"/>
                <a:ext cx="8628062" cy="4740275"/>
              </a:xfrm>
              <a:blipFill>
                <a:blip r:embed="rId2"/>
                <a:stretch>
                  <a:fillRect l="-1176" t="-1067" r="-1912" b="-157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E8849A-1A6D-4430-8ED1-78DC9E20D29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GB" altLang="en-US"/>
          </a:p>
          <a:p>
            <a:pPr>
              <a:defRPr/>
            </a:pPr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438478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52D57-3B6F-4F17-89C6-3BEB1692C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K-means Algorithm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0943CF2-8922-4E3A-9993-2B707B8C247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/>
                <a:r>
                  <a:rPr lang="en-US" b="0" dirty="0"/>
                  <a:t>The K-means algorithm tries to minimize the distortion</a:t>
                </a:r>
                <a:br>
                  <a:rPr lang="en-US" b="0" dirty="0"/>
                </a:br>
                <a:br>
                  <a:rPr lang="en-US" b="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b="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b="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𝑖𝑘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b="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b="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US" b="0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en-SG" b="0" dirty="0"/>
              </a:p>
              <a:p>
                <a:endParaRPr lang="en-SG" b="0" dirty="0"/>
              </a:p>
              <a:p>
                <a:r>
                  <a:rPr lang="en-SG" b="0" dirty="0"/>
                  <a:t>This is difficult in itself… </a:t>
                </a:r>
              </a:p>
              <a:p>
                <a:endParaRPr lang="en-SG" b="0" dirty="0"/>
              </a:p>
              <a:p>
                <a:r>
                  <a:rPr lang="en-SG" b="0" dirty="0"/>
                  <a:t>However, we can do things </a:t>
                </a:r>
                <a:r>
                  <a:rPr lang="en-SG" dirty="0"/>
                  <a:t>step-wise</a:t>
                </a:r>
                <a:r>
                  <a:rPr lang="en-SG" b="0" dirty="0"/>
                  <a:t>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0943CF2-8922-4E3A-9993-2B707B8C24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59" t="-10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4B6BC3-124C-4C77-B772-5989DC279AD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GB" altLang="en-US"/>
          </a:p>
          <a:p>
            <a:pPr>
              <a:defRPr/>
            </a:pPr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183557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B825FDD-C301-48DF-95D4-2FF834F9C46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K-means Step I: 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SG" dirty="0"/>
                  <a:t> find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en-SG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B825FDD-C301-48DF-95D4-2FF834F9C4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DC18094-940B-40BF-878A-3AEB0B8B430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1188" y="2193925"/>
                <a:ext cx="8628062" cy="4740275"/>
              </a:xfrm>
            </p:spPr>
            <p:txBody>
              <a:bodyPr/>
              <a:lstStyle/>
              <a:p>
                <a:pPr/>
                <a:r>
                  <a:rPr lang="en-US" b="0" dirty="0"/>
                  <a:t>Suppose we know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SG" b="0" dirty="0"/>
                  <a:t>, then how do we choose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SG" b="0" dirty="0"/>
                  <a:t> to </a:t>
                </a:r>
                <a:r>
                  <a:rPr lang="en-US" b="0" dirty="0"/>
                  <a:t>minimize the distortion</a:t>
                </a:r>
                <a:br>
                  <a:rPr lang="en-US" b="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b="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b="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𝑖𝑘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b="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b="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US" b="0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br>
                  <a:rPr lang="en-US" b="0" i="1" dirty="0">
                    <a:latin typeface="Cambria Math" panose="02040503050406030204" pitchFamily="18" charset="0"/>
                  </a:rPr>
                </a:br>
                <a:endParaRPr lang="en-SG" b="0" dirty="0"/>
              </a:p>
              <a:p>
                <a:endParaRPr lang="en-SG" b="0" dirty="0"/>
              </a:p>
              <a:p>
                <a:pPr/>
                <a:r>
                  <a:rPr lang="en-SG" b="0" dirty="0"/>
                  <a:t>We simply assign</a:t>
                </a:r>
                <a:br>
                  <a:rPr lang="en-SG" b="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𝑖𝑘</m:t>
                          </m:r>
                        </m:sub>
                      </m:sSub>
                      <m:r>
                        <a:rPr lang="en-US" b="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1    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argmin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sub>
                                  </m:sSub>
                                </m:fNam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‖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"/>
                                          <m:endChr m:val="‖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SG">
                                              <a:latin typeface="Cambria Math" panose="02040503050406030204" pitchFamily="18" charset="0"/>
                                            </a:rPr>
                                            <m:t>​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𝑙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func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     </m:t>
                              </m:r>
                            </m:e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0    </m:t>
                              </m:r>
                              <m:r>
                                <m:rPr>
                                  <m:sty m:val="p"/>
                                </m:rPr>
                                <a:rPr lang="en-US" b="0">
                                  <a:latin typeface="Cambria Math" panose="02040503050406030204" pitchFamily="18" charset="0"/>
                                </a:rPr>
                                <m:t>otherwise</m:t>
                              </m:r>
                              <m:r>
                                <a:rPr lang="en-US" b="0">
                                  <a:latin typeface="Cambria Math" panose="02040503050406030204" pitchFamily="18" charset="0"/>
                                </a:rPr>
                                <m:t>                              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SG" b="0" dirty="0"/>
              </a:p>
              <a:p>
                <a:endParaRPr lang="en-SG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DC18094-940B-40BF-878A-3AEB0B8B43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1188" y="2193925"/>
                <a:ext cx="8628062" cy="4740275"/>
              </a:xfrm>
              <a:blipFill>
                <a:blip r:embed="rId3"/>
                <a:stretch>
                  <a:fillRect l="-1176" t="-9333" b="-3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66B3F0-2E6D-463F-994F-00F5D4F8E0A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GB" altLang="en-US"/>
          </a:p>
          <a:p>
            <a:pPr>
              <a:defRPr/>
            </a:pPr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5830918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B825FDD-C301-48DF-95D4-2FF834F9C46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K-means Step II: 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SG" dirty="0"/>
                  <a:t> find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endParaRPr lang="en-SG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B825FDD-C301-48DF-95D4-2FF834F9C4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DC18094-940B-40BF-878A-3AEB0B8B430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/>
                <a:r>
                  <a:rPr lang="en-US" b="0" dirty="0"/>
                  <a:t>Suppose we know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SG" b="0" dirty="0"/>
                  <a:t>, then how do we choose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SG" b="0" dirty="0"/>
                  <a:t> to minimize</a:t>
                </a:r>
                <a:r>
                  <a:rPr lang="en-US" b="0" dirty="0"/>
                  <a:t> minimize the distortion</a:t>
                </a:r>
                <a:br>
                  <a:rPr lang="en-US" b="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b="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b="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𝑖𝑘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b="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b="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US" b="0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br>
                  <a:rPr lang="en-US" b="0" i="1" dirty="0">
                    <a:latin typeface="Cambria Math" panose="02040503050406030204" pitchFamily="18" charset="0"/>
                  </a:rPr>
                </a:br>
                <a:endParaRPr lang="en-SG" b="0" dirty="0"/>
              </a:p>
              <a:p>
                <a:endParaRPr lang="en-SG" b="0" dirty="0"/>
              </a:p>
              <a:p>
                <a:pPr/>
                <a:r>
                  <a:rPr lang="en-SG" b="0" dirty="0"/>
                  <a:t>We have</a:t>
                </a:r>
                <a:br>
                  <a:rPr lang="en-SG" b="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𝑖𝑘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𝑖𝑘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Mean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data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assigned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to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cluster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</m:oMath>
                  </m:oMathPara>
                </a14:m>
                <a:br>
                  <a:rPr lang="en-US" b="0" dirty="0"/>
                </a:br>
                <a:r>
                  <a:rPr lang="en-US" b="0" dirty="0"/>
                  <a:t>Note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𝑖𝑘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SG" b="0" dirty="0"/>
                  <a:t> is the total number of data assigned to cluster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SG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DC18094-940B-40BF-878A-3AEB0B8B43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59" t="-1028" b="-52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66B3F0-2E6D-463F-994F-00F5D4F8E0A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GB" altLang="en-US"/>
          </a:p>
          <a:p>
            <a:pPr>
              <a:defRPr/>
            </a:pPr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621565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64563-11AA-42D8-8E95-C64D2E3F7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K-means Algorithm</a:t>
            </a:r>
            <a:endParaRPr lang="en-SG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73C062A-EED3-41EE-99C4-D6E707BF4B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8494" y="2454275"/>
            <a:ext cx="8553450" cy="4219575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22FB4F-8E2B-4854-8979-273DDCEA70D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GB" altLang="en-US"/>
          </a:p>
          <a:p>
            <a:pPr>
              <a:defRPr/>
            </a:pPr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2214268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D3140-6C97-4822-AFA4-D8C30CA35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K-means</a:t>
            </a:r>
            <a:endParaRPr lang="en-S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03C074-02C7-413C-8E92-07705D70DF5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GB" altLang="en-US"/>
          </a:p>
          <a:p>
            <a:pPr>
              <a:defRPr/>
            </a:pPr>
            <a:endParaRPr lang="en-GB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89621F-CE32-4001-B2F1-9935A73AD09E}"/>
              </a:ext>
            </a:extLst>
          </p:cNvPr>
          <p:cNvSpPr/>
          <p:nvPr/>
        </p:nvSpPr>
        <p:spPr>
          <a:xfrm>
            <a:off x="1214387" y="7003435"/>
            <a:ext cx="742166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SG" sz="1200" i="1" dirty="0">
                <a:hlinkClick r:id="rId2"/>
              </a:rPr>
              <a:t>https://towardsdatascience.com/introduction-to-image-segmentation-with-k-means-clustering-83fd0a9e2fc3</a:t>
            </a:r>
            <a:endParaRPr lang="en-SG" sz="1200" i="1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5B02565-9844-7540-8286-2CBC96800C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65036" y="2193925"/>
            <a:ext cx="6320366" cy="4740275"/>
          </a:xfrm>
        </p:spPr>
      </p:pic>
    </p:spTree>
    <p:extLst>
      <p:ext uri="{BB962C8B-B14F-4D97-AF65-F5344CB8AC3E}">
        <p14:creationId xmlns:p14="http://schemas.microsoft.com/office/powerpoint/2010/main" val="12143914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F5F05-B1A9-49A0-ADFB-B9DBFDA15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Does the algorithm converge?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1B048-AE50-406E-85E2-6CE065B893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Observe</a:t>
            </a:r>
          </a:p>
          <a:p>
            <a:pPr marL="717550" lvl="1" indent="-342900">
              <a:buFont typeface="Arial" panose="020B0604020202020204" pitchFamily="34" charset="0"/>
              <a:buChar char="•"/>
            </a:pPr>
            <a:r>
              <a:rPr lang="en-SG" b="0" dirty="0"/>
              <a:t>The next clustering only depen</a:t>
            </a:r>
            <a:r>
              <a:rPr lang="en-SG" dirty="0"/>
              <a:t>ds on the current clustering If a clustering assignment changes, then loss must decrease</a:t>
            </a:r>
          </a:p>
          <a:p>
            <a:pPr marL="717550" lvl="1" indent="-342900">
              <a:buFont typeface="Arial" panose="020B0604020202020204" pitchFamily="34" charset="0"/>
              <a:buChar char="•"/>
            </a:pPr>
            <a:r>
              <a:rPr lang="en-SG" b="0" dirty="0"/>
              <a:t>If loss decreases, there must be a new clustering assignment</a:t>
            </a:r>
          </a:p>
          <a:p>
            <a:pPr marL="717550" lvl="1" indent="-342900">
              <a:buFont typeface="Arial" panose="020B0604020202020204" pitchFamily="34" charset="0"/>
              <a:buChar char="•"/>
            </a:pPr>
            <a:r>
              <a:rPr lang="en-SG" dirty="0"/>
              <a:t>There are only a finite number of clustering assignments</a:t>
            </a:r>
          </a:p>
          <a:p>
            <a:pPr marL="717550" lvl="1" indent="-342900">
              <a:buFont typeface="Arial" panose="020B0604020202020204" pitchFamily="34" charset="0"/>
              <a:buChar char="•"/>
            </a:pPr>
            <a:endParaRPr lang="en-SG" dirty="0"/>
          </a:p>
          <a:p>
            <a:r>
              <a:rPr lang="en-SG" b="0" dirty="0"/>
              <a:t>This shows that the K-means algorithm converges in a </a:t>
            </a:r>
            <a:r>
              <a:rPr lang="en-SG" dirty="0"/>
              <a:t>finite</a:t>
            </a:r>
            <a:r>
              <a:rPr lang="en-SG" b="0" dirty="0"/>
              <a:t> number of steps!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17BC8B-4C67-43B9-AB50-DF4037186A2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GB" altLang="en-US"/>
          </a:p>
          <a:p>
            <a:pPr>
              <a:defRPr/>
            </a:pPr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677151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96A3C-9CB5-4947-914C-CE131F3D3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But…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E4EF08-41FE-4A91-8EEB-DAE31BF9EC2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0" dirty="0"/>
                  <a:t>We showed that in a finite number of steps</a:t>
                </a:r>
              </a:p>
              <a:p>
                <a:pPr marL="717550" lvl="1" indent="-342900">
                  <a:buFont typeface="Arial" panose="020B0604020202020204" pitchFamily="34" charset="0"/>
                  <a:buChar char="•"/>
                </a:pPr>
                <a:r>
                  <a:rPr lang="en-US" b="0" dirty="0"/>
                  <a:t>Loss value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en-SG" b="0" dirty="0"/>
                  <a:t> converges</a:t>
                </a:r>
              </a:p>
              <a:p>
                <a:pPr marL="71755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SG" b="0" dirty="0"/>
                  <a:t> stops updating</a:t>
                </a:r>
                <a:br>
                  <a:rPr lang="en-SG" b="0" dirty="0"/>
                </a:br>
                <a:endParaRPr lang="en-SG" dirty="0"/>
              </a:p>
              <a:p>
                <a:r>
                  <a:rPr lang="en-SG" b="0" dirty="0"/>
                  <a:t>However, these do not imply that we always find the lowest possible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en-SG" b="0" dirty="0"/>
                  <a:t>!</a:t>
                </a:r>
              </a:p>
              <a:p>
                <a:endParaRPr lang="en-SG" b="0" dirty="0"/>
              </a:p>
              <a:p>
                <a:r>
                  <a:rPr lang="en-SG" b="0" dirty="0"/>
                  <a:t>In fact, what we find depends on initial condition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E4EF08-41FE-4A91-8EEB-DAE31BF9EC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59" t="-10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5BC9BC-3636-47CB-AA5D-74289629A47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GB" altLang="en-US"/>
          </a:p>
          <a:p>
            <a:pPr>
              <a:defRPr/>
            </a:pPr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862370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DF38E-F624-45E5-B354-36E085AD7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S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1452D5-B610-450C-B74C-98E293AE6E1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GB" altLang="en-US"/>
          </a:p>
          <a:p>
            <a:pPr>
              <a:defRPr/>
            </a:pPr>
            <a:endParaRPr lang="en-GB" alt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0A208B4-68B5-4755-89B9-DB49E7FBD232}"/>
              </a:ext>
            </a:extLst>
          </p:cNvPr>
          <p:cNvGrpSpPr/>
          <p:nvPr/>
        </p:nvGrpSpPr>
        <p:grpSpPr>
          <a:xfrm>
            <a:off x="1953562" y="3059909"/>
            <a:ext cx="6244937" cy="3669719"/>
            <a:chOff x="1605467" y="2695576"/>
            <a:chExt cx="6244937" cy="3669719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94AB396E-8176-4F15-BD80-D7CD8DCB8D52}"/>
                </a:ext>
              </a:extLst>
            </p:cNvPr>
            <p:cNvCxnSpPr/>
            <p:nvPr/>
          </p:nvCxnSpPr>
          <p:spPr bwMode="auto">
            <a:xfrm>
              <a:off x="1605467" y="4530436"/>
              <a:ext cx="6244937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03D4A89-1082-4E82-8FBC-38225A33CB2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76428" y="2695576"/>
              <a:ext cx="0" cy="3669719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349C5564-59CA-4BA7-AECE-D2F23CAC60C6}"/>
                </a:ext>
              </a:extLst>
            </p:cNvPr>
            <p:cNvGrpSpPr/>
            <p:nvPr/>
          </p:nvGrpSpPr>
          <p:grpSpPr>
            <a:xfrm>
              <a:off x="2358736" y="3459309"/>
              <a:ext cx="249379" cy="2134028"/>
              <a:chOff x="2358736" y="3438527"/>
              <a:chExt cx="249379" cy="2134028"/>
            </a:xfrm>
          </p:grpSpPr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3CA4390B-3C2B-4772-8A37-A008C40B7DE1}"/>
                  </a:ext>
                </a:extLst>
              </p:cNvPr>
              <p:cNvSpPr/>
              <p:nvPr/>
            </p:nvSpPr>
            <p:spPr bwMode="auto">
              <a:xfrm>
                <a:off x="2358736" y="3438527"/>
                <a:ext cx="249379" cy="249379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SG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2" charset="0"/>
                </a:endParaRPr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97A4B032-5A93-4D9B-ACDA-8099B13F66EA}"/>
                  </a:ext>
                </a:extLst>
              </p:cNvPr>
              <p:cNvSpPr/>
              <p:nvPr/>
            </p:nvSpPr>
            <p:spPr bwMode="auto">
              <a:xfrm>
                <a:off x="2358736" y="5323176"/>
                <a:ext cx="249379" cy="249379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SG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2" charset="0"/>
                </a:endParaRP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8374550-F203-4A0D-A25D-C05E957381A2}"/>
                </a:ext>
              </a:extLst>
            </p:cNvPr>
            <p:cNvGrpSpPr/>
            <p:nvPr/>
          </p:nvGrpSpPr>
          <p:grpSpPr>
            <a:xfrm>
              <a:off x="6944740" y="3459309"/>
              <a:ext cx="249379" cy="2134028"/>
              <a:chOff x="2358736" y="3438527"/>
              <a:chExt cx="249379" cy="2134028"/>
            </a:xfrm>
          </p:grpSpPr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43A07BB2-BC56-4342-B66C-690ADC0AF4B3}"/>
                  </a:ext>
                </a:extLst>
              </p:cNvPr>
              <p:cNvSpPr/>
              <p:nvPr/>
            </p:nvSpPr>
            <p:spPr bwMode="auto">
              <a:xfrm>
                <a:off x="2358736" y="3438527"/>
                <a:ext cx="249379" cy="249379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SG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2" charset="0"/>
                </a:endParaRPr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B8FDEE66-9999-4243-9E82-0FE0127A5D02}"/>
                  </a:ext>
                </a:extLst>
              </p:cNvPr>
              <p:cNvSpPr/>
              <p:nvPr/>
            </p:nvSpPr>
            <p:spPr bwMode="auto">
              <a:xfrm>
                <a:off x="2358736" y="5323176"/>
                <a:ext cx="249379" cy="249379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SG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2" charset="0"/>
                </a:endParaRP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C7302FD-7ECB-4EBC-A469-48DD4B04866D}"/>
                  </a:ext>
                </a:extLst>
              </p:cNvPr>
              <p:cNvSpPr txBox="1"/>
              <p:nvPr/>
            </p:nvSpPr>
            <p:spPr>
              <a:xfrm>
                <a:off x="1018309" y="1880754"/>
                <a:ext cx="8104907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solidFill>
                            <a:srgbClr val="003399"/>
                          </a:solidFill>
                          <a:latin typeface="Cambria Math" panose="02040503050406030204" pitchFamily="18" charset="0"/>
                        </a:rPr>
                        <m:t>𝒟</m:t>
                      </m:r>
                      <m:r>
                        <a:rPr lang="en-US" sz="2500" b="0" i="0" smtClean="0">
                          <a:solidFill>
                            <a:srgbClr val="003399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500" b="0" i="1" smtClean="0">
                              <a:solidFill>
                                <a:srgbClr val="00339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500" i="1">
                                  <a:solidFill>
                                    <a:srgbClr val="0033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500">
                                  <a:solidFill>
                                    <a:srgbClr val="003399"/>
                                  </a:solidFill>
                                  <a:latin typeface="Cambria Math" panose="02040503050406030204" pitchFamily="18" charset="0"/>
                                </a:rPr>
                                <m:t>2, 1</m:t>
                              </m:r>
                            </m:e>
                          </m:d>
                          <m:r>
                            <a:rPr lang="en-US" sz="2500" b="0" i="1" smtClean="0">
                              <a:solidFill>
                                <a:srgbClr val="003399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sz="2500" i="1">
                                  <a:solidFill>
                                    <a:srgbClr val="0033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500" b="0" i="0" smtClean="0">
                                  <a:solidFill>
                                    <a:srgbClr val="003399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500">
                                  <a:solidFill>
                                    <a:srgbClr val="003399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2500" b="0" i="0" smtClean="0">
                                  <a:solidFill>
                                    <a:srgbClr val="003399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500">
                                  <a:solidFill>
                                    <a:srgbClr val="003399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sz="2500" b="0" i="1" smtClean="0">
                              <a:solidFill>
                                <a:srgbClr val="003399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sz="2500" i="1">
                                  <a:solidFill>
                                    <a:srgbClr val="0033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500" b="0" i="0" smtClean="0">
                                  <a:solidFill>
                                    <a:srgbClr val="003399"/>
                                  </a:solidFill>
                                  <a:latin typeface="Cambria Math" panose="02040503050406030204" pitchFamily="18" charset="0"/>
                                </a:rPr>
                                <m:t>−2,</m:t>
                              </m:r>
                              <m:r>
                                <a:rPr lang="en-US" sz="2500" b="0" i="1" smtClean="0">
                                  <a:solidFill>
                                    <a:srgbClr val="003399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sz="2500" b="0" i="1" smtClean="0">
                              <a:solidFill>
                                <a:srgbClr val="003399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500">
                              <a:solidFill>
                                <a:srgbClr val="003399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500" b="0" i="0" smtClean="0">
                              <a:solidFill>
                                <a:srgbClr val="003399"/>
                              </a:solidFill>
                              <a:latin typeface="Cambria Math" panose="02040503050406030204" pitchFamily="18" charset="0"/>
                            </a:rPr>
                            <m:t>−2,−1</m:t>
                          </m:r>
                          <m:r>
                            <a:rPr lang="en-US" sz="2500">
                              <a:solidFill>
                                <a:srgbClr val="003399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SG" sz="2500" dirty="0">
                  <a:solidFill>
                    <a:srgbClr val="003399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C7302FD-7ECB-4EBC-A469-48DD4B0486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8309" y="1880754"/>
                <a:ext cx="8104907" cy="4770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0888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57D35-7C17-0C44-A35D-1D14AE0CE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EF59E2-DA67-4A43-BCF3-427D4E2657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We introduced dimensionality reduction tools</a:t>
            </a:r>
          </a:p>
          <a:p>
            <a:pPr marL="717550" lvl="1" indent="-342900">
              <a:buFont typeface="Arial" panose="020B0604020202020204" pitchFamily="34" charset="0"/>
              <a:buChar char="•"/>
            </a:pPr>
            <a:r>
              <a:rPr lang="en-US" dirty="0"/>
              <a:t>PCA</a:t>
            </a:r>
          </a:p>
          <a:p>
            <a:pPr marL="717550" lvl="1" indent="-342900">
              <a:buFont typeface="Arial" panose="020B0604020202020204" pitchFamily="34" charset="0"/>
              <a:buChar char="•"/>
            </a:pPr>
            <a:r>
              <a:rPr lang="en-US" dirty="0"/>
              <a:t>Autoencoder</a:t>
            </a:r>
          </a:p>
          <a:p>
            <a:endParaRPr lang="en-US" b="0" dirty="0"/>
          </a:p>
          <a:p>
            <a:r>
              <a:rPr lang="en-US" b="0" dirty="0"/>
              <a:t>Today, we will look at another class of methods for clustering, density estimation and related tasks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019094-BAB3-7547-BA5C-ADD50A3FAD3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GB" altLang="en-US"/>
          </a:p>
          <a:p>
            <a:pPr>
              <a:defRPr/>
            </a:pPr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984320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681"/>
            <a:ext cx="10152062" cy="759986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67902" y="356363"/>
            <a:ext cx="9637038" cy="688346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E52961-33B2-4607-98CC-9448C03DE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9007" y="1243171"/>
            <a:ext cx="7614047" cy="314573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 eaLnBrk="1" hangingPunct="1">
              <a:lnSpc>
                <a:spcPct val="90000"/>
              </a:lnSpc>
            </a:pPr>
            <a:r>
              <a:rPr lang="en-US" sz="5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K-means cannot generally find a globally optimal clustering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33924" y="4551750"/>
            <a:ext cx="2284214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830622-CEA1-4307-AF69-6BE15702E04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362870" y="6822734"/>
            <a:ext cx="3426321" cy="40442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 eaLnBrk="1" hangingPunct="1">
              <a:spcAft>
                <a:spcPts val="600"/>
              </a:spcAft>
              <a:defRPr/>
            </a:pPr>
            <a:endParaRPr lang="en-US" altLang="en-US" sz="1200" kern="120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  <a:p>
            <a:pPr defTabSz="914400" eaLnBrk="1" hangingPunct="1">
              <a:spcAft>
                <a:spcPts val="600"/>
              </a:spcAft>
              <a:defRPr/>
            </a:pPr>
            <a:endParaRPr lang="en-US" altLang="en-US" sz="1200" kern="120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00095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1E7F08-3E0F-4177-B68B-1FE765C6F1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5496791"/>
            <a:ext cx="10152062" cy="1828800"/>
          </a:xfrm>
        </p:spPr>
        <p:txBody>
          <a:bodyPr/>
          <a:lstStyle/>
          <a:p>
            <a:r>
              <a:rPr lang="en-US" dirty="0"/>
              <a:t>Gaussian Mixture Models</a:t>
            </a:r>
            <a:endParaRPr lang="en-S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FE5B39-6C5A-4925-842D-802EBE1D7D9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6937375" y="7016750"/>
            <a:ext cx="3214688" cy="506413"/>
          </a:xfrm>
        </p:spPr>
        <p:txBody>
          <a:bodyPr/>
          <a:lstStyle/>
          <a:p>
            <a:pPr>
              <a:defRPr/>
            </a:pPr>
            <a:endParaRPr lang="en-GB" altLang="en-US"/>
          </a:p>
          <a:p>
            <a:pPr>
              <a:defRPr/>
            </a:pPr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9094197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D7099-D93C-41C8-9591-BB9D7FFF1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Shortcomings of K-means 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B546E2-DB27-4629-B568-5C2ED79382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1188" y="2193926"/>
                <a:ext cx="8628062" cy="1974952"/>
              </a:xfrm>
            </p:spPr>
            <p:txBody>
              <a:bodyPr/>
              <a:lstStyle/>
              <a:p>
                <a:r>
                  <a:rPr lang="en-US" b="0" dirty="0"/>
                  <a:t>The K-means assignment matrix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SG" b="0" dirty="0"/>
                  <a:t> is “hard”:</a:t>
                </a:r>
              </a:p>
              <a:p>
                <a:pPr marL="717550" lvl="1" indent="-342900">
                  <a:buFont typeface="Arial" panose="020B0604020202020204" pitchFamily="34" charset="0"/>
                  <a:buChar char="•"/>
                </a:pPr>
                <a:r>
                  <a:rPr lang="en-SG" sz="2400" b="0" dirty="0"/>
                  <a:t>Each data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SG" sz="2400" b="0" dirty="0"/>
                  <a:t> belongs to one and only one cluster</a:t>
                </a:r>
              </a:p>
              <a:p>
                <a:pPr marL="717550" lvl="1" indent="-342900">
                  <a:buFont typeface="Arial" panose="020B0604020202020204" pitchFamily="34" charset="0"/>
                  <a:buChar char="•"/>
                </a:pPr>
                <a:r>
                  <a:rPr lang="en-SG" sz="2400" dirty="0"/>
                  <a:t>This is OK for points near the cluster </a:t>
                </a:r>
                <a:r>
                  <a:rPr lang="en-SG" sz="2400" dirty="0" err="1"/>
                  <a:t>centers</a:t>
                </a:r>
                <a:endParaRPr lang="en-SG" sz="2400" dirty="0"/>
              </a:p>
              <a:p>
                <a:pPr marL="717550" lvl="1" indent="-342900">
                  <a:buFont typeface="Arial" panose="020B0604020202020204" pitchFamily="34" charset="0"/>
                  <a:buChar char="•"/>
                </a:pPr>
                <a:r>
                  <a:rPr lang="en-SG" sz="2400" b="0" dirty="0"/>
                  <a:t>Points on the boundary? Not quite…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B546E2-DB27-4629-B568-5C2ED79382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1188" y="2193926"/>
                <a:ext cx="8628062" cy="1974952"/>
              </a:xfrm>
              <a:blipFill>
                <a:blip r:embed="rId2"/>
                <a:stretch>
                  <a:fillRect l="-1059" t="-24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C0BFF7-95CC-4B7D-8871-A02B458D0E0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GB" altLang="en-US"/>
          </a:p>
          <a:p>
            <a:pPr>
              <a:defRPr/>
            </a:pPr>
            <a:endParaRPr lang="en-GB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E7EB9E7-0EDE-FD4B-BF23-89A571731B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8948" y="4002157"/>
            <a:ext cx="5674166" cy="3119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719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681"/>
            <a:ext cx="10152062" cy="759986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67902" y="356363"/>
            <a:ext cx="9637038" cy="688346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4D1866-899E-4C53-8DD8-121DCD7BF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9007" y="1243171"/>
            <a:ext cx="7614047" cy="314573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 defTabSz="914400" eaLnBrk="1" hangingPunct="1">
              <a:lnSpc>
                <a:spcPct val="90000"/>
              </a:lnSpc>
            </a:pPr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We want to assign points in a “soft” way! </a:t>
            </a:r>
            <a:b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This is one motivation behind Gaussian Mixture Models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33924" y="4551750"/>
            <a:ext cx="2284214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88E2E9-D336-42E4-A8DC-2A2845131A9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362870" y="6822734"/>
            <a:ext cx="3426321" cy="40442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 eaLnBrk="1" hangingPunct="1">
              <a:spcAft>
                <a:spcPts val="600"/>
              </a:spcAft>
              <a:defRPr/>
            </a:pPr>
            <a:endParaRPr lang="en-US" altLang="en-US" sz="1200" kern="120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  <a:p>
            <a:pPr defTabSz="914400" eaLnBrk="1" hangingPunct="1">
              <a:spcAft>
                <a:spcPts val="600"/>
              </a:spcAft>
              <a:defRPr/>
            </a:pPr>
            <a:endParaRPr lang="en-US" altLang="en-US" sz="1200" kern="120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64719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9F23F-E1D7-4801-A79B-E9272DB6A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Conditional Probability and Conditional Distribution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6754720-3ABB-4A9E-A2A4-8CA3627071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0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SG" b="0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SG" b="0" dirty="0"/>
                  <a:t> be events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SG" b="0" dirty="0"/>
                  <a:t>. Then, the </a:t>
                </a:r>
                <a:r>
                  <a:rPr lang="en-SG" dirty="0"/>
                  <a:t>conditional probability of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SG" dirty="0"/>
                  <a:t> given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en-SG" dirty="0"/>
                  <a:t> is </a:t>
                </a:r>
                <a:endParaRPr lang="en-SG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ℙ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ℙ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∩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ℙ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SG" b="0" dirty="0"/>
              </a:p>
              <a:p>
                <a:endParaRPr lang="en-SG" b="0" dirty="0"/>
              </a:p>
              <a:p>
                <a:pPr/>
                <a:r>
                  <a:rPr lang="en-SG" b="0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SG" b="0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SG" b="0" dirty="0"/>
                  <a:t> be discrete random variables. Then, the </a:t>
                </a:r>
                <a:r>
                  <a:rPr lang="en-SG" dirty="0"/>
                  <a:t>conditional distribution</a:t>
                </a:r>
                <a:r>
                  <a:rPr lang="en-SG" b="0" dirty="0"/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SG" b="0" dirty="0"/>
                  <a:t> 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SG" b="0" dirty="0"/>
                  <a:t> is</a:t>
                </a:r>
                <a:br>
                  <a:rPr lang="en-SG" b="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ℙ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br>
                  <a:rPr lang="en-US" b="0" dirty="0"/>
                </a:br>
                <a:endParaRPr lang="en-US" b="0" dirty="0"/>
              </a:p>
              <a:p>
                <a:r>
                  <a:rPr lang="en-US" dirty="0"/>
                  <a:t>Marginal</a:t>
                </a:r>
                <a:r>
                  <a:rPr lang="en-US" b="0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b="0" dirty="0"/>
                  <a:t>. </a:t>
                </a:r>
                <a:r>
                  <a:rPr lang="en-US" dirty="0"/>
                  <a:t>Joint</a:t>
                </a:r>
                <a:r>
                  <a:rPr lang="en-US" b="0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US" b="0" dirty="0"/>
              </a:p>
              <a:p>
                <a:r>
                  <a:rPr lang="en-US" b="0" dirty="0"/>
                  <a:t>Continuous variables are similar…</a:t>
                </a:r>
                <a:endParaRPr lang="en-SG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6754720-3ABB-4A9E-A2A4-8CA3627071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59" t="-1028" b="-14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5F5D4F-FFCF-4907-9F84-E8512565D26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GB" altLang="en-US"/>
          </a:p>
          <a:p>
            <a:pPr>
              <a:defRPr/>
            </a:pPr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8527920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B5754-0A9D-49DB-8F15-044049583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 Rule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38B2F80-C47F-449A-A976-A493D448B21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0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SG" b="0" dirty="0"/>
                  <a:t>, then</a:t>
                </a:r>
                <a:br>
                  <a:rPr lang="en-SG" b="0" dirty="0"/>
                </a:br>
                <a:endParaRPr lang="en-SG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ℙ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ℙ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ℙ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ℙ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SG" b="0" dirty="0"/>
              </a:p>
              <a:p>
                <a:pPr/>
                <a:br>
                  <a:rPr lang="en-SG" b="0" dirty="0"/>
                </a:br>
                <a:r>
                  <a:rPr lang="en-SG" b="0" dirty="0"/>
                  <a:t>This is known as the </a:t>
                </a:r>
                <a:r>
                  <a:rPr lang="en-SG" dirty="0"/>
                  <a:t>Bayes Rule.</a:t>
                </a:r>
                <a:br>
                  <a:rPr lang="en-SG" dirty="0"/>
                </a:br>
                <a:br>
                  <a:rPr lang="en-SG" dirty="0"/>
                </a:br>
                <a:r>
                  <a:rPr lang="en-SG" b="0" dirty="0"/>
                  <a:t>The same holds for conditional distributions</a:t>
                </a:r>
                <a:br>
                  <a:rPr lang="en-SG" b="0" dirty="0"/>
                </a:br>
                <a:br>
                  <a:rPr lang="en-SG" b="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38B2F80-C47F-449A-A976-A493D448B2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59" t="-10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3F329F-45B5-4C6E-A7D0-9E0E55E2182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GB" altLang="en-US"/>
          </a:p>
          <a:p>
            <a:pPr>
              <a:defRPr/>
            </a:pPr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186247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E3CEF-F5F4-4BAD-B992-9F6034849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5BC019-F0B2-49EC-9827-762085BBC99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600" b="0" dirty="0"/>
                  <a:t>Consider a disease with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0.1%</m:t>
                    </m:r>
                  </m:oMath>
                </a14:m>
                <a:r>
                  <a:rPr lang="en-SG" sz="2600" b="0" dirty="0"/>
                  <a:t> incidence rate. Let a test be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99%</m:t>
                    </m:r>
                  </m:oMath>
                </a14:m>
                <a:r>
                  <a:rPr lang="en-SG" sz="2600" b="0" dirty="0"/>
                  <a:t> accurate and sensitive, meaning</a:t>
                </a:r>
              </a:p>
              <a:p>
                <a:pPr marL="717550" lvl="1" indent="-342900">
                  <a:buFont typeface="Arial" panose="020B0604020202020204" pitchFamily="34" charset="0"/>
                  <a:buChar char="•"/>
                </a:pPr>
                <a:r>
                  <a:rPr lang="en-SG" dirty="0"/>
                  <a:t>A person with the disease tests positive 99% of the time</a:t>
                </a:r>
              </a:p>
              <a:p>
                <a:pPr marL="717550" lvl="1" indent="-342900">
                  <a:buFont typeface="Arial" panose="020B0604020202020204" pitchFamily="34" charset="0"/>
                  <a:buChar char="•"/>
                </a:pPr>
                <a:r>
                  <a:rPr lang="en-SG" b="0" dirty="0"/>
                  <a:t>A person with</a:t>
                </a:r>
                <a:r>
                  <a:rPr lang="en-SG" dirty="0"/>
                  <a:t>out the disease tests negative 99% of the time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SG" dirty="0"/>
              </a:p>
              <a:p>
                <a:r>
                  <a:rPr lang="en-SG" b="0" dirty="0"/>
                  <a:t>Question: a person tests positive for the disease. What is the probability that the person has the disease?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5BC019-F0B2-49EC-9827-762085BBC9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30" t="-11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E178DD-4010-4774-92AD-5A317F35F11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GB" altLang="en-US"/>
          </a:p>
          <a:p>
            <a:pPr>
              <a:defRPr/>
            </a:pPr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301486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BE070-E826-46DF-A125-93680CBA2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Likelihood Estimation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FC79988-3EAC-4158-A053-65D4EDA8479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0" dirty="0"/>
                  <a:t>General problem statement:</a:t>
                </a:r>
              </a:p>
              <a:p>
                <a:pPr marL="717550" lvl="1" indent="-342900">
                  <a:buFont typeface="Arial" panose="020B0604020202020204" pitchFamily="34" charset="0"/>
                  <a:buChar char="•"/>
                </a:pPr>
                <a:r>
                  <a:rPr lang="en-US" b="0" dirty="0"/>
                  <a:t>Given dataset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b="0" dirty="0"/>
              </a:p>
              <a:p>
                <a:pPr marL="717550" lvl="1" indent="-342900">
                  <a:buFont typeface="Arial" panose="020B0604020202020204" pitchFamily="34" charset="0"/>
                  <a:buChar char="•"/>
                </a:pPr>
                <a:r>
                  <a:rPr lang="en-SG" b="0" dirty="0"/>
                  <a:t>Model them as </a:t>
                </a:r>
                <a:r>
                  <a:rPr lang="en-SG" b="0" dirty="0" err="1"/>
                  <a:t>i.i.d</a:t>
                </a:r>
                <a:r>
                  <a:rPr lang="en-SG" b="0" dirty="0"/>
                  <a:t>. samples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endParaRPr lang="en-SG" b="0" dirty="0"/>
              </a:p>
              <a:p>
                <a:pPr marL="71755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SG" b="0" dirty="0"/>
                  <a:t> are parameters to be determined</a:t>
                </a:r>
              </a:p>
              <a:p>
                <a:pPr marL="717550" lvl="1" indent="-342900">
                  <a:buFont typeface="Arial" panose="020B0604020202020204" pitchFamily="34" charset="0"/>
                  <a:buChar char="•"/>
                </a:pPr>
                <a:endParaRPr lang="en-SG" dirty="0"/>
              </a:p>
              <a:p>
                <a:pPr/>
                <a:r>
                  <a:rPr lang="en-SG" dirty="0"/>
                  <a:t>Maximum Likelihood Estimation </a:t>
                </a:r>
                <a:r>
                  <a:rPr lang="en-SG" b="0" dirty="0"/>
                  <a:t>(MLE) determines them as</a:t>
                </a:r>
                <a:br>
                  <a:rPr lang="en-SG" b="0" dirty="0"/>
                </a:br>
                <a:br>
                  <a:rPr lang="en-SG" b="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𝑀𝐿𝐸</m:t>
                          </m:r>
                        </m:sub>
                      </m:sSub>
                      <m:r>
                        <a:rPr lang="en-US" b="0" i="1">
                          <a:latin typeface="Cambria Math" panose="02040503050406030204" pitchFamily="18" charset="0"/>
                        </a:rPr>
                        <m:t> 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argmax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sub>
                          </m:sSub>
                        </m:fName>
                        <m:e>
                          <m:func>
                            <m:funcPr>
                              <m:ctrlPr>
                                <a:rPr lang="en-US" b="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∏"/>
                                      <m:supHide m:val="on"/>
                                      <m:ctrlPr>
                                        <a:rPr lang="en-US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b="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/>
                                    <m:e>
                                      <m:r>
                                        <a:rPr lang="en-US" b="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d>
                                        <m:dPr>
                                          <m:ctrlPr>
                                            <a:rPr lang="en-US" b="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𝜙</m:t>
                                          </m:r>
                                        </m:e>
                                      </m:d>
                                    </m:e>
                                  </m:nary>
                                </m:e>
                              </m:d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</m:e>
                          </m:func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func>
                                <m:funcPr>
                                  <m:ctrlP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</m:nary>
                        </m:e>
                      </m:func>
                    </m:oMath>
                  </m:oMathPara>
                </a14:m>
                <a:endParaRPr lang="en-SG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FC79988-3EAC-4158-A053-65D4EDA847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76" t="-1067" b="-290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F8DB2E-200F-464D-A33F-30D7344A736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GB" altLang="en-US"/>
          </a:p>
          <a:p>
            <a:pPr>
              <a:defRPr/>
            </a:pPr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3335410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F13F2-BE9D-410A-AACC-B705DFEA7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AF27C87-1DB4-4157-B5CE-5AA3F490D8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0" dirty="0"/>
                  <a:t>Let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bSup>
                  </m:oMath>
                </a14:m>
                <a:r>
                  <a:rPr lang="en-SG" b="0" dirty="0"/>
                  <a:t> be a dataset in 1D. We model them as </a:t>
                </a:r>
                <a:r>
                  <a:rPr lang="en-SG" b="0" dirty="0" err="1"/>
                  <a:t>i.i.d</a:t>
                </a:r>
                <a:r>
                  <a:rPr lang="en-SG" b="0" dirty="0"/>
                  <a:t>. samples from a Gaussian distribution with unknown mean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SG" b="0" dirty="0"/>
                  <a:t> and unknown 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SG" b="0" dirty="0"/>
                  <a:t>. </a:t>
                </a:r>
              </a:p>
              <a:p>
                <a:endParaRPr lang="en-SG" b="0" dirty="0"/>
              </a:p>
              <a:p>
                <a:r>
                  <a:rPr lang="en-SG" b="0" dirty="0"/>
                  <a:t>How do we determine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SG" b="0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SG" b="0" dirty="0"/>
                  <a:t> from the data?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AF27C87-1DB4-4157-B5CE-5AA3F490D8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59" t="-643" r="-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34D2BD-F2A0-45EA-A1A6-00D1F9E3BAF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GB" altLang="en-US"/>
          </a:p>
          <a:p>
            <a:pPr>
              <a:defRPr/>
            </a:pPr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4676516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E8F9E-4F44-4EF6-9F68-BB36B9846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Gaussian Mixture Models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1F19E5-5BB4-4C2C-B8CA-17CC7C7683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0" dirty="0"/>
                  <a:t>Gaussian Mixture Models (GMM) is an extension of the simple Gaussian fit.</a:t>
                </a:r>
              </a:p>
              <a:p>
                <a:endParaRPr lang="en-US" b="0" dirty="0"/>
              </a:p>
              <a:p>
                <a:r>
                  <a:rPr lang="en-US" b="0" dirty="0"/>
                  <a:t>Instead, we model the data as samples from a </a:t>
                </a:r>
                <a:r>
                  <a:rPr lang="en-US" dirty="0"/>
                  <a:t>linear (convex) combination </a:t>
                </a:r>
                <a:r>
                  <a:rPr lang="en-US" b="0" dirty="0"/>
                  <a:t>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b="0" dirty="0"/>
                  <a:t> Gaussians</a:t>
                </a:r>
                <a:br>
                  <a:rPr lang="en-US" b="0" dirty="0"/>
                </a:br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  <m:limUpp>
                        <m:limUp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groupChr>
                            <m:groupChrPr>
                              <m:chr m:val="⏞"/>
                              <m:pos m:val="top"/>
                              <m:vertJc m:val="bot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sSub>
                                <m:sSubPr>
                                  <m:ctrlP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;</m:t>
                                  </m:r>
                                  <m:sSub>
                                    <m:sSubPr>
                                      <m:ctrlPr>
                                        <a:rPr lang="en-US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b="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b="0">
                                          <a:latin typeface="Cambria Math" panose="02040503050406030204" pitchFamily="18" charset="0"/>
                                        </a:rPr>
                                        <m:t>Σ</m:t>
                                      </m:r>
                                    </m:e>
                                    <m:sub>
                                      <m:r>
                                        <a:rPr lang="en-US" b="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groupChr>
                        </m:e>
                        <m:lim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Gaussian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PDF</m:t>
                          </m:r>
                        </m:lim>
                      </m:limUpp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≥0,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 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Mixture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weights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SG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1F19E5-5BB4-4C2C-B8CA-17CC7C7683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59" t="-10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2112B6-F58A-4D6F-ABFF-C4BE7DE6C86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GB" altLang="en-US"/>
          </a:p>
          <a:p>
            <a:pPr>
              <a:defRPr/>
            </a:pPr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283970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7F95C0-A98A-43C2-AA68-17A500D3D2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Clustering and the K-means Algorithm</a:t>
            </a:r>
            <a:endParaRPr lang="en-S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43856E-6651-4D83-8675-06C7E0D16FE5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6937375" y="7016750"/>
            <a:ext cx="3214688" cy="506413"/>
          </a:xfrm>
        </p:spPr>
        <p:txBody>
          <a:bodyPr/>
          <a:lstStyle/>
          <a:p>
            <a:pPr>
              <a:defRPr/>
            </a:pPr>
            <a:endParaRPr lang="en-GB" altLang="en-US"/>
          </a:p>
          <a:p>
            <a:pPr>
              <a:defRPr/>
            </a:pPr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6801680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F1932-B7D5-4174-B4EF-1E4D35624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a Gaussian Mixture Distribution</a:t>
            </a:r>
            <a:endParaRPr lang="en-SG" dirty="0"/>
          </a:p>
        </p:txBody>
      </p:sp>
      <p:pic>
        <p:nvPicPr>
          <p:cNvPr id="6" name="Content Placeholder 5" descr="A close up of a map&#10;&#10;Description automatically generated">
            <a:extLst>
              <a:ext uri="{FF2B5EF4-FFF2-40B4-BE49-F238E27FC236}">
                <a16:creationId xmlns:a16="http://schemas.microsoft.com/office/drawing/2014/main" id="{6B1BC17F-6A03-4A73-A014-8A882576ED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6610"/>
          <a:stretch/>
        </p:blipFill>
        <p:spPr>
          <a:xfrm>
            <a:off x="1531501" y="2589776"/>
            <a:ext cx="7089060" cy="4426974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65E3C3-0354-4091-B9BE-3C2E6E99C7E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GB" altLang="en-US"/>
          </a:p>
          <a:p>
            <a:pPr>
              <a:defRPr/>
            </a:pPr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3901994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F1772-AD54-4AC7-A730-201940E5A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Gaussian Mixture Represented via Latent Variables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F50B3FE-114A-452C-A44C-09636835C0B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0" dirty="0"/>
                  <a:t>How do we sample from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  <m:sSub>
                        <m:sSubPr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d>
                        <m:dPr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br>
                  <a:rPr lang="en-US" b="0" dirty="0"/>
                </a:br>
                <a:endParaRPr lang="en-US" b="0" dirty="0"/>
              </a:p>
              <a:p>
                <a:r>
                  <a:rPr lang="en-US" b="0" dirty="0"/>
                  <a:t>We do the following</a:t>
                </a:r>
              </a:p>
              <a:p>
                <a:pPr marL="717550" lvl="1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Sample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SG" b="0" dirty="0"/>
                  <a:t> (one-hot) according to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lang="en-SG" b="0" dirty="0"/>
              </a:p>
              <a:p>
                <a:pPr marL="717550" lvl="1" indent="-342900">
                  <a:buFont typeface="Arial" panose="020B0604020202020204" pitchFamily="34" charset="0"/>
                  <a:buChar char="•"/>
                </a:pPr>
                <a:r>
                  <a:rPr lang="en-SG" dirty="0"/>
                  <a:t>Identify the “hot” coordinate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SG" b="0" dirty="0"/>
                  <a:t>, say at index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ℓ</m:t>
                    </m:r>
                  </m:oMath>
                </a14:m>
                <a:endParaRPr lang="en-SG" b="0" dirty="0"/>
              </a:p>
              <a:p>
                <a:pPr marL="717550" lvl="1" indent="-342900">
                  <a:buFont typeface="Arial" panose="020B0604020202020204" pitchFamily="34" charset="0"/>
                  <a:buChar char="•"/>
                </a:pPr>
                <a:r>
                  <a:rPr lang="en-SG" dirty="0"/>
                  <a:t>Sample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SG" b="0" dirty="0"/>
                  <a:t>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ℓ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ℓ</m:t>
                            </m:r>
                          </m:sub>
                        </m:sSub>
                      </m:e>
                    </m:d>
                  </m:oMath>
                </a14:m>
                <a:endParaRPr lang="en-SG" b="0" dirty="0"/>
              </a:p>
              <a:p>
                <a:endParaRPr lang="en-SG" dirty="0"/>
              </a:p>
              <a:p>
                <a:r>
                  <a:rPr lang="en-SG" b="0" dirty="0"/>
                  <a:t>The random variable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SG" b="0" dirty="0"/>
                  <a:t> is known as a </a:t>
                </a:r>
                <a:r>
                  <a:rPr lang="en-SG" dirty="0"/>
                  <a:t>latent variable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F50B3FE-114A-452C-A44C-09636835C0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59" t="-10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B1923F-A40B-4554-BD59-5F8918EEBBE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GB" altLang="en-US"/>
          </a:p>
          <a:p>
            <a:pPr>
              <a:defRPr/>
            </a:pPr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527438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A545A17-BF0F-472F-9121-D422959DC2A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The Posterior Distribution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n-SG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A545A17-BF0F-472F-9121-D422959DC2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ADCBC64-EDFF-4499-8C30-0E6022C165F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0" dirty="0"/>
                  <a:t>We can ask, given that we have seen a data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SG" b="0" dirty="0"/>
                  <a:t>, what is the posterior distribution of the latent? </a:t>
                </a:r>
              </a:p>
              <a:p>
                <a:endParaRPr lang="en-SG" b="0" dirty="0"/>
              </a:p>
              <a:p>
                <a:r>
                  <a:rPr lang="en-SG" b="0" dirty="0"/>
                  <a:t>This is answered by the Bayes rule</a:t>
                </a:r>
              </a:p>
              <a:p>
                <a:pPr/>
                <a:br>
                  <a:rPr lang="en-SG" b="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br>
                  <a:rPr lang="en-US" b="0" dirty="0"/>
                </a:br>
                <a:endParaRPr lang="en-US" b="0" dirty="0"/>
              </a:p>
              <a:p>
                <a:pPr/>
                <a:r>
                  <a:rPr lang="en-US" b="0" dirty="0"/>
                  <a:t>Which gives</a:t>
                </a:r>
                <a:br>
                  <a:rPr lang="en-US" b="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;</m:t>
                                  </m:r>
                                  <m:sSub>
                                    <m:sSubPr>
                                      <m:ctrlPr>
                                        <a:rPr lang="en-US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sub>
                                  </m:sSub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b="0">
                                          <a:latin typeface="Cambria Math" panose="02040503050406030204" pitchFamily="18" charset="0"/>
                                        </a:rPr>
                                        <m:t>Σ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endParaRPr lang="en-SG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ADCBC64-EDFF-4499-8C30-0E6022C165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176" t="-1067" b="-112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EA14FA-2AA6-4F36-9259-BDEA4E8D30C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GB" altLang="en-US"/>
          </a:p>
          <a:p>
            <a:pPr>
              <a:defRPr/>
            </a:pPr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5396949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02DAF-5F8E-4C3F-BEF1-A0FA9F3F8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Posterior as “Responsibility”</a:t>
            </a:r>
            <a:endParaRPr lang="en-SG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C5DA4E4-246C-4020-BD8F-59642B35E5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3293574"/>
            <a:ext cx="10072450" cy="2610826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D089FC-4257-42CE-87E7-39912508988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GB" altLang="en-US"/>
          </a:p>
          <a:p>
            <a:pPr>
              <a:defRPr/>
            </a:pPr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06126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F5B3E-D998-4FD3-B4C8-F80B27CA5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Likelihood for GMM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C7627E-654B-4B9B-9984-C2AFC5E5910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0" dirty="0"/>
                  <a:t>Given a dataset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bSup>
                  </m:oMath>
                </a14:m>
                <a:r>
                  <a:rPr lang="en-SG" b="0" dirty="0"/>
                  <a:t>, we model it as </a:t>
                </a:r>
                <a:r>
                  <a:rPr lang="en-SG" b="0" dirty="0" err="1"/>
                  <a:t>i.i.d</a:t>
                </a:r>
                <a:r>
                  <a:rPr lang="en-SG" b="0" dirty="0"/>
                  <a:t>. samples from a GMM. </a:t>
                </a:r>
              </a:p>
              <a:p>
                <a:endParaRPr lang="en-SG" b="0" dirty="0"/>
              </a:p>
              <a:p>
                <a:pPr/>
                <a:r>
                  <a:rPr lang="en-SG" b="0" dirty="0"/>
                  <a:t>Goal: determine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SG" b="0" dirty="0"/>
                  <a:t> from data via maximizing</a:t>
                </a:r>
                <a:br>
                  <a:rPr lang="en-SG" b="0" dirty="0"/>
                </a:br>
                <a:br>
                  <a:rPr lang="en-SG" b="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>
                                      <a:latin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𝑔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;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b="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>
                                                  <a:latin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b="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b="0">
                                                  <a:latin typeface="Cambria Math" panose="02040503050406030204" pitchFamily="18" charset="0"/>
                                                </a:rPr>
                                                <m:t>Σ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nary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SG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C7627E-654B-4B9B-9984-C2AFC5E591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59" t="-6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F521DA-1C13-4AA6-AC4A-8BAC18061CC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GB" altLang="en-US"/>
          </a:p>
          <a:p>
            <a:pPr>
              <a:defRPr/>
            </a:pPr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999629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3578D-6DBB-46E4-9C4C-0E5CEBAEE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MLE for GMM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0C74D9-EE36-4E48-8006-CE427B7A2F4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0" dirty="0"/>
                  <a:t>Just like K-means, it is hard to maximize the log-likelihood exactly, but we can proceed iteratively!</a:t>
                </a:r>
              </a:p>
              <a:p>
                <a:endParaRPr lang="en-US" b="0" dirty="0"/>
              </a:p>
              <a:p>
                <a:pPr/>
                <a:r>
                  <a:rPr lang="en-US" b="0" dirty="0"/>
                  <a:t>We obtain</a:t>
                </a:r>
                <a:br>
                  <a:rPr lang="en-US" b="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 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𝑖𝑘</m:t>
                              </m:r>
                            </m:sub>
                          </m:sSub>
                        </m:e>
                      </m:nary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𝑖𝑘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nary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          </m:t>
                      </m:r>
                      <m:sSub>
                        <m:sSubPr>
                          <m:ctrlPr>
                            <a:rPr lang="en-US" sz="24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𝑖𝑘</m:t>
                          </m:r>
                        </m:sub>
                      </m:sSub>
                      <m:r>
                        <a:rPr lang="en-US" sz="2400" b="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4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𝑖𝑘</m:t>
                              </m:r>
                            </m:sub>
                          </m:sSub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  <m:e>
                          <m:sSub>
                            <m:sSubPr>
                              <m:ctrlPr>
                                <a:rPr lang="en-US" sz="24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br>
                  <a:rPr lang="en-US" sz="2400" b="0" dirty="0"/>
                </a:br>
                <a:endParaRPr lang="en-US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0C74D9-EE36-4E48-8006-CE427B7A2F4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59" t="-10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00508F-6A98-4EB4-987C-9F726F5C8F8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GB" altLang="en-US" dirty="0"/>
          </a:p>
          <a:p>
            <a:pPr>
              <a:defRPr/>
            </a:pPr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29258063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75C0B-A613-4385-9B79-5F3109B07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188" y="904568"/>
            <a:ext cx="7237412" cy="1266825"/>
          </a:xfrm>
        </p:spPr>
        <p:txBody>
          <a:bodyPr/>
          <a:lstStyle/>
          <a:p>
            <a:r>
              <a:rPr lang="en-US" dirty="0"/>
              <a:t>MLE for GMM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AD43445-2AB4-4F68-8DA5-1EF76D3397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0" dirty="0"/>
                  <a:t>Interpretation</a:t>
                </a:r>
              </a:p>
              <a:p>
                <a:pPr marL="71755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SG" b="0" dirty="0"/>
                  <a:t> are weighted average of sampl</a:t>
                </a:r>
                <a:r>
                  <a:rPr lang="en-SG" dirty="0"/>
                  <a:t>e mean and covariance</a:t>
                </a:r>
              </a:p>
              <a:p>
                <a:pPr marL="71755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SG" b="0" dirty="0"/>
                  <a:t> are the effective proportion of samples assigned to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SG" b="0" dirty="0"/>
                  <a:t> cluster</a:t>
                </a:r>
              </a:p>
              <a:p>
                <a:pPr marL="717550" lvl="1" indent="-342900">
                  <a:buFont typeface="Arial" panose="020B0604020202020204" pitchFamily="34" charset="0"/>
                  <a:buChar char="•"/>
                </a:pPr>
                <a:r>
                  <a:rPr lang="en-SG" dirty="0"/>
                  <a:t>The weights 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𝑖𝑘</m:t>
                        </m:r>
                      </m:sub>
                    </m:sSub>
                  </m:oMath>
                </a14:m>
                <a:r>
                  <a:rPr lang="en-SG" b="0" dirty="0"/>
                  <a:t>, the posterior assignment probabilities, or the responsibilities</a:t>
                </a:r>
              </a:p>
              <a:p>
                <a:pPr marL="717550" lvl="1" indent="-342900">
                  <a:buFont typeface="Arial" panose="020B0604020202020204" pitchFamily="34" charset="0"/>
                  <a:buChar char="•"/>
                </a:pPr>
                <a:endParaRPr lang="en-SG" dirty="0"/>
              </a:p>
              <a:p>
                <a:r>
                  <a:rPr lang="en-SG" b="0" dirty="0"/>
                  <a:t>However, this is not an explicit solution! Why?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AD43445-2AB4-4F68-8DA5-1EF76D3397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59" t="-1028" r="-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087858-D21C-4E72-A93D-93CCE2D386A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GB" altLang="en-US"/>
          </a:p>
          <a:p>
            <a:pPr>
              <a:defRPr/>
            </a:pPr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3211705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028BA-5288-4389-9385-C40606FF7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MLE Algorithm for GMM</a:t>
            </a:r>
            <a:endParaRPr lang="en-SG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E28C471-5F99-41EF-B8FC-DA76DE24F8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1188" y="2230099"/>
            <a:ext cx="8628062" cy="4667927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E5A8E1-FAA6-4258-82B2-83881D5558D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GB" altLang="en-US"/>
          </a:p>
          <a:p>
            <a:pPr>
              <a:defRPr/>
            </a:pPr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2144402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5723C-E119-4864-982F-3CD1922DE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GMM vs K-means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D408E1-C6AF-4B62-8482-2E7BACAF09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0" dirty="0"/>
                  <a:t>Consider a simplified GMM so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br>
                  <a:rPr lang="en-US" b="0" dirty="0"/>
                </a:br>
                <a:endParaRPr lang="en-US" b="0" dirty="0"/>
              </a:p>
              <a:p>
                <a:pPr/>
                <a:r>
                  <a:rPr lang="en-SG" b="0" dirty="0"/>
                  <a:t>Then, </a:t>
                </a:r>
                <a:br>
                  <a:rPr lang="en-SG" b="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𝜖</m:t>
                                      </m:r>
                                    </m:den>
                                  </m:f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‖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"/>
                                          <m:endChr m:val="‖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​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func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en-US" b="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b="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US" b="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b="0" i="1">
                                              <a:latin typeface="Cambria Math" panose="02040503050406030204" pitchFamily="18" charset="0"/>
                                            </a:rPr>
                                            <m:t>𝜖</m:t>
                                          </m:r>
                                        </m:den>
                                      </m:f>
                                      <m:r>
                                        <a:rPr lang="en-US" b="0" i="1">
                                          <a:latin typeface="Cambria Math" panose="02040503050406030204" pitchFamily="18" charset="0"/>
                                        </a:rPr>
                                        <m:t>‖</m:t>
                                      </m:r>
                                      <m:sSup>
                                        <m:sSupPr>
                                          <m:ctrlPr>
                                            <a:rPr lang="en-US" b="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begChr m:val=""/>
                                              <m:endChr m:val="‖"/>
                                              <m:ctrlPr>
                                                <a:rPr lang="en-US" b="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b="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b="0" i="1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b="0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b="0" i="1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b="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b="0" i="1">
                                                      <a:latin typeface="Cambria Math" panose="02040503050406030204" pitchFamily="18" charset="0"/>
                                                    </a:rPr>
                                                    <m:t>𝑧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𝑙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b="0" i="1">
                                                  <a:latin typeface="Cambria Math" panose="02040503050406030204" pitchFamily="18" charset="0"/>
                                                </a:rPr>
                                                <m:t>​</m:t>
                                              </m:r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b="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func>
                            </m:e>
                          </m:nary>
                        </m:den>
                      </m:f>
                    </m:oMath>
                  </m:oMathPara>
                </a14:m>
                <a:br>
                  <a:rPr lang="en-US" b="0" dirty="0"/>
                </a:br>
                <a:endParaRPr lang="en-US" b="0" dirty="0"/>
              </a:p>
              <a:p>
                <a:endParaRPr lang="en-US" b="0" dirty="0"/>
              </a:p>
              <a:p>
                <a:r>
                  <a:rPr lang="en-US" b="0" dirty="0"/>
                  <a:t>What happens 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en-US" b="0" dirty="0"/>
                  <a:t>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D408E1-C6AF-4B62-8482-2E7BACAF09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59" t="-10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06AE7B-105A-4402-A398-08D6F6917D2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GB" altLang="en-US"/>
          </a:p>
          <a:p>
            <a:pPr>
              <a:defRPr/>
            </a:pPr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75794466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3BB26-8FB3-4B5F-969C-4A5769CC6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188" y="904568"/>
            <a:ext cx="7237412" cy="1266825"/>
          </a:xfrm>
        </p:spPr>
        <p:txBody>
          <a:bodyPr/>
          <a:lstStyle/>
          <a:p>
            <a:r>
              <a:rPr lang="en-US" dirty="0"/>
              <a:t>Summary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FE7E4-0645-4700-A98F-0525096DB6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K-means algorithm: iteratively update center and assignments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GMM: a soft version of K-means where we iteratively update mean and covariance of Gaussians and soft assignments</a:t>
            </a:r>
            <a:endParaRPr lang="en-SG" b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C8D54B-FAB3-4437-8AD8-69B91D1A1C3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GB" altLang="en-US"/>
          </a:p>
          <a:p>
            <a:pPr>
              <a:defRPr/>
            </a:pPr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494636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517C5-5858-0C4B-9540-62349EA4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279A16B-ABBE-504B-91DF-EC4361FDBB2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/>
                <a:r>
                  <a:rPr lang="en-US" dirty="0"/>
                  <a:t>Clustering</a:t>
                </a:r>
                <a:r>
                  <a:rPr lang="en-US" b="0" dirty="0"/>
                  <a:t>: partition a dataset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𝒟</m:t>
                    </m:r>
                  </m:oMath>
                </a14:m>
                <a:r>
                  <a:rPr lang="en-US" b="0" dirty="0"/>
                  <a:t> into disjoint groups</a:t>
                </a:r>
                <a:br>
                  <a:rPr lang="en-US" b="0" dirty="0"/>
                </a:br>
                <a:br>
                  <a:rPr lang="en-US" b="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>
                          <a:latin typeface="Cambria Math" panose="02040503050406030204" pitchFamily="18" charset="0"/>
                        </a:rPr>
                        <m:t>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𝒟</m:t>
                          </m:r>
                        </m:e>
                        <m:sub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∪</m:t>
                      </m:r>
                      <m:sSub>
                        <m:sSubPr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∪…∪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</m:oMath>
                  </m:oMathPara>
                </a14:m>
                <a:br>
                  <a:rPr lang="en-US" b="0" dirty="0"/>
                </a:br>
                <a:endParaRPr lang="en-US" b="0" dirty="0"/>
              </a:p>
              <a:p>
                <a:endParaRPr lang="en-US" b="0" dirty="0"/>
              </a:p>
              <a:p>
                <a:r>
                  <a:rPr lang="en-US" b="0" dirty="0"/>
                  <a:t>So that:</a:t>
                </a:r>
              </a:p>
              <a:p>
                <a:pPr marL="717550" lvl="1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Data within each group is “similar”</a:t>
                </a:r>
              </a:p>
              <a:p>
                <a:pPr marL="717550" lvl="1" indent="-342900">
                  <a:buFont typeface="Arial" panose="020B0604020202020204" pitchFamily="34" charset="0"/>
                  <a:buChar char="•"/>
                </a:pPr>
                <a:r>
                  <a:rPr lang="en-US" b="0" dirty="0"/>
                  <a:t>Data from different groups are </a:t>
                </a:r>
                <a:r>
                  <a:rPr lang="en-US" dirty="0"/>
                  <a:t>“</a:t>
                </a:r>
                <a:r>
                  <a:rPr lang="en-US" b="0" dirty="0"/>
                  <a:t>dissimilar”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279A16B-ABBE-504B-91DF-EC4361FDBB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76" t="-10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D842A3-33D9-064C-BC3F-A7A41914687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GB" altLang="en-US"/>
          </a:p>
          <a:p>
            <a:pPr>
              <a:defRPr/>
            </a:pPr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76350332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031DE0-5054-4D48-9138-6FE35126F8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Demo: K-means and GMM</a:t>
            </a:r>
            <a:endParaRPr lang="en-S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C30DE0-E8B6-4B45-8EA3-79EBD9A67C03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6937375" y="7016750"/>
            <a:ext cx="3214688" cy="506413"/>
          </a:xfrm>
        </p:spPr>
        <p:txBody>
          <a:bodyPr/>
          <a:lstStyle/>
          <a:p>
            <a:pPr>
              <a:defRPr/>
            </a:pPr>
            <a:endParaRPr lang="en-GB" altLang="en-US"/>
          </a:p>
          <a:p>
            <a:pPr>
              <a:defRPr/>
            </a:pPr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310575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9DEDB-1D1D-6F4C-AC40-6885D23E3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 Data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8E02EE-2C87-924C-9419-C92265610A8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GB" altLang="en-US"/>
          </a:p>
          <a:p>
            <a:pPr>
              <a:defRPr/>
            </a:pPr>
            <a:endParaRPr lang="en-GB" alt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A892415-5447-425D-9410-8A810CE189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187" y="2090088"/>
            <a:ext cx="8929687" cy="492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658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BF7F0-7693-8A40-AD8B-B701369D1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Clustering?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B2207E-DE59-954D-89F3-43DE3B64C4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There are many applications of clustering!</a:t>
            </a:r>
          </a:p>
          <a:p>
            <a:pPr marL="717550" lvl="1" indent="-342900">
              <a:buFont typeface="Arial" panose="020B0604020202020204" pitchFamily="34" charset="0"/>
              <a:buChar char="•"/>
            </a:pPr>
            <a:r>
              <a:rPr lang="en-US" b="0" dirty="0"/>
              <a:t>Information retrieval</a:t>
            </a:r>
          </a:p>
          <a:p>
            <a:pPr marL="717550" lvl="1" indent="-342900">
              <a:buFont typeface="Arial" panose="020B0604020202020204" pitchFamily="34" charset="0"/>
              <a:buChar char="•"/>
            </a:pPr>
            <a:r>
              <a:rPr lang="en-US" b="0" dirty="0"/>
              <a:t>Genetics</a:t>
            </a:r>
          </a:p>
          <a:p>
            <a:pPr marL="717550" lvl="1" indent="-342900">
              <a:buFont typeface="Arial" panose="020B0604020202020204" pitchFamily="34" charset="0"/>
              <a:buChar char="•"/>
            </a:pPr>
            <a:r>
              <a:rPr lang="en-US" b="0" dirty="0"/>
              <a:t>Market research</a:t>
            </a:r>
          </a:p>
          <a:p>
            <a:pPr marL="717550" lvl="1" indent="-342900">
              <a:buFont typeface="Arial" panose="020B0604020202020204" pitchFamily="34" charset="0"/>
              <a:buChar char="•"/>
            </a:pPr>
            <a:r>
              <a:rPr lang="en-US" dirty="0"/>
              <a:t>Social network analysis</a:t>
            </a:r>
            <a:endParaRPr lang="en-US" b="0" dirty="0"/>
          </a:p>
          <a:p>
            <a:pPr marL="717550" lvl="1" indent="-342900">
              <a:buFont typeface="Arial" panose="020B0604020202020204" pitchFamily="34" charset="0"/>
              <a:buChar char="•"/>
            </a:pPr>
            <a:r>
              <a:rPr lang="en-US" b="0" dirty="0"/>
              <a:t>Anomaly detection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44FEFD-CF69-4D4E-8F5A-8C4D5D3BB96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GB" altLang="en-US"/>
          </a:p>
          <a:p>
            <a:pPr>
              <a:defRPr/>
            </a:pPr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691587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839527A-24D2-6347-B5C4-6767F20146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/>
          </a:blip>
          <a:srcRect t="2850" r="-2" b="7560"/>
          <a:stretch/>
        </p:blipFill>
        <p:spPr>
          <a:xfrm>
            <a:off x="5065860" y="-186435"/>
            <a:ext cx="5213699" cy="4355582"/>
          </a:xfrm>
          <a:prstGeom prst="rect">
            <a:avLst/>
          </a:prstGeom>
          <a:effectLst>
            <a:softEdge rad="533400"/>
          </a:effectLst>
        </p:spPr>
      </p:pic>
      <p:pic>
        <p:nvPicPr>
          <p:cNvPr id="5" name="Picture 4" descr="A black and white photo of a person&#10;&#10;Description automatically generated">
            <a:extLst>
              <a:ext uri="{FF2B5EF4-FFF2-40B4-BE49-F238E27FC236}">
                <a16:creationId xmlns:a16="http://schemas.microsoft.com/office/drawing/2014/main" id="{962B6712-22C2-4A1C-8BE3-24BA973478F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35" r="1" b="43485"/>
          <a:stretch/>
        </p:blipFill>
        <p:spPr>
          <a:xfrm>
            <a:off x="5070955" y="2754884"/>
            <a:ext cx="5215622" cy="4669123"/>
          </a:xfrm>
          <a:prstGeom prst="rect">
            <a:avLst/>
          </a:prstGeom>
          <a:effectLst>
            <a:softEdge rad="533400"/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2901FED-4FC9-4ED5-8123-C98BCD1616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152062" cy="759618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75F7454-E7B4-D447-BACB-A876C0AC9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579" y="531932"/>
            <a:ext cx="4743357" cy="145285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John Snow (1813-1858)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F2364C8-9E7F-1849-9D50-3A7002442AEF}"/>
              </a:ext>
            </a:extLst>
          </p:cNvPr>
          <p:cNvSpPr txBox="1">
            <a:spLocks/>
          </p:cNvSpPr>
          <p:nvPr/>
        </p:nvSpPr>
        <p:spPr bwMode="auto">
          <a:xfrm>
            <a:off x="298579" y="1776362"/>
            <a:ext cx="4969612" cy="494507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algn="l" defTabSz="1014413" rtl="0" eaLnBrk="0" fontAlgn="base" hangingPunct="0">
              <a:spcBef>
                <a:spcPct val="20000"/>
              </a:spcBef>
              <a:spcAft>
                <a:spcPct val="0"/>
              </a:spcAft>
              <a:defRPr sz="2500" b="1" kern="1200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374650" indent="6350" algn="l" defTabSz="1014413" rtl="0" eaLnBrk="0" fontAlgn="base" hangingPunct="0">
              <a:spcBef>
                <a:spcPct val="20000"/>
              </a:spcBef>
              <a:spcAft>
                <a:spcPct val="0"/>
              </a:spcAft>
              <a:defRPr sz="2600" kern="1200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2pPr>
            <a:lvl3pPr marL="755650" algn="l" defTabSz="1014413" rtl="0" eaLnBrk="0" fontAlgn="base" hangingPunct="0">
              <a:spcBef>
                <a:spcPct val="20000"/>
              </a:spcBef>
              <a:spcAft>
                <a:spcPct val="0"/>
              </a:spcAft>
              <a:defRPr sz="2200" b="1" kern="1200">
                <a:solidFill>
                  <a:srgbClr val="FF6600"/>
                </a:solidFill>
                <a:latin typeface="+mn-lt"/>
                <a:ea typeface="+mn-ea"/>
                <a:cs typeface="+mn-cs"/>
              </a:defRPr>
            </a:lvl3pPr>
            <a:lvl4pPr marL="1143000" indent="6350" algn="l" defTabSz="1014413" rtl="0" eaLnBrk="0" fontAlgn="base" hangingPunct="0">
              <a:spcBef>
                <a:spcPct val="20000"/>
              </a:spcBef>
              <a:spcAft>
                <a:spcPct val="0"/>
              </a:spcAft>
              <a:defRPr sz="2200" i="1" kern="1200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4pPr>
            <a:lvl5pPr marL="1524000" algn="l" defTabSz="1014413" rtl="0" eaLnBrk="0" fontAlgn="base" hangingPunct="0">
              <a:spcBef>
                <a:spcPct val="20000"/>
              </a:spcBef>
              <a:spcAft>
                <a:spcPct val="0"/>
              </a:spcAft>
              <a:defRPr sz="2000" kern="1200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b="0" dirty="0"/>
              <a:t>Widely regarded as the father of modern epidemiology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b="0" dirty="0"/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b="0" dirty="0"/>
              <a:t>Predating the </a:t>
            </a:r>
            <a:r>
              <a:rPr lang="en-US" b="0" i="1" dirty="0"/>
              <a:t>germ theory of disease</a:t>
            </a:r>
            <a:r>
              <a:rPr lang="en-US" b="0" dirty="0"/>
              <a:t>, he was one of the first to propose a link between ingestion of contaminated water and the cholera outbreak of 1854 in Soho, London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b="0" dirty="0"/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b="0" dirty="0"/>
              <a:t>He used a form of clustering to identify the source of the outbreak. How?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b="0" dirty="0"/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b="0" dirty="0"/>
              <a:t>By observing that clusters are close to water sources!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E50346-A10F-C84A-89DA-DF0B111B094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670859" y="6893614"/>
            <a:ext cx="5483005" cy="34787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 eaLnBrk="1" hangingPunct="1">
              <a:spcAft>
                <a:spcPts val="600"/>
              </a:spcAft>
              <a:defRPr/>
            </a:pPr>
            <a:endParaRPr lang="en-US" altLang="en-US" sz="1100" kern="1200">
              <a:solidFill>
                <a:srgbClr val="898989"/>
              </a:solidFill>
              <a:latin typeface="+mn-lt"/>
              <a:ea typeface="+mn-ea"/>
              <a:cs typeface="+mn-cs"/>
            </a:endParaRPr>
          </a:p>
          <a:p>
            <a:pPr algn="l" defTabSz="914400" eaLnBrk="1" hangingPunct="1">
              <a:spcAft>
                <a:spcPts val="600"/>
              </a:spcAft>
              <a:defRPr/>
            </a:pPr>
            <a:endParaRPr lang="en-US" altLang="en-US" sz="1100" kern="1200">
              <a:solidFill>
                <a:srgbClr val="898989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6624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BCFD0-5241-1649-BDB4-FEE6204D0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Clustering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2E7E8-8CA9-B140-9D2B-E4D529B52A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We will introduce the simplest form of clustering algorithm known as the </a:t>
            </a:r>
            <a:r>
              <a:rPr lang="en-US" dirty="0"/>
              <a:t>K-means algorithm</a:t>
            </a:r>
            <a:endParaRPr lang="en-US" b="0" dirty="0"/>
          </a:p>
          <a:p>
            <a:endParaRPr lang="en-US" b="0" dirty="0"/>
          </a:p>
          <a:p>
            <a:r>
              <a:rPr lang="en-US" b="0" dirty="0"/>
              <a:t>Main idea:</a:t>
            </a:r>
          </a:p>
          <a:p>
            <a:pPr marL="717550" lvl="1" indent="-342900">
              <a:buFont typeface="Arial" panose="020B0604020202020204" pitchFamily="34" charset="0"/>
              <a:buChar char="•"/>
            </a:pPr>
            <a:r>
              <a:rPr lang="en-US" dirty="0"/>
              <a:t>Identify some representatives of each cluster</a:t>
            </a:r>
          </a:p>
          <a:p>
            <a:pPr marL="717550" lvl="1" indent="-342900">
              <a:buFont typeface="Arial" panose="020B0604020202020204" pitchFamily="34" charset="0"/>
              <a:buChar char="•"/>
            </a:pPr>
            <a:r>
              <a:rPr lang="en-US" b="0" dirty="0"/>
              <a:t>As</a:t>
            </a:r>
            <a:r>
              <a:rPr lang="en-US" dirty="0"/>
              <a:t>sign each data point to a cluster by some rules</a:t>
            </a:r>
            <a:endParaRPr lang="en-US" b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EE0080-D2DA-CA49-97F3-D34D5E42D3E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GB" altLang="en-US"/>
          </a:p>
          <a:p>
            <a:pPr>
              <a:defRPr/>
            </a:pPr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8964068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EBD4C-3396-B24C-B545-499C467ED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 Representatives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D372B13-D94D-1A4A-9220-268210D324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0" dirty="0"/>
                  <a:t>Consider a dataset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bSup>
                  </m:oMath>
                </a14:m>
                <a:r>
                  <a:rPr lang="en-US" b="0" dirty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n-US" b="0" dirty="0"/>
              </a:p>
              <a:p>
                <a:endParaRPr lang="en-US" b="0" dirty="0"/>
              </a:p>
              <a:p>
                <a:pPr/>
                <a:r>
                  <a:rPr lang="en-US" altLang="zh-CN" b="0" dirty="0"/>
                  <a:t>To form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b="0" dirty="0"/>
                  <a:t> clusters, we represent the “centers” of these clusters by</a:t>
                </a:r>
                <a:br>
                  <a:rPr lang="en-US" b="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</m:oMath>
                  </m:oMathPara>
                </a14:m>
                <a:endParaRPr lang="en-US" b="0" dirty="0"/>
              </a:p>
              <a:p>
                <a:endParaRPr lang="en-US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D372B13-D94D-1A4A-9220-268210D324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59" t="-6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EF6A88-C40D-9442-A64D-88ACF9DFF2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GB" altLang="en-US" dirty="0"/>
          </a:p>
          <a:p>
            <a:pPr>
              <a:defRPr/>
            </a:pPr>
            <a:endParaRPr lang="en-GB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C3260F-88B1-4A01-AF44-C63337A71B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4461" y="4016375"/>
            <a:ext cx="5438775" cy="30003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4CC7989-61D1-45BE-BA12-0EFC2612B2EF}"/>
                  </a:ext>
                </a:extLst>
              </p:cNvPr>
              <p:cNvSpPr txBox="1"/>
              <p:nvPr/>
            </p:nvSpPr>
            <p:spPr>
              <a:xfrm>
                <a:off x="3648941" y="5034610"/>
                <a:ext cx="495300" cy="47705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500" i="1" smtClean="0">
                              <a:solidFill>
                                <a:srgbClr val="0033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>
                              <a:solidFill>
                                <a:srgbClr val="003399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500" b="0" i="0" smtClean="0">
                              <a:solidFill>
                                <a:srgbClr val="003399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SG" sz="2500" dirty="0">
                  <a:solidFill>
                    <a:srgbClr val="003399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4CC7989-61D1-45BE-BA12-0EFC2612B2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8941" y="5034610"/>
                <a:ext cx="495300" cy="4770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3069CF0-19A5-415C-8E6F-D6DBE5427EEB}"/>
                  </a:ext>
                </a:extLst>
              </p:cNvPr>
              <p:cNvSpPr txBox="1"/>
              <p:nvPr/>
            </p:nvSpPr>
            <p:spPr>
              <a:xfrm>
                <a:off x="5479619" y="4564062"/>
                <a:ext cx="495300" cy="47705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500" i="1" smtClean="0">
                              <a:solidFill>
                                <a:srgbClr val="0033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>
                              <a:solidFill>
                                <a:srgbClr val="003399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500" b="0" i="0" smtClean="0">
                              <a:solidFill>
                                <a:srgbClr val="003399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SG" sz="2500" dirty="0">
                  <a:solidFill>
                    <a:srgbClr val="003399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3069CF0-19A5-415C-8E6F-D6DBE5427E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9619" y="4564062"/>
                <a:ext cx="495300" cy="4770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3618D10-17E4-4BFF-9275-49BE41C69ED3}"/>
                  </a:ext>
                </a:extLst>
              </p:cNvPr>
              <p:cNvSpPr txBox="1"/>
              <p:nvPr/>
            </p:nvSpPr>
            <p:spPr>
              <a:xfrm>
                <a:off x="6336722" y="6033283"/>
                <a:ext cx="495300" cy="47705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500" i="1" smtClean="0">
                              <a:solidFill>
                                <a:srgbClr val="0033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>
                              <a:solidFill>
                                <a:srgbClr val="003399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500" b="0" i="0" smtClean="0">
                              <a:solidFill>
                                <a:srgbClr val="003399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SG" sz="2500" dirty="0">
                  <a:solidFill>
                    <a:srgbClr val="003399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3618D10-17E4-4BFF-9275-49BE41C69E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6722" y="6033283"/>
                <a:ext cx="495300" cy="4770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2102555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2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7404</TotalTime>
  <Words>1308</Words>
  <Application>Microsoft Macintosh PowerPoint</Application>
  <PresentationFormat>Custom</PresentationFormat>
  <Paragraphs>172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Arial</vt:lpstr>
      <vt:lpstr>Calibri</vt:lpstr>
      <vt:lpstr>Cambria Math</vt:lpstr>
      <vt:lpstr>Times</vt:lpstr>
      <vt:lpstr>Times New Roman</vt:lpstr>
      <vt:lpstr>Blank</vt:lpstr>
      <vt:lpstr>PowerPoint Presentation</vt:lpstr>
      <vt:lpstr>Last Time</vt:lpstr>
      <vt:lpstr>PowerPoint Presentation</vt:lpstr>
      <vt:lpstr>Clustering Data</vt:lpstr>
      <vt:lpstr>Clustering Data</vt:lpstr>
      <vt:lpstr>Why Clustering?</vt:lpstr>
      <vt:lpstr>John Snow (1813-1858)</vt:lpstr>
      <vt:lpstr>K-means Clustering Algorithm</vt:lpstr>
      <vt:lpstr>Cluster Representatives</vt:lpstr>
      <vt:lpstr>Assignment Matrix</vt:lpstr>
      <vt:lpstr>The Loss Function</vt:lpstr>
      <vt:lpstr>The K-means Algorithm</vt:lpstr>
      <vt:lpstr>K-means Step I: Given Z find R</vt:lpstr>
      <vt:lpstr>K-means Step II: Given R find Z</vt:lpstr>
      <vt:lpstr>The K-means Algorithm</vt:lpstr>
      <vt:lpstr>Visualizing K-means</vt:lpstr>
      <vt:lpstr>Does the algorithm converge?</vt:lpstr>
      <vt:lpstr>But…</vt:lpstr>
      <vt:lpstr>Example</vt:lpstr>
      <vt:lpstr>K-means cannot generally find a globally optimal clustering</vt:lpstr>
      <vt:lpstr>PowerPoint Presentation</vt:lpstr>
      <vt:lpstr>Some Shortcomings of K-means </vt:lpstr>
      <vt:lpstr>We want to assign points in a “soft” way!  This is one motivation behind Gaussian Mixture Models</vt:lpstr>
      <vt:lpstr>Review: Conditional Probability and Conditional Distribution</vt:lpstr>
      <vt:lpstr>Bayes Rule</vt:lpstr>
      <vt:lpstr>Example</vt:lpstr>
      <vt:lpstr>Maximum Likelihood Estimation</vt:lpstr>
      <vt:lpstr>Example</vt:lpstr>
      <vt:lpstr>Gaussian Mixture Models</vt:lpstr>
      <vt:lpstr>Example of a Gaussian Mixture Distribution</vt:lpstr>
      <vt:lpstr>Gaussian Mixture Represented via Latent Variables</vt:lpstr>
      <vt:lpstr>The Posterior Distribution of r</vt:lpstr>
      <vt:lpstr>Posterior as “Responsibility”</vt:lpstr>
      <vt:lpstr>Maximum Likelihood for GMM</vt:lpstr>
      <vt:lpstr>MLE for GMM</vt:lpstr>
      <vt:lpstr>MLE for GMM</vt:lpstr>
      <vt:lpstr>The MLE Algorithm for GMM</vt:lpstr>
      <vt:lpstr>GMM vs K-means</vt:lpstr>
      <vt:lpstr>Summary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 Qianxiao</dc:creator>
  <cp:lastModifiedBy>Soufiane Hayou</cp:lastModifiedBy>
  <cp:revision>14</cp:revision>
  <dcterms:created xsi:type="dcterms:W3CDTF">2019-10-24T12:34:40Z</dcterms:created>
  <dcterms:modified xsi:type="dcterms:W3CDTF">2022-10-15T04:32:30Z</dcterms:modified>
</cp:coreProperties>
</file>