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41" r:id="rId3"/>
    <p:sldId id="294" r:id="rId4"/>
    <p:sldId id="346" r:id="rId5"/>
    <p:sldId id="348" r:id="rId6"/>
    <p:sldId id="354" r:id="rId7"/>
    <p:sldId id="350" r:id="rId8"/>
    <p:sldId id="355" r:id="rId9"/>
    <p:sldId id="351" r:id="rId10"/>
    <p:sldId id="352" r:id="rId11"/>
    <p:sldId id="353" r:id="rId12"/>
    <p:sldId id="359" r:id="rId13"/>
    <p:sldId id="356" r:id="rId14"/>
    <p:sldId id="360" r:id="rId15"/>
    <p:sldId id="361" r:id="rId16"/>
    <p:sldId id="357" r:id="rId17"/>
    <p:sldId id="358" r:id="rId18"/>
    <p:sldId id="362" r:id="rId19"/>
    <p:sldId id="363" r:id="rId20"/>
    <p:sldId id="365" r:id="rId21"/>
    <p:sldId id="367" r:id="rId22"/>
    <p:sldId id="391" r:id="rId23"/>
    <p:sldId id="368" r:id="rId24"/>
    <p:sldId id="369" r:id="rId25"/>
    <p:sldId id="370" r:id="rId26"/>
    <p:sldId id="371" r:id="rId27"/>
    <p:sldId id="372" r:id="rId28"/>
    <p:sldId id="366" r:id="rId29"/>
    <p:sldId id="373" r:id="rId30"/>
    <p:sldId id="374" r:id="rId31"/>
    <p:sldId id="375" r:id="rId32"/>
    <p:sldId id="376" r:id="rId33"/>
    <p:sldId id="377" r:id="rId34"/>
    <p:sldId id="382" r:id="rId35"/>
    <p:sldId id="378" r:id="rId36"/>
    <p:sldId id="383" r:id="rId37"/>
    <p:sldId id="384" r:id="rId38"/>
    <p:sldId id="385" r:id="rId39"/>
    <p:sldId id="379" r:id="rId40"/>
    <p:sldId id="386" r:id="rId41"/>
    <p:sldId id="394" r:id="rId42"/>
    <p:sldId id="393" r:id="rId43"/>
  </p:sldIdLst>
  <p:sldSz cx="10152063" cy="7596188"/>
  <p:notesSz cx="7596188" cy="101520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3034FAB-6B6E-E848-B766-73D5D9F0EDDD}">
          <p14:sldIdLst>
            <p14:sldId id="256"/>
            <p14:sldId id="341"/>
            <p14:sldId id="294"/>
            <p14:sldId id="346"/>
            <p14:sldId id="348"/>
            <p14:sldId id="354"/>
            <p14:sldId id="350"/>
            <p14:sldId id="355"/>
            <p14:sldId id="351"/>
          </p14:sldIdLst>
        </p14:section>
        <p14:section name="Untitled Section" id="{1E477511-4DE5-4633-8F7C-656EB2281A7B}">
          <p14:sldIdLst>
            <p14:sldId id="352"/>
            <p14:sldId id="353"/>
            <p14:sldId id="359"/>
            <p14:sldId id="356"/>
            <p14:sldId id="360"/>
            <p14:sldId id="361"/>
            <p14:sldId id="357"/>
            <p14:sldId id="358"/>
            <p14:sldId id="362"/>
            <p14:sldId id="363"/>
            <p14:sldId id="365"/>
            <p14:sldId id="367"/>
            <p14:sldId id="391"/>
            <p14:sldId id="368"/>
            <p14:sldId id="369"/>
            <p14:sldId id="370"/>
            <p14:sldId id="371"/>
            <p14:sldId id="372"/>
            <p14:sldId id="366"/>
            <p14:sldId id="373"/>
            <p14:sldId id="374"/>
            <p14:sldId id="375"/>
            <p14:sldId id="376"/>
            <p14:sldId id="377"/>
            <p14:sldId id="382"/>
            <p14:sldId id="378"/>
            <p14:sldId id="383"/>
            <p14:sldId id="384"/>
            <p14:sldId id="385"/>
            <p14:sldId id="379"/>
            <p14:sldId id="386"/>
            <p14:sldId id="394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3399"/>
    <a:srgbClr val="FF8534"/>
    <a:srgbClr val="FFA366"/>
    <a:srgbClr val="FF6601"/>
    <a:srgbClr val="297EB8"/>
    <a:srgbClr val="FF0100"/>
    <a:srgbClr val="333299"/>
    <a:srgbClr val="808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0BAB86-15E7-7046-B460-449A04A82B98}" v="41" dt="2020-08-18T07:36:18.7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8"/>
    <p:restoredTop sz="94741"/>
  </p:normalViewPr>
  <p:slideViewPr>
    <p:cSldViewPr snapToGrid="0">
      <p:cViewPr varScale="1">
        <p:scale>
          <a:sx n="94" d="100"/>
          <a:sy n="94" d="100"/>
        </p:scale>
        <p:origin x="1592" y="184"/>
      </p:cViewPr>
      <p:guideLst>
        <p:guide orient="horz" pos="1392"/>
        <p:guide pos="32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anxiao Li" userId="64a5c823-0c12-42a3-894d-a19ad3bb3348" providerId="ADAL" clId="{04FA87E8-1F95-4E92-8753-02DCC28E8E5D}"/>
    <pc:docChg chg="undo custSel mod addSld delSld modSld modSection">
      <pc:chgData name="Qianxiao Li" userId="64a5c823-0c12-42a3-894d-a19ad3bb3348" providerId="ADAL" clId="{04FA87E8-1F95-4E92-8753-02DCC28E8E5D}" dt="2019-08-21T16:46:26.653" v="5934" actId="2696"/>
      <pc:docMkLst>
        <pc:docMk/>
      </pc:docMkLst>
      <pc:sldChg chg="addSp delSp modSp">
        <pc:chgData name="Qianxiao Li" userId="64a5c823-0c12-42a3-894d-a19ad3bb3348" providerId="ADAL" clId="{04FA87E8-1F95-4E92-8753-02DCC28E8E5D}" dt="2019-08-21T15:49:54.914" v="5524" actId="1076"/>
        <pc:sldMkLst>
          <pc:docMk/>
          <pc:sldMk cId="519196661" sldId="346"/>
        </pc:sldMkLst>
        <pc:spChg chg="mod">
          <ac:chgData name="Qianxiao Li" userId="64a5c823-0c12-42a3-894d-a19ad3bb3348" providerId="ADAL" clId="{04FA87E8-1F95-4E92-8753-02DCC28E8E5D}" dt="2019-08-21T15:49:54.914" v="5524" actId="1076"/>
          <ac:spMkLst>
            <pc:docMk/>
            <pc:sldMk cId="519196661" sldId="346"/>
            <ac:spMk id="4" creationId="{1F5E42DF-0C54-42D2-84B9-E4D6318227E2}"/>
          </ac:spMkLst>
        </pc:spChg>
        <pc:spChg chg="add mod">
          <ac:chgData name="Qianxiao Li" userId="64a5c823-0c12-42a3-894d-a19ad3bb3348" providerId="ADAL" clId="{04FA87E8-1F95-4E92-8753-02DCC28E8E5D}" dt="2019-08-21T15:47:43.888" v="5341" actId="1076"/>
          <ac:spMkLst>
            <pc:docMk/>
            <pc:sldMk cId="519196661" sldId="346"/>
            <ac:spMk id="8" creationId="{87062FA0-4E7F-4D8F-8ECF-CC466F568C91}"/>
          </ac:spMkLst>
        </pc:spChg>
        <pc:picChg chg="add del">
          <ac:chgData name="Qianxiao Li" userId="64a5c823-0c12-42a3-894d-a19ad3bb3348" providerId="ADAL" clId="{04FA87E8-1F95-4E92-8753-02DCC28E8E5D}" dt="2019-08-21T15:46:14.747" v="5325" actId="478"/>
          <ac:picMkLst>
            <pc:docMk/>
            <pc:sldMk cId="519196661" sldId="346"/>
            <ac:picMk id="5" creationId="{AA55E403-8202-4DAF-87B3-7CD09CAC2F3D}"/>
          </ac:picMkLst>
        </pc:picChg>
        <pc:picChg chg="add mod">
          <ac:chgData name="Qianxiao Li" userId="64a5c823-0c12-42a3-894d-a19ad3bb3348" providerId="ADAL" clId="{04FA87E8-1F95-4E92-8753-02DCC28E8E5D}" dt="2019-08-21T15:46:43.077" v="5329" actId="1076"/>
          <ac:picMkLst>
            <pc:docMk/>
            <pc:sldMk cId="519196661" sldId="346"/>
            <ac:picMk id="6" creationId="{57985219-4ED0-47F0-8970-CFDAD335DFD0}"/>
          </ac:picMkLst>
        </pc:picChg>
        <pc:picChg chg="add mod">
          <ac:chgData name="Qianxiao Li" userId="64a5c823-0c12-42a3-894d-a19ad3bb3348" providerId="ADAL" clId="{04FA87E8-1F95-4E92-8753-02DCC28E8E5D}" dt="2019-08-21T15:47:29.351" v="5339" actId="1076"/>
          <ac:picMkLst>
            <pc:docMk/>
            <pc:sldMk cId="519196661" sldId="346"/>
            <ac:picMk id="7" creationId="{410E5001-0D74-4472-90E0-2007F2577CBF}"/>
          </ac:picMkLst>
        </pc:picChg>
      </pc:sldChg>
      <pc:sldChg chg="addSp delSp modSp">
        <pc:chgData name="Qianxiao Li" userId="64a5c823-0c12-42a3-894d-a19ad3bb3348" providerId="ADAL" clId="{04FA87E8-1F95-4E92-8753-02DCC28E8E5D}" dt="2019-08-21T16:37:25.346" v="5612" actId="1076"/>
        <pc:sldMkLst>
          <pc:docMk/>
          <pc:sldMk cId="840511973" sldId="348"/>
        </pc:sldMkLst>
        <pc:spChg chg="mod">
          <ac:chgData name="Qianxiao Li" userId="64a5c823-0c12-42a3-894d-a19ad3bb3348" providerId="ADAL" clId="{04FA87E8-1F95-4E92-8753-02DCC28E8E5D}" dt="2019-08-21T16:30:39.610" v="5527" actId="20577"/>
          <ac:spMkLst>
            <pc:docMk/>
            <pc:sldMk cId="840511973" sldId="348"/>
            <ac:spMk id="4" creationId="{E7D9D4E7-5F6B-40AD-BFB2-3782FB531283}"/>
          </ac:spMkLst>
        </pc:spChg>
        <pc:spChg chg="add mod">
          <ac:chgData name="Qianxiao Li" userId="64a5c823-0c12-42a3-894d-a19ad3bb3348" providerId="ADAL" clId="{04FA87E8-1F95-4E92-8753-02DCC28E8E5D}" dt="2019-08-21T16:35:42.085" v="5574" actId="164"/>
          <ac:spMkLst>
            <pc:docMk/>
            <pc:sldMk cId="840511973" sldId="348"/>
            <ac:spMk id="13" creationId="{54FDBCFA-BD0B-4DFB-9569-29BA736E528E}"/>
          </ac:spMkLst>
        </pc:spChg>
        <pc:spChg chg="add mod">
          <ac:chgData name="Qianxiao Li" userId="64a5c823-0c12-42a3-894d-a19ad3bb3348" providerId="ADAL" clId="{04FA87E8-1F95-4E92-8753-02DCC28E8E5D}" dt="2019-08-21T16:35:42.085" v="5574" actId="164"/>
          <ac:spMkLst>
            <pc:docMk/>
            <pc:sldMk cId="840511973" sldId="348"/>
            <ac:spMk id="14" creationId="{AE7C7C0A-B276-4929-81EE-526A1C4BA190}"/>
          </ac:spMkLst>
        </pc:spChg>
        <pc:spChg chg="add mod">
          <ac:chgData name="Qianxiao Li" userId="64a5c823-0c12-42a3-894d-a19ad3bb3348" providerId="ADAL" clId="{04FA87E8-1F95-4E92-8753-02DCC28E8E5D}" dt="2019-08-21T16:35:46.785" v="5575" actId="164"/>
          <ac:spMkLst>
            <pc:docMk/>
            <pc:sldMk cId="840511973" sldId="348"/>
            <ac:spMk id="17" creationId="{3C9FBB60-8AA2-4D1F-943C-97A05824FF46}"/>
          </ac:spMkLst>
        </pc:spChg>
        <pc:spChg chg="add mod">
          <ac:chgData name="Qianxiao Li" userId="64a5c823-0c12-42a3-894d-a19ad3bb3348" providerId="ADAL" clId="{04FA87E8-1F95-4E92-8753-02DCC28E8E5D}" dt="2019-08-21T16:35:46.785" v="5575" actId="164"/>
          <ac:spMkLst>
            <pc:docMk/>
            <pc:sldMk cId="840511973" sldId="348"/>
            <ac:spMk id="18" creationId="{00AA903B-74CA-4349-A574-F9E98BBD73A5}"/>
          </ac:spMkLst>
        </pc:spChg>
        <pc:spChg chg="add mod">
          <ac:chgData name="Qianxiao Li" userId="64a5c823-0c12-42a3-894d-a19ad3bb3348" providerId="ADAL" clId="{04FA87E8-1F95-4E92-8753-02DCC28E8E5D}" dt="2019-08-21T16:35:48.969" v="5576" actId="164"/>
          <ac:spMkLst>
            <pc:docMk/>
            <pc:sldMk cId="840511973" sldId="348"/>
            <ac:spMk id="21" creationId="{6FBC4504-D380-4597-9A56-EAC84EF80129}"/>
          </ac:spMkLst>
        </pc:spChg>
        <pc:spChg chg="add mod">
          <ac:chgData name="Qianxiao Li" userId="64a5c823-0c12-42a3-894d-a19ad3bb3348" providerId="ADAL" clId="{04FA87E8-1F95-4E92-8753-02DCC28E8E5D}" dt="2019-08-21T16:35:48.969" v="5576" actId="164"/>
          <ac:spMkLst>
            <pc:docMk/>
            <pc:sldMk cId="840511973" sldId="348"/>
            <ac:spMk id="22" creationId="{AB7118F2-D19B-49D9-9381-269AC14F5892}"/>
          </ac:spMkLst>
        </pc:spChg>
        <pc:spChg chg="add mod">
          <ac:chgData name="Qianxiao Li" userId="64a5c823-0c12-42a3-894d-a19ad3bb3348" providerId="ADAL" clId="{04FA87E8-1F95-4E92-8753-02DCC28E8E5D}" dt="2019-08-21T16:37:06.121" v="5584" actId="207"/>
          <ac:spMkLst>
            <pc:docMk/>
            <pc:sldMk cId="840511973" sldId="348"/>
            <ac:spMk id="29" creationId="{E2C4ECA1-6426-4C1A-A7CD-17E267D46A13}"/>
          </ac:spMkLst>
        </pc:spChg>
        <pc:spChg chg="add mod">
          <ac:chgData name="Qianxiao Li" userId="64a5c823-0c12-42a3-894d-a19ad3bb3348" providerId="ADAL" clId="{04FA87E8-1F95-4E92-8753-02DCC28E8E5D}" dt="2019-08-21T16:37:25.346" v="5612" actId="1076"/>
          <ac:spMkLst>
            <pc:docMk/>
            <pc:sldMk cId="840511973" sldId="348"/>
            <ac:spMk id="30" creationId="{D43A1DCC-1C56-436F-BC76-A0668F4F9AD3}"/>
          </ac:spMkLst>
        </pc:spChg>
        <pc:grpChg chg="add mod">
          <ac:chgData name="Qianxiao Li" userId="64a5c823-0c12-42a3-894d-a19ad3bb3348" providerId="ADAL" clId="{04FA87E8-1F95-4E92-8753-02DCC28E8E5D}" dt="2019-08-21T16:36:06.008" v="5578" actId="554"/>
          <ac:grpSpMkLst>
            <pc:docMk/>
            <pc:sldMk cId="840511973" sldId="348"/>
            <ac:grpSpMk id="25" creationId="{FA4D711A-CB83-4359-9F4F-1D5B4D713122}"/>
          </ac:grpSpMkLst>
        </pc:grpChg>
        <pc:grpChg chg="add mod">
          <ac:chgData name="Qianxiao Li" userId="64a5c823-0c12-42a3-894d-a19ad3bb3348" providerId="ADAL" clId="{04FA87E8-1F95-4E92-8753-02DCC28E8E5D}" dt="2019-08-21T16:36:06.008" v="5578" actId="554"/>
          <ac:grpSpMkLst>
            <pc:docMk/>
            <pc:sldMk cId="840511973" sldId="348"/>
            <ac:grpSpMk id="26" creationId="{6BE73EA3-2FEF-4446-8BB6-8C20CFE6A1EE}"/>
          </ac:grpSpMkLst>
        </pc:grpChg>
        <pc:grpChg chg="add mod">
          <ac:chgData name="Qianxiao Li" userId="64a5c823-0c12-42a3-894d-a19ad3bb3348" providerId="ADAL" clId="{04FA87E8-1F95-4E92-8753-02DCC28E8E5D}" dt="2019-08-21T16:36:06.008" v="5578" actId="554"/>
          <ac:grpSpMkLst>
            <pc:docMk/>
            <pc:sldMk cId="840511973" sldId="348"/>
            <ac:grpSpMk id="27" creationId="{5E6679F1-B2CB-4A59-9069-A72D22D3AB89}"/>
          </ac:grpSpMkLst>
        </pc:grpChg>
        <pc:grpChg chg="add mod">
          <ac:chgData name="Qianxiao Li" userId="64a5c823-0c12-42a3-894d-a19ad3bb3348" providerId="ADAL" clId="{04FA87E8-1F95-4E92-8753-02DCC28E8E5D}" dt="2019-08-21T16:36:06.008" v="5578" actId="554"/>
          <ac:grpSpMkLst>
            <pc:docMk/>
            <pc:sldMk cId="840511973" sldId="348"/>
            <ac:grpSpMk id="28" creationId="{5EF9FD4E-F43E-44FF-948F-B9040DC7A7D2}"/>
          </ac:grpSpMkLst>
        </pc:grpChg>
        <pc:cxnChg chg="add mod">
          <ac:chgData name="Qianxiao Li" userId="64a5c823-0c12-42a3-894d-a19ad3bb3348" providerId="ADAL" clId="{04FA87E8-1F95-4E92-8753-02DCC28E8E5D}" dt="2019-08-21T16:35:42.085" v="5574" actId="164"/>
          <ac:cxnSpMkLst>
            <pc:docMk/>
            <pc:sldMk cId="840511973" sldId="348"/>
            <ac:cxnSpMk id="6" creationId="{20F9EC20-EFCF-4A2E-8B20-C827D4CA7C9E}"/>
          </ac:cxnSpMkLst>
        </pc:cxnChg>
        <pc:cxnChg chg="add del">
          <ac:chgData name="Qianxiao Li" userId="64a5c823-0c12-42a3-894d-a19ad3bb3348" providerId="ADAL" clId="{04FA87E8-1F95-4E92-8753-02DCC28E8E5D}" dt="2019-08-21T16:31:09.383" v="5530" actId="478"/>
          <ac:cxnSpMkLst>
            <pc:docMk/>
            <pc:sldMk cId="840511973" sldId="348"/>
            <ac:cxnSpMk id="7" creationId="{4D0D2EB7-3F40-4466-8BC9-A08F498AC4A2}"/>
          </ac:cxnSpMkLst>
        </pc:cxnChg>
        <pc:cxnChg chg="add mod">
          <ac:chgData name="Qianxiao Li" userId="64a5c823-0c12-42a3-894d-a19ad3bb3348" providerId="ADAL" clId="{04FA87E8-1F95-4E92-8753-02DCC28E8E5D}" dt="2019-08-21T16:35:42.085" v="5574" actId="164"/>
          <ac:cxnSpMkLst>
            <pc:docMk/>
            <pc:sldMk cId="840511973" sldId="348"/>
            <ac:cxnSpMk id="8" creationId="{AE737EFB-F22A-4042-B203-A3873162F4A7}"/>
          </ac:cxnSpMkLst>
        </pc:cxnChg>
        <pc:cxnChg chg="add mod">
          <ac:chgData name="Qianxiao Li" userId="64a5c823-0c12-42a3-894d-a19ad3bb3348" providerId="ADAL" clId="{04FA87E8-1F95-4E92-8753-02DCC28E8E5D}" dt="2019-08-21T16:35:46.785" v="5575" actId="164"/>
          <ac:cxnSpMkLst>
            <pc:docMk/>
            <pc:sldMk cId="840511973" sldId="348"/>
            <ac:cxnSpMk id="15" creationId="{8DC9E08E-4159-4B13-80E9-B1C5FBC92753}"/>
          </ac:cxnSpMkLst>
        </pc:cxnChg>
        <pc:cxnChg chg="add mod">
          <ac:chgData name="Qianxiao Li" userId="64a5c823-0c12-42a3-894d-a19ad3bb3348" providerId="ADAL" clId="{04FA87E8-1F95-4E92-8753-02DCC28E8E5D}" dt="2019-08-21T16:35:46.785" v="5575" actId="164"/>
          <ac:cxnSpMkLst>
            <pc:docMk/>
            <pc:sldMk cId="840511973" sldId="348"/>
            <ac:cxnSpMk id="16" creationId="{36C2F881-6FE5-4CCB-9E1E-695840307B24}"/>
          </ac:cxnSpMkLst>
        </pc:cxnChg>
        <pc:cxnChg chg="add mod">
          <ac:chgData name="Qianxiao Li" userId="64a5c823-0c12-42a3-894d-a19ad3bb3348" providerId="ADAL" clId="{04FA87E8-1F95-4E92-8753-02DCC28E8E5D}" dt="2019-08-21T16:35:51.213" v="5577" actId="164"/>
          <ac:cxnSpMkLst>
            <pc:docMk/>
            <pc:sldMk cId="840511973" sldId="348"/>
            <ac:cxnSpMk id="19" creationId="{3C0EDB63-FBC1-42C0-98EB-C52820DD133A}"/>
          </ac:cxnSpMkLst>
        </pc:cxnChg>
        <pc:cxnChg chg="add mod">
          <ac:chgData name="Qianxiao Li" userId="64a5c823-0c12-42a3-894d-a19ad3bb3348" providerId="ADAL" clId="{04FA87E8-1F95-4E92-8753-02DCC28E8E5D}" dt="2019-08-21T16:35:51.213" v="5577" actId="164"/>
          <ac:cxnSpMkLst>
            <pc:docMk/>
            <pc:sldMk cId="840511973" sldId="348"/>
            <ac:cxnSpMk id="20" creationId="{49D92E00-01B0-4FEA-91F8-DD2AEA649470}"/>
          </ac:cxnSpMkLst>
        </pc:cxnChg>
      </pc:sldChg>
      <pc:sldChg chg="addSp delSp modSp">
        <pc:chgData name="Qianxiao Li" userId="64a5c823-0c12-42a3-894d-a19ad3bb3348" providerId="ADAL" clId="{04FA87E8-1F95-4E92-8753-02DCC28E8E5D}" dt="2019-08-20T13:41:37.834" v="173" actId="20577"/>
        <pc:sldMkLst>
          <pc:docMk/>
          <pc:sldMk cId="4201217130" sldId="351"/>
        </pc:sldMkLst>
        <pc:spChg chg="mod">
          <ac:chgData name="Qianxiao Li" userId="64a5c823-0c12-42a3-894d-a19ad3bb3348" providerId="ADAL" clId="{04FA87E8-1F95-4E92-8753-02DCC28E8E5D}" dt="2019-08-20T13:41:37.834" v="173" actId="20577"/>
          <ac:spMkLst>
            <pc:docMk/>
            <pc:sldMk cId="4201217130" sldId="351"/>
            <ac:spMk id="3" creationId="{F94D0175-1F2E-4D81-BF38-51CDC226051E}"/>
          </ac:spMkLst>
        </pc:spChg>
        <pc:spChg chg="add del mod">
          <ac:chgData name="Qianxiao Li" userId="64a5c823-0c12-42a3-894d-a19ad3bb3348" providerId="ADAL" clId="{04FA87E8-1F95-4E92-8753-02DCC28E8E5D}" dt="2019-08-20T13:41:30.794" v="172" actId="478"/>
          <ac:spMkLst>
            <pc:docMk/>
            <pc:sldMk cId="4201217130" sldId="351"/>
            <ac:spMk id="4" creationId="{336F901E-A10E-41B6-93DA-A87C2D527B03}"/>
          </ac:spMkLst>
        </pc:spChg>
      </pc:sldChg>
      <pc:sldChg chg="addSp modSp">
        <pc:chgData name="Qianxiao Li" userId="64a5c823-0c12-42a3-894d-a19ad3bb3348" providerId="ADAL" clId="{04FA87E8-1F95-4E92-8753-02DCC28E8E5D}" dt="2019-08-20T14:17:37.834" v="1741" actId="1036"/>
        <pc:sldMkLst>
          <pc:docMk/>
          <pc:sldMk cId="3480541508" sldId="352"/>
        </pc:sldMkLst>
        <pc:spChg chg="mod">
          <ac:chgData name="Qianxiao Li" userId="64a5c823-0c12-42a3-894d-a19ad3bb3348" providerId="ADAL" clId="{04FA87E8-1F95-4E92-8753-02DCC28E8E5D}" dt="2019-08-20T13:50:28.345" v="614" actId="20577"/>
          <ac:spMkLst>
            <pc:docMk/>
            <pc:sldMk cId="3480541508" sldId="352"/>
            <ac:spMk id="3" creationId="{A94E7535-B08F-45EC-A332-37C4F4609671}"/>
          </ac:spMkLst>
        </pc:spChg>
        <pc:spChg chg="mod">
          <ac:chgData name="Qianxiao Li" userId="64a5c823-0c12-42a3-894d-a19ad3bb3348" providerId="ADAL" clId="{04FA87E8-1F95-4E92-8753-02DCC28E8E5D}" dt="2019-08-20T14:05:40.470" v="1179" actId="114"/>
          <ac:spMkLst>
            <pc:docMk/>
            <pc:sldMk cId="3480541508" sldId="352"/>
            <ac:spMk id="4" creationId="{F5C01521-AB9E-43D3-B07C-701DC7710E3D}"/>
          </ac:spMkLst>
        </pc:spChg>
        <pc:spChg chg="add mod">
          <ac:chgData name="Qianxiao Li" userId="64a5c823-0c12-42a3-894d-a19ad3bb3348" providerId="ADAL" clId="{04FA87E8-1F95-4E92-8753-02DCC28E8E5D}" dt="2019-08-20T14:17:16.369" v="1709" actId="14100"/>
          <ac:spMkLst>
            <pc:docMk/>
            <pc:sldMk cId="3480541508" sldId="352"/>
            <ac:spMk id="5" creationId="{44F4B71F-4407-4B5B-A81D-EEE56389851E}"/>
          </ac:spMkLst>
        </pc:spChg>
        <pc:spChg chg="add mod">
          <ac:chgData name="Qianxiao Li" userId="64a5c823-0c12-42a3-894d-a19ad3bb3348" providerId="ADAL" clId="{04FA87E8-1F95-4E92-8753-02DCC28E8E5D}" dt="2019-08-20T14:17:37.834" v="1741" actId="1036"/>
          <ac:spMkLst>
            <pc:docMk/>
            <pc:sldMk cId="3480541508" sldId="352"/>
            <ac:spMk id="6" creationId="{4598D2A2-0DF6-40F0-BBA9-59ECC0958813}"/>
          </ac:spMkLst>
        </pc:spChg>
      </pc:sldChg>
      <pc:sldChg chg="addSp delSp modSp">
        <pc:chgData name="Qianxiao Li" userId="64a5c823-0c12-42a3-894d-a19ad3bb3348" providerId="ADAL" clId="{04FA87E8-1F95-4E92-8753-02DCC28E8E5D}" dt="2019-08-20T14:18:09.633" v="1743"/>
        <pc:sldMkLst>
          <pc:docMk/>
          <pc:sldMk cId="868509872" sldId="353"/>
        </pc:sldMkLst>
        <pc:spChg chg="add del">
          <ac:chgData name="Qianxiao Li" userId="64a5c823-0c12-42a3-894d-a19ad3bb3348" providerId="ADAL" clId="{04FA87E8-1F95-4E92-8753-02DCC28E8E5D}" dt="2019-08-20T13:44:50.584" v="280"/>
          <ac:spMkLst>
            <pc:docMk/>
            <pc:sldMk cId="868509872" sldId="353"/>
            <ac:spMk id="3" creationId="{EFCA38C3-B4A6-428D-B029-3B52CBAD31EC}"/>
          </ac:spMkLst>
        </pc:spChg>
        <pc:spChg chg="add mod">
          <ac:chgData name="Qianxiao Li" userId="64a5c823-0c12-42a3-894d-a19ad3bb3348" providerId="ADAL" clId="{04FA87E8-1F95-4E92-8753-02DCC28E8E5D}" dt="2019-08-20T13:59:59.605" v="1059" actId="1036"/>
          <ac:spMkLst>
            <pc:docMk/>
            <pc:sldMk cId="868509872" sldId="353"/>
            <ac:spMk id="4" creationId="{DD979971-03FD-4AED-B7AD-91B14EDE1809}"/>
          </ac:spMkLst>
        </pc:spChg>
        <pc:spChg chg="add mod topLvl">
          <ac:chgData name="Qianxiao Li" userId="64a5c823-0c12-42a3-894d-a19ad3bb3348" providerId="ADAL" clId="{04FA87E8-1F95-4E92-8753-02DCC28E8E5D}" dt="2019-08-20T14:18:09.633" v="1743"/>
          <ac:spMkLst>
            <pc:docMk/>
            <pc:sldMk cId="868509872" sldId="353"/>
            <ac:spMk id="5" creationId="{5DD9296C-4CA1-4A33-9BD0-F74215043F2B}"/>
          </ac:spMkLst>
        </pc:spChg>
        <pc:spChg chg="add mod topLvl">
          <ac:chgData name="Qianxiao Li" userId="64a5c823-0c12-42a3-894d-a19ad3bb3348" providerId="ADAL" clId="{04FA87E8-1F95-4E92-8753-02DCC28E8E5D}" dt="2019-08-20T14:06:51.440" v="1240" actId="1036"/>
          <ac:spMkLst>
            <pc:docMk/>
            <pc:sldMk cId="868509872" sldId="353"/>
            <ac:spMk id="6" creationId="{404898F4-1F33-4CEC-AC54-3D8CF516003B}"/>
          </ac:spMkLst>
        </pc:spChg>
        <pc:spChg chg="add mod">
          <ac:chgData name="Qianxiao Li" userId="64a5c823-0c12-42a3-894d-a19ad3bb3348" providerId="ADAL" clId="{04FA87E8-1F95-4E92-8753-02DCC28E8E5D}" dt="2019-08-20T13:50:12.842" v="601" actId="208"/>
          <ac:spMkLst>
            <pc:docMk/>
            <pc:sldMk cId="868509872" sldId="353"/>
            <ac:spMk id="8" creationId="{224439C2-0694-40CF-BE6A-B34F88175425}"/>
          </ac:spMkLst>
        </pc:spChg>
        <pc:spChg chg="add mod">
          <ac:chgData name="Qianxiao Li" userId="64a5c823-0c12-42a3-894d-a19ad3bb3348" providerId="ADAL" clId="{04FA87E8-1F95-4E92-8753-02DCC28E8E5D}" dt="2019-08-20T13:49:41.711" v="600" actId="20577"/>
          <ac:spMkLst>
            <pc:docMk/>
            <pc:sldMk cId="868509872" sldId="353"/>
            <ac:spMk id="9" creationId="{2088E08B-5C6E-4E62-8828-E6FE495C76FE}"/>
          </ac:spMkLst>
        </pc:spChg>
        <pc:spChg chg="add mod">
          <ac:chgData name="Qianxiao Li" userId="64a5c823-0c12-42a3-894d-a19ad3bb3348" providerId="ADAL" clId="{04FA87E8-1F95-4E92-8753-02DCC28E8E5D}" dt="2019-08-20T13:51:28.919" v="663" actId="12788"/>
          <ac:spMkLst>
            <pc:docMk/>
            <pc:sldMk cId="868509872" sldId="353"/>
            <ac:spMk id="12" creationId="{6159DC3C-6142-4363-BE32-E936E0F12E6C}"/>
          </ac:spMkLst>
        </pc:spChg>
        <pc:spChg chg="add mod">
          <ac:chgData name="Qianxiao Li" userId="64a5c823-0c12-42a3-894d-a19ad3bb3348" providerId="ADAL" clId="{04FA87E8-1F95-4E92-8753-02DCC28E8E5D}" dt="2019-08-20T13:51:32.256" v="664" actId="12788"/>
          <ac:spMkLst>
            <pc:docMk/>
            <pc:sldMk cId="868509872" sldId="353"/>
            <ac:spMk id="13" creationId="{116A31F3-57F8-472E-94C6-03BA72717CC5}"/>
          </ac:spMkLst>
        </pc:spChg>
        <pc:grpChg chg="add del mod">
          <ac:chgData name="Qianxiao Li" userId="64a5c823-0c12-42a3-894d-a19ad3bb3348" providerId="ADAL" clId="{04FA87E8-1F95-4E92-8753-02DCC28E8E5D}" dt="2019-08-20T13:47:48.520" v="453" actId="165"/>
          <ac:grpSpMkLst>
            <pc:docMk/>
            <pc:sldMk cId="868509872" sldId="353"/>
            <ac:grpSpMk id="7" creationId="{95D2EB01-A714-490F-9FAE-9C5154FF7266}"/>
          </ac:grpSpMkLst>
        </pc:grpChg>
        <pc:grpChg chg="add del mod">
          <ac:chgData name="Qianxiao Li" userId="64a5c823-0c12-42a3-894d-a19ad3bb3348" providerId="ADAL" clId="{04FA87E8-1F95-4E92-8753-02DCC28E8E5D}" dt="2019-08-20T14:06:46.127" v="1224" actId="165"/>
          <ac:grpSpMkLst>
            <pc:docMk/>
            <pc:sldMk cId="868509872" sldId="353"/>
            <ac:grpSpMk id="10" creationId="{83506290-CDA6-49FA-9F85-3371EEC3A179}"/>
          </ac:grpSpMkLst>
        </pc:grpChg>
        <pc:grpChg chg="add mod">
          <ac:chgData name="Qianxiao Li" userId="64a5c823-0c12-42a3-894d-a19ad3bb3348" providerId="ADAL" clId="{04FA87E8-1F95-4E92-8753-02DCC28E8E5D}" dt="2019-08-20T13:51:28.919" v="663" actId="12788"/>
          <ac:grpSpMkLst>
            <pc:docMk/>
            <pc:sldMk cId="868509872" sldId="353"/>
            <ac:grpSpMk id="11" creationId="{63D5F3F1-C1E1-4AB1-A589-01F77E6855DC}"/>
          </ac:grpSpMkLst>
        </pc:grpChg>
      </pc:sldChg>
      <pc:sldChg chg="addSp modSp">
        <pc:chgData name="Qianxiao Li" userId="64a5c823-0c12-42a3-894d-a19ad3bb3348" providerId="ADAL" clId="{04FA87E8-1F95-4E92-8753-02DCC28E8E5D}" dt="2019-08-21T16:40:27.666" v="5864" actId="20577"/>
        <pc:sldMkLst>
          <pc:docMk/>
          <pc:sldMk cId="924890653" sldId="354"/>
        </pc:sldMkLst>
        <pc:spChg chg="mod">
          <ac:chgData name="Qianxiao Li" userId="64a5c823-0c12-42a3-894d-a19ad3bb3348" providerId="ADAL" clId="{04FA87E8-1F95-4E92-8753-02DCC28E8E5D}" dt="2019-08-21T16:38:05.218" v="5617" actId="1076"/>
          <ac:spMkLst>
            <pc:docMk/>
            <pc:sldMk cId="924890653" sldId="354"/>
            <ac:spMk id="2" creationId="{1C762F5B-4E19-4449-ABE9-3591BE6FCA31}"/>
          </ac:spMkLst>
        </pc:spChg>
        <pc:spChg chg="mod">
          <ac:chgData name="Qianxiao Li" userId="64a5c823-0c12-42a3-894d-a19ad3bb3348" providerId="ADAL" clId="{04FA87E8-1F95-4E92-8753-02DCC28E8E5D}" dt="2019-08-21T16:40:27.666" v="5864" actId="20577"/>
          <ac:spMkLst>
            <pc:docMk/>
            <pc:sldMk cId="924890653" sldId="354"/>
            <ac:spMk id="3" creationId="{D37060D5-9209-43C2-AD7D-922189DBED62}"/>
          </ac:spMkLst>
        </pc:spChg>
        <pc:spChg chg="mod">
          <ac:chgData name="Qianxiao Li" userId="64a5c823-0c12-42a3-894d-a19ad3bb3348" providerId="ADAL" clId="{04FA87E8-1F95-4E92-8753-02DCC28E8E5D}" dt="2019-08-21T16:38:30.106" v="5660" actId="1037"/>
          <ac:spMkLst>
            <pc:docMk/>
            <pc:sldMk cId="924890653" sldId="354"/>
            <ac:spMk id="7" creationId="{D472C76F-D663-4111-80CA-BCEB96CD676B}"/>
          </ac:spMkLst>
        </pc:spChg>
        <pc:spChg chg="mod">
          <ac:chgData name="Qianxiao Li" userId="64a5c823-0c12-42a3-894d-a19ad3bb3348" providerId="ADAL" clId="{04FA87E8-1F95-4E92-8753-02DCC28E8E5D}" dt="2019-08-21T16:38:44.555" v="5718" actId="1038"/>
          <ac:spMkLst>
            <pc:docMk/>
            <pc:sldMk cId="924890653" sldId="354"/>
            <ac:spMk id="8" creationId="{B7C4AE2F-4035-4DBF-8F63-20EAF8816BC5}"/>
          </ac:spMkLst>
        </pc:spChg>
        <pc:spChg chg="mod">
          <ac:chgData name="Qianxiao Li" userId="64a5c823-0c12-42a3-894d-a19ad3bb3348" providerId="ADAL" clId="{04FA87E8-1F95-4E92-8753-02DCC28E8E5D}" dt="2019-08-21T16:39:13.086" v="5759"/>
          <ac:spMkLst>
            <pc:docMk/>
            <pc:sldMk cId="924890653" sldId="354"/>
            <ac:spMk id="12" creationId="{E45909E4-6602-4F85-894E-33AFE6C2C58E}"/>
          </ac:spMkLst>
        </pc:spChg>
        <pc:spChg chg="mod">
          <ac:chgData name="Qianxiao Li" userId="64a5c823-0c12-42a3-894d-a19ad3bb3348" providerId="ADAL" clId="{04FA87E8-1F95-4E92-8753-02DCC28E8E5D}" dt="2019-08-21T16:39:05.897" v="5758" actId="1037"/>
          <ac:spMkLst>
            <pc:docMk/>
            <pc:sldMk cId="924890653" sldId="354"/>
            <ac:spMk id="13" creationId="{89DBDCB6-4760-4D07-8EA2-633B2CDEEA12}"/>
          </ac:spMkLst>
        </pc:spChg>
        <pc:spChg chg="mod">
          <ac:chgData name="Qianxiao Li" userId="64a5c823-0c12-42a3-894d-a19ad3bb3348" providerId="ADAL" clId="{04FA87E8-1F95-4E92-8753-02DCC28E8E5D}" dt="2019-08-21T16:39:17.502" v="5779" actId="1037"/>
          <ac:spMkLst>
            <pc:docMk/>
            <pc:sldMk cId="924890653" sldId="354"/>
            <ac:spMk id="18" creationId="{D05052BE-06BA-4481-B158-7559F58464F5}"/>
          </ac:spMkLst>
        </pc:spChg>
        <pc:spChg chg="mod">
          <ac:chgData name="Qianxiao Li" userId="64a5c823-0c12-42a3-894d-a19ad3bb3348" providerId="ADAL" clId="{04FA87E8-1F95-4E92-8753-02DCC28E8E5D}" dt="2019-08-21T16:39:24.931" v="5789" actId="1038"/>
          <ac:spMkLst>
            <pc:docMk/>
            <pc:sldMk cId="924890653" sldId="354"/>
            <ac:spMk id="19" creationId="{5B6E5B43-E50A-4A67-975C-A8640C7FBD0C}"/>
          </ac:spMkLst>
        </pc:spChg>
        <pc:spChg chg="add mod">
          <ac:chgData name="Qianxiao Li" userId="64a5c823-0c12-42a3-894d-a19ad3bb3348" providerId="ADAL" clId="{04FA87E8-1F95-4E92-8753-02DCC28E8E5D}" dt="2019-08-21T16:38:12.175" v="5618" actId="1076"/>
          <ac:spMkLst>
            <pc:docMk/>
            <pc:sldMk cId="924890653" sldId="354"/>
            <ac:spMk id="20" creationId="{43386D93-E929-4D46-8BF6-DA35F2A867C5}"/>
          </ac:spMkLst>
        </pc:spChg>
        <pc:spChg chg="add mod">
          <ac:chgData name="Qianxiao Li" userId="64a5c823-0c12-42a3-894d-a19ad3bb3348" providerId="ADAL" clId="{04FA87E8-1F95-4E92-8753-02DCC28E8E5D}" dt="2019-08-21T16:40:08.914" v="5863" actId="1076"/>
          <ac:spMkLst>
            <pc:docMk/>
            <pc:sldMk cId="924890653" sldId="354"/>
            <ac:spMk id="21" creationId="{54BF4536-C30A-47B8-A847-242BC2F376FE}"/>
          </ac:spMkLst>
        </pc:spChg>
        <pc:grpChg chg="add mod">
          <ac:chgData name="Qianxiao Li" userId="64a5c823-0c12-42a3-894d-a19ad3bb3348" providerId="ADAL" clId="{04FA87E8-1F95-4E92-8753-02DCC28E8E5D}" dt="2019-08-21T16:38:36.417" v="5669" actId="20577"/>
          <ac:grpSpMkLst>
            <pc:docMk/>
            <pc:sldMk cId="924890653" sldId="354"/>
            <ac:grpSpMk id="4" creationId="{25192621-BE28-4097-AC45-D9A0FD2040F3}"/>
          </ac:grpSpMkLst>
        </pc:grpChg>
        <pc:grpChg chg="add mod">
          <ac:chgData name="Qianxiao Li" userId="64a5c823-0c12-42a3-894d-a19ad3bb3348" providerId="ADAL" clId="{04FA87E8-1F95-4E92-8753-02DCC28E8E5D}" dt="2019-08-21T16:39:13.086" v="5759"/>
          <ac:grpSpMkLst>
            <pc:docMk/>
            <pc:sldMk cId="924890653" sldId="354"/>
            <ac:grpSpMk id="9" creationId="{03AF5B6B-7CCF-49A7-AAE7-BE3A80E461C5}"/>
          </ac:grpSpMkLst>
        </pc:grpChg>
        <pc:grpChg chg="add mod">
          <ac:chgData name="Qianxiao Li" userId="64a5c823-0c12-42a3-894d-a19ad3bb3348" providerId="ADAL" clId="{04FA87E8-1F95-4E92-8753-02DCC28E8E5D}" dt="2019-08-21T16:39:15.593" v="5760"/>
          <ac:grpSpMkLst>
            <pc:docMk/>
            <pc:sldMk cId="924890653" sldId="354"/>
            <ac:grpSpMk id="14" creationId="{A05ED084-A4E2-4BD6-9A75-CC05003F0674}"/>
          </ac:grpSpMkLst>
        </pc:grpChg>
        <pc:grpChg chg="mod">
          <ac:chgData name="Qianxiao Li" userId="64a5c823-0c12-42a3-894d-a19ad3bb3348" providerId="ADAL" clId="{04FA87E8-1F95-4E92-8753-02DCC28E8E5D}" dt="2019-08-21T16:39:15.593" v="5760"/>
          <ac:grpSpMkLst>
            <pc:docMk/>
            <pc:sldMk cId="924890653" sldId="354"/>
            <ac:grpSpMk id="17" creationId="{1698B67C-904F-4B19-85F7-88C1EEF4D8CE}"/>
          </ac:grpSpMkLst>
        </pc:grpChg>
      </pc:sldChg>
      <pc:sldChg chg="modSp">
        <pc:chgData name="Qianxiao Li" userId="64a5c823-0c12-42a3-894d-a19ad3bb3348" providerId="ADAL" clId="{04FA87E8-1F95-4E92-8753-02DCC28E8E5D}" dt="2019-08-20T13:35:10.193" v="32" actId="20577"/>
        <pc:sldMkLst>
          <pc:docMk/>
          <pc:sldMk cId="19694937" sldId="355"/>
        </pc:sldMkLst>
        <pc:spChg chg="mod">
          <ac:chgData name="Qianxiao Li" userId="64a5c823-0c12-42a3-894d-a19ad3bb3348" providerId="ADAL" clId="{04FA87E8-1F95-4E92-8753-02DCC28E8E5D}" dt="2019-08-20T13:35:10.193" v="32" actId="20577"/>
          <ac:spMkLst>
            <pc:docMk/>
            <pc:sldMk cId="19694937" sldId="355"/>
            <ac:spMk id="5" creationId="{F1AB0738-607D-43CD-92DE-49358B317A5A}"/>
          </ac:spMkLst>
        </pc:spChg>
      </pc:sldChg>
      <pc:sldChg chg="addSp modSp add">
        <pc:chgData name="Qianxiao Li" userId="64a5c823-0c12-42a3-894d-a19ad3bb3348" providerId="ADAL" clId="{04FA87E8-1F95-4E92-8753-02DCC28E8E5D}" dt="2019-08-20T14:54:29.678" v="2917" actId="113"/>
        <pc:sldMkLst>
          <pc:docMk/>
          <pc:sldMk cId="2245423392" sldId="356"/>
        </pc:sldMkLst>
        <pc:spChg chg="add mod">
          <ac:chgData name="Qianxiao Li" userId="64a5c823-0c12-42a3-894d-a19ad3bb3348" providerId="ADAL" clId="{04FA87E8-1F95-4E92-8753-02DCC28E8E5D}" dt="2019-08-20T14:32:18.541" v="1872" actId="20577"/>
          <ac:spMkLst>
            <pc:docMk/>
            <pc:sldMk cId="2245423392" sldId="356"/>
            <ac:spMk id="3" creationId="{3FC6BA4D-3826-4DCF-B25A-D6FA3DA21B2D}"/>
          </ac:spMkLst>
        </pc:spChg>
        <pc:spChg chg="add mod">
          <ac:chgData name="Qianxiao Li" userId="64a5c823-0c12-42a3-894d-a19ad3bb3348" providerId="ADAL" clId="{04FA87E8-1F95-4E92-8753-02DCC28E8E5D}" dt="2019-08-20T14:54:29.678" v="2917" actId="113"/>
          <ac:spMkLst>
            <pc:docMk/>
            <pc:sldMk cId="2245423392" sldId="356"/>
            <ac:spMk id="4" creationId="{52F79923-E196-41B2-BD08-E4388BA4C79B}"/>
          </ac:spMkLst>
        </pc:spChg>
      </pc:sldChg>
      <pc:sldChg chg="addSp delSp modSp add mod setBg setClrOvrMap">
        <pc:chgData name="Qianxiao Li" userId="64a5c823-0c12-42a3-894d-a19ad3bb3348" providerId="ADAL" clId="{04FA87E8-1F95-4E92-8753-02DCC28E8E5D}" dt="2019-08-20T15:01:13.383" v="3422" actId="1038"/>
        <pc:sldMkLst>
          <pc:docMk/>
          <pc:sldMk cId="1366652749" sldId="357"/>
        </pc:sldMkLst>
        <pc:spChg chg="mod">
          <ac:chgData name="Qianxiao Li" userId="64a5c823-0c12-42a3-894d-a19ad3bb3348" providerId="ADAL" clId="{04FA87E8-1F95-4E92-8753-02DCC28E8E5D}" dt="2019-08-20T14:59:42.221" v="3373" actId="26606"/>
          <ac:spMkLst>
            <pc:docMk/>
            <pc:sldMk cId="1366652749" sldId="357"/>
            <ac:spMk id="2" creationId="{88817289-59AD-4562-B56D-4AEAAD97468F}"/>
          </ac:spMkLst>
        </pc:spChg>
        <pc:spChg chg="add mod">
          <ac:chgData name="Qianxiao Li" userId="64a5c823-0c12-42a3-894d-a19ad3bb3348" providerId="ADAL" clId="{04FA87E8-1F95-4E92-8753-02DCC28E8E5D}" dt="2019-08-20T15:01:06.232" v="3415" actId="1038"/>
          <ac:spMkLst>
            <pc:docMk/>
            <pc:sldMk cId="1366652749" sldId="357"/>
            <ac:spMk id="3" creationId="{B061DE10-43D7-47F3-93D1-D5C4B16BAD42}"/>
          </ac:spMkLst>
        </pc:spChg>
        <pc:spChg chg="add mod">
          <ac:chgData name="Qianxiao Li" userId="64a5c823-0c12-42a3-894d-a19ad3bb3348" providerId="ADAL" clId="{04FA87E8-1F95-4E92-8753-02DCC28E8E5D}" dt="2019-08-20T15:01:13.383" v="3422" actId="1038"/>
          <ac:spMkLst>
            <pc:docMk/>
            <pc:sldMk cId="1366652749" sldId="357"/>
            <ac:spMk id="6" creationId="{754A4EAF-A146-4EE6-B951-64A7A0556E18}"/>
          </ac:spMkLst>
        </pc:spChg>
        <pc:spChg chg="add">
          <ac:chgData name="Qianxiao Li" userId="64a5c823-0c12-42a3-894d-a19ad3bb3348" providerId="ADAL" clId="{04FA87E8-1F95-4E92-8753-02DCC28E8E5D}" dt="2019-08-20T14:59:42.221" v="3373" actId="26606"/>
          <ac:spMkLst>
            <pc:docMk/>
            <pc:sldMk cId="1366652749" sldId="357"/>
            <ac:spMk id="8" creationId="{2A8AA5BC-4F7A-4226-8F99-6D824B226A97}"/>
          </ac:spMkLst>
        </pc:spChg>
        <pc:spChg chg="add">
          <ac:chgData name="Qianxiao Li" userId="64a5c823-0c12-42a3-894d-a19ad3bb3348" providerId="ADAL" clId="{04FA87E8-1F95-4E92-8753-02DCC28E8E5D}" dt="2019-08-20T14:59:42.221" v="3373" actId="26606"/>
          <ac:spMkLst>
            <pc:docMk/>
            <pc:sldMk cId="1366652749" sldId="357"/>
            <ac:spMk id="10" creationId="{3E5445C6-DD42-4979-86FF-03730E8C6DB0}"/>
          </ac:spMkLst>
        </pc:spChg>
        <pc:spChg chg="add mod">
          <ac:chgData name="Qianxiao Li" userId="64a5c823-0c12-42a3-894d-a19ad3bb3348" providerId="ADAL" clId="{04FA87E8-1F95-4E92-8753-02DCC28E8E5D}" dt="2019-08-20T15:01:13.383" v="3422" actId="1038"/>
          <ac:spMkLst>
            <pc:docMk/>
            <pc:sldMk cId="1366652749" sldId="357"/>
            <ac:spMk id="11" creationId="{25629B88-300D-4569-A466-3F6F6325977B}"/>
          </ac:spMkLst>
        </pc:spChg>
        <pc:cxnChg chg="add del mod">
          <ac:chgData name="Qianxiao Li" userId="64a5c823-0c12-42a3-894d-a19ad3bb3348" providerId="ADAL" clId="{04FA87E8-1F95-4E92-8753-02DCC28E8E5D}" dt="2019-08-20T14:59:05.921" v="3294" actId="478"/>
          <ac:cxnSpMkLst>
            <pc:docMk/>
            <pc:sldMk cId="1366652749" sldId="357"/>
            <ac:cxnSpMk id="5" creationId="{9AF83B67-B0F0-4FB7-9F7F-FB213E74A67A}"/>
          </ac:cxnSpMkLst>
        </pc:cxnChg>
        <pc:cxnChg chg="add">
          <ac:chgData name="Qianxiao Li" userId="64a5c823-0c12-42a3-894d-a19ad3bb3348" providerId="ADAL" clId="{04FA87E8-1F95-4E92-8753-02DCC28E8E5D}" dt="2019-08-20T14:59:42.221" v="3373" actId="26606"/>
          <ac:cxnSpMkLst>
            <pc:docMk/>
            <pc:sldMk cId="1366652749" sldId="357"/>
            <ac:cxnSpMk id="12" creationId="{45000665-DFC7-417E-8FD7-516A0F15C975}"/>
          </ac:cxnSpMkLst>
        </pc:cxnChg>
      </pc:sldChg>
      <pc:sldChg chg="addSp modSp add">
        <pc:chgData name="Qianxiao Li" userId="64a5c823-0c12-42a3-894d-a19ad3bb3348" providerId="ADAL" clId="{04FA87E8-1F95-4E92-8753-02DCC28E8E5D}" dt="2019-08-20T15:04:16.824" v="3725" actId="20577"/>
        <pc:sldMkLst>
          <pc:docMk/>
          <pc:sldMk cId="4217199055" sldId="358"/>
        </pc:sldMkLst>
        <pc:spChg chg="add mod">
          <ac:chgData name="Qianxiao Li" userId="64a5c823-0c12-42a3-894d-a19ad3bb3348" providerId="ADAL" clId="{04FA87E8-1F95-4E92-8753-02DCC28E8E5D}" dt="2019-08-20T15:01:51.762" v="3455" actId="20577"/>
          <ac:spMkLst>
            <pc:docMk/>
            <pc:sldMk cId="4217199055" sldId="358"/>
            <ac:spMk id="3" creationId="{351167AA-3F33-4532-AF1E-77E477BC4A08}"/>
          </ac:spMkLst>
        </pc:spChg>
        <pc:spChg chg="add mod">
          <ac:chgData name="Qianxiao Li" userId="64a5c823-0c12-42a3-894d-a19ad3bb3348" providerId="ADAL" clId="{04FA87E8-1F95-4E92-8753-02DCC28E8E5D}" dt="2019-08-20T15:04:16.824" v="3725" actId="20577"/>
          <ac:spMkLst>
            <pc:docMk/>
            <pc:sldMk cId="4217199055" sldId="358"/>
            <ac:spMk id="4" creationId="{8DE10250-042B-4E61-8355-D9EEEB7FB77E}"/>
          </ac:spMkLst>
        </pc:spChg>
      </pc:sldChg>
      <pc:sldChg chg="addSp delSp modSp add">
        <pc:chgData name="Qianxiao Li" userId="64a5c823-0c12-42a3-894d-a19ad3bb3348" providerId="ADAL" clId="{04FA87E8-1F95-4E92-8753-02DCC28E8E5D}" dt="2019-08-20T14:19:24.750" v="1802" actId="115"/>
        <pc:sldMkLst>
          <pc:docMk/>
          <pc:sldMk cId="1017186067" sldId="359"/>
        </pc:sldMkLst>
        <pc:spChg chg="del">
          <ac:chgData name="Qianxiao Li" userId="64a5c823-0c12-42a3-894d-a19ad3bb3348" providerId="ADAL" clId="{04FA87E8-1F95-4E92-8753-02DCC28E8E5D}" dt="2019-08-20T14:07:49.658" v="1245" actId="478"/>
          <ac:spMkLst>
            <pc:docMk/>
            <pc:sldMk cId="1017186067" sldId="359"/>
            <ac:spMk id="2" creationId="{E81B0D0C-5FAA-40A0-A2B0-DA941C6B5773}"/>
          </ac:spMkLst>
        </pc:spChg>
        <pc:spChg chg="del">
          <ac:chgData name="Qianxiao Li" userId="64a5c823-0c12-42a3-894d-a19ad3bb3348" providerId="ADAL" clId="{04FA87E8-1F95-4E92-8753-02DCC28E8E5D}" dt="2019-08-20T14:07:23.547" v="1241" actId="478"/>
          <ac:spMkLst>
            <pc:docMk/>
            <pc:sldMk cId="1017186067" sldId="359"/>
            <ac:spMk id="5" creationId="{48FDE634-0468-40AC-BC46-82487FEC3CE9}"/>
          </ac:spMkLst>
        </pc:spChg>
        <pc:spChg chg="add mod">
          <ac:chgData name="Qianxiao Li" userId="64a5c823-0c12-42a3-894d-a19ad3bb3348" providerId="ADAL" clId="{04FA87E8-1F95-4E92-8753-02DCC28E8E5D}" dt="2019-08-20T14:03:52.095" v="1065" actId="164"/>
          <ac:spMkLst>
            <pc:docMk/>
            <pc:sldMk cId="1017186067" sldId="359"/>
            <ac:spMk id="6" creationId="{D8290A23-EE01-4F38-A09F-5C9EBF268FDF}"/>
          </ac:spMkLst>
        </pc:spChg>
        <pc:spChg chg="add del">
          <ac:chgData name="Qianxiao Li" userId="64a5c823-0c12-42a3-894d-a19ad3bb3348" providerId="ADAL" clId="{04FA87E8-1F95-4E92-8753-02DCC28E8E5D}" dt="2019-08-20T14:04:00.920" v="1068"/>
          <ac:spMkLst>
            <pc:docMk/>
            <pc:sldMk cId="1017186067" sldId="359"/>
            <ac:spMk id="8" creationId="{80231C04-AA96-4B64-8B7C-7335D2F0BA78}"/>
          </ac:spMkLst>
        </pc:spChg>
        <pc:spChg chg="mod">
          <ac:chgData name="Qianxiao Li" userId="64a5c823-0c12-42a3-894d-a19ad3bb3348" providerId="ADAL" clId="{04FA87E8-1F95-4E92-8753-02DCC28E8E5D}" dt="2019-08-20T14:04:41.459" v="1129" actId="20577"/>
          <ac:spMkLst>
            <pc:docMk/>
            <pc:sldMk cId="1017186067" sldId="359"/>
            <ac:spMk id="11" creationId="{A136BD60-B340-4FE3-8087-49158ABCBBFF}"/>
          </ac:spMkLst>
        </pc:spChg>
        <pc:spChg chg="del">
          <ac:chgData name="Qianxiao Li" userId="64a5c823-0c12-42a3-894d-a19ad3bb3348" providerId="ADAL" clId="{04FA87E8-1F95-4E92-8753-02DCC28E8E5D}" dt="2019-08-20T14:07:26.028" v="1242" actId="478"/>
          <ac:spMkLst>
            <pc:docMk/>
            <pc:sldMk cId="1017186067" sldId="359"/>
            <ac:spMk id="13" creationId="{744B2ADB-A8D8-45BE-BECB-03994AF799B5}"/>
          </ac:spMkLst>
        </pc:spChg>
        <pc:spChg chg="add del">
          <ac:chgData name="Qianxiao Li" userId="64a5c823-0c12-42a3-894d-a19ad3bb3348" providerId="ADAL" clId="{04FA87E8-1F95-4E92-8753-02DCC28E8E5D}" dt="2019-08-20T14:07:38.299" v="1244"/>
          <ac:spMkLst>
            <pc:docMk/>
            <pc:sldMk cId="1017186067" sldId="359"/>
            <ac:spMk id="14" creationId="{A12BFAFE-1422-4A29-8A69-581385DE1449}"/>
          </ac:spMkLst>
        </pc:spChg>
        <pc:spChg chg="add mod">
          <ac:chgData name="Qianxiao Li" userId="64a5c823-0c12-42a3-894d-a19ad3bb3348" providerId="ADAL" clId="{04FA87E8-1F95-4E92-8753-02DCC28E8E5D}" dt="2019-08-20T14:18:16.602" v="1745"/>
          <ac:spMkLst>
            <pc:docMk/>
            <pc:sldMk cId="1017186067" sldId="359"/>
            <ac:spMk id="15" creationId="{0B9D0802-93FB-4183-B588-7AE8CA9CB23E}"/>
          </ac:spMkLst>
        </pc:spChg>
        <pc:spChg chg="add mod">
          <ac:chgData name="Qianxiao Li" userId="64a5c823-0c12-42a3-894d-a19ad3bb3348" providerId="ADAL" clId="{04FA87E8-1F95-4E92-8753-02DCC28E8E5D}" dt="2019-08-20T14:07:56.345" v="1247" actId="164"/>
          <ac:spMkLst>
            <pc:docMk/>
            <pc:sldMk cId="1017186067" sldId="359"/>
            <ac:spMk id="16" creationId="{587F8DDD-ABBC-46BE-A27F-439F4F1A055A}"/>
          </ac:spMkLst>
        </pc:spChg>
        <pc:spChg chg="add mod">
          <ac:chgData name="Qianxiao Li" userId="64a5c823-0c12-42a3-894d-a19ad3bb3348" providerId="ADAL" clId="{04FA87E8-1F95-4E92-8753-02DCC28E8E5D}" dt="2019-08-20T14:19:24.034" v="1801" actId="115"/>
          <ac:spMkLst>
            <pc:docMk/>
            <pc:sldMk cId="1017186067" sldId="359"/>
            <ac:spMk id="17" creationId="{AFE40D04-A79E-451C-B2BA-8AB7F688284E}"/>
          </ac:spMkLst>
        </pc:spChg>
        <pc:spChg chg="mod">
          <ac:chgData name="Qianxiao Li" userId="64a5c823-0c12-42a3-894d-a19ad3bb3348" providerId="ADAL" clId="{04FA87E8-1F95-4E92-8753-02DCC28E8E5D}" dt="2019-08-20T14:18:19.643" v="1747"/>
          <ac:spMkLst>
            <pc:docMk/>
            <pc:sldMk cId="1017186067" sldId="359"/>
            <ac:spMk id="20" creationId="{9E17A260-309A-4F12-914C-43407326265C}"/>
          </ac:spMkLst>
        </pc:spChg>
        <pc:spChg chg="mod">
          <ac:chgData name="Qianxiao Li" userId="64a5c823-0c12-42a3-894d-a19ad3bb3348" providerId="ADAL" clId="{04FA87E8-1F95-4E92-8753-02DCC28E8E5D}" dt="2019-08-20T14:16:36.621" v="1706" actId="20577"/>
          <ac:spMkLst>
            <pc:docMk/>
            <pc:sldMk cId="1017186067" sldId="359"/>
            <ac:spMk id="21" creationId="{434CCD99-E6A5-41FA-804C-AF13F95E577F}"/>
          </ac:spMkLst>
        </pc:spChg>
        <pc:spChg chg="mod">
          <ac:chgData name="Qianxiao Li" userId="64a5c823-0c12-42a3-894d-a19ad3bb3348" providerId="ADAL" clId="{04FA87E8-1F95-4E92-8753-02DCC28E8E5D}" dt="2019-08-20T14:19:24.750" v="1802" actId="115"/>
          <ac:spMkLst>
            <pc:docMk/>
            <pc:sldMk cId="1017186067" sldId="359"/>
            <ac:spMk id="22" creationId="{3DF268BC-95B9-4D3D-9EFD-C24CEBD46407}"/>
          </ac:spMkLst>
        </pc:spChg>
        <pc:spChg chg="add mod">
          <ac:chgData name="Qianxiao Li" userId="64a5c823-0c12-42a3-894d-a19ad3bb3348" providerId="ADAL" clId="{04FA87E8-1F95-4E92-8753-02DCC28E8E5D}" dt="2019-08-20T14:08:37.030" v="1280" actId="1076"/>
          <ac:spMkLst>
            <pc:docMk/>
            <pc:sldMk cId="1017186067" sldId="359"/>
            <ac:spMk id="23" creationId="{47F7C7BC-EE3A-465B-8DD6-B292291E4B00}"/>
          </ac:spMkLst>
        </pc:spChg>
        <pc:spChg chg="add mod">
          <ac:chgData name="Qianxiao Li" userId="64a5c823-0c12-42a3-894d-a19ad3bb3348" providerId="ADAL" clId="{04FA87E8-1F95-4E92-8753-02DCC28E8E5D}" dt="2019-08-20T14:12:46.037" v="1644" actId="12789"/>
          <ac:spMkLst>
            <pc:docMk/>
            <pc:sldMk cId="1017186067" sldId="359"/>
            <ac:spMk id="24" creationId="{74C43FF0-4CA3-495F-87FC-28B1D63711A6}"/>
          </ac:spMkLst>
        </pc:spChg>
        <pc:spChg chg="add mod">
          <ac:chgData name="Qianxiao Li" userId="64a5c823-0c12-42a3-894d-a19ad3bb3348" providerId="ADAL" clId="{04FA87E8-1F95-4E92-8753-02DCC28E8E5D}" dt="2019-08-20T14:13:00.586" v="1656" actId="20577"/>
          <ac:spMkLst>
            <pc:docMk/>
            <pc:sldMk cId="1017186067" sldId="359"/>
            <ac:spMk id="25" creationId="{97AD47F8-6F9E-4DD3-BCE6-76B0168B3F91}"/>
          </ac:spMkLst>
        </pc:spChg>
        <pc:spChg chg="add del mod">
          <ac:chgData name="Qianxiao Li" userId="64a5c823-0c12-42a3-894d-a19ad3bb3348" providerId="ADAL" clId="{04FA87E8-1F95-4E92-8753-02DCC28E8E5D}" dt="2019-08-20T14:15:08.915" v="1660" actId="478"/>
          <ac:spMkLst>
            <pc:docMk/>
            <pc:sldMk cId="1017186067" sldId="359"/>
            <ac:spMk id="26" creationId="{50B6ACB4-1216-4CBA-B0AB-C0409826D105}"/>
          </ac:spMkLst>
        </pc:spChg>
        <pc:spChg chg="mod topLvl">
          <ac:chgData name="Qianxiao Li" userId="64a5c823-0c12-42a3-894d-a19ad3bb3348" providerId="ADAL" clId="{04FA87E8-1F95-4E92-8753-02DCC28E8E5D}" dt="2019-08-20T14:15:27.447" v="1672" actId="165"/>
          <ac:spMkLst>
            <pc:docMk/>
            <pc:sldMk cId="1017186067" sldId="359"/>
            <ac:spMk id="28" creationId="{2B881BC8-D2CA-4DA5-8CC5-064FA0CD5F48}"/>
          </ac:spMkLst>
        </pc:spChg>
        <pc:spChg chg="mod topLvl">
          <ac:chgData name="Qianxiao Li" userId="64a5c823-0c12-42a3-894d-a19ad3bb3348" providerId="ADAL" clId="{04FA87E8-1F95-4E92-8753-02DCC28E8E5D}" dt="2019-08-20T14:15:51.898" v="1680" actId="122"/>
          <ac:spMkLst>
            <pc:docMk/>
            <pc:sldMk cId="1017186067" sldId="359"/>
            <ac:spMk id="29" creationId="{B2CE8402-66B2-4237-A419-1F21D9219AB8}"/>
          </ac:spMkLst>
        </pc:spChg>
        <pc:grpChg chg="add del mod">
          <ac:chgData name="Qianxiao Li" userId="64a5c823-0c12-42a3-894d-a19ad3bb3348" providerId="ADAL" clId="{04FA87E8-1F95-4E92-8753-02DCC28E8E5D}" dt="2019-08-20T14:07:23.547" v="1241" actId="478"/>
          <ac:grpSpMkLst>
            <pc:docMk/>
            <pc:sldMk cId="1017186067" sldId="359"/>
            <ac:grpSpMk id="3" creationId="{9393B5A0-C67A-4290-A1E8-3887F7E5E3EC}"/>
          </ac:grpSpMkLst>
        </pc:grpChg>
        <pc:grpChg chg="add del mod">
          <ac:chgData name="Qianxiao Li" userId="64a5c823-0c12-42a3-894d-a19ad3bb3348" providerId="ADAL" clId="{04FA87E8-1F95-4E92-8753-02DCC28E8E5D}" dt="2019-08-20T14:07:49.658" v="1245" actId="478"/>
          <ac:grpSpMkLst>
            <pc:docMk/>
            <pc:sldMk cId="1017186067" sldId="359"/>
            <ac:grpSpMk id="7" creationId="{F2597343-61B1-4101-B733-9D1009020C96}"/>
          </ac:grpSpMkLst>
        </pc:grpChg>
        <pc:grpChg chg="add del mod">
          <ac:chgData name="Qianxiao Li" userId="64a5c823-0c12-42a3-894d-a19ad3bb3348" providerId="ADAL" clId="{04FA87E8-1F95-4E92-8753-02DCC28E8E5D}" dt="2019-08-20T14:07:49.658" v="1245" actId="478"/>
          <ac:grpSpMkLst>
            <pc:docMk/>
            <pc:sldMk cId="1017186067" sldId="359"/>
            <ac:grpSpMk id="9" creationId="{6DA682DC-24CE-4D7A-8632-C3F2D27D0210}"/>
          </ac:grpSpMkLst>
        </pc:grpChg>
        <pc:grpChg chg="del mod">
          <ac:chgData name="Qianxiao Li" userId="64a5c823-0c12-42a3-894d-a19ad3bb3348" providerId="ADAL" clId="{04FA87E8-1F95-4E92-8753-02DCC28E8E5D}" dt="2019-08-20T14:07:26.028" v="1242" actId="478"/>
          <ac:grpSpMkLst>
            <pc:docMk/>
            <pc:sldMk cId="1017186067" sldId="359"/>
            <ac:grpSpMk id="10" creationId="{BB65FA8E-D157-43E5-A7C1-86846BEECA9E}"/>
          </ac:grpSpMkLst>
        </pc:grpChg>
        <pc:grpChg chg="add mod">
          <ac:chgData name="Qianxiao Li" userId="64a5c823-0c12-42a3-894d-a19ad3bb3348" providerId="ADAL" clId="{04FA87E8-1F95-4E92-8753-02DCC28E8E5D}" dt="2019-08-20T14:08:00.377" v="1248" actId="1076"/>
          <ac:grpSpMkLst>
            <pc:docMk/>
            <pc:sldMk cId="1017186067" sldId="359"/>
            <ac:grpSpMk id="18" creationId="{F1DECA53-07CC-490E-967E-02882460A1D1}"/>
          </ac:grpSpMkLst>
        </pc:grpChg>
        <pc:grpChg chg="add mod">
          <ac:chgData name="Qianxiao Li" userId="64a5c823-0c12-42a3-894d-a19ad3bb3348" providerId="ADAL" clId="{04FA87E8-1F95-4E92-8753-02DCC28E8E5D}" dt="2019-08-20T14:08:12.101" v="1265" actId="1076"/>
          <ac:grpSpMkLst>
            <pc:docMk/>
            <pc:sldMk cId="1017186067" sldId="359"/>
            <ac:grpSpMk id="19" creationId="{C9FAAA19-ED1C-40A9-B318-00DCB888EED8}"/>
          </ac:grpSpMkLst>
        </pc:grpChg>
        <pc:grpChg chg="add del mod">
          <ac:chgData name="Qianxiao Li" userId="64a5c823-0c12-42a3-894d-a19ad3bb3348" providerId="ADAL" clId="{04FA87E8-1F95-4E92-8753-02DCC28E8E5D}" dt="2019-08-20T14:15:27.447" v="1672" actId="165"/>
          <ac:grpSpMkLst>
            <pc:docMk/>
            <pc:sldMk cId="1017186067" sldId="359"/>
            <ac:grpSpMk id="27" creationId="{C45B337D-7CAE-45DA-8075-BA2DBD797D3E}"/>
          </ac:grpSpMkLst>
        </pc:grpChg>
      </pc:sldChg>
      <pc:sldChg chg="modSp add">
        <pc:chgData name="Qianxiao Li" userId="64a5c823-0c12-42a3-894d-a19ad3bb3348" providerId="ADAL" clId="{04FA87E8-1F95-4E92-8753-02DCC28E8E5D}" dt="2019-08-20T14:54:03.613" v="2874" actId="113"/>
        <pc:sldMkLst>
          <pc:docMk/>
          <pc:sldMk cId="2281105517" sldId="360"/>
        </pc:sldMkLst>
        <pc:spChg chg="mod">
          <ac:chgData name="Qianxiao Li" userId="64a5c823-0c12-42a3-894d-a19ad3bb3348" providerId="ADAL" clId="{04FA87E8-1F95-4E92-8753-02DCC28E8E5D}" dt="2019-08-20T14:50:53.735" v="2428" actId="20577"/>
          <ac:spMkLst>
            <pc:docMk/>
            <pc:sldMk cId="2281105517" sldId="360"/>
            <ac:spMk id="2" creationId="{DC34FA51-048D-48DD-BBEC-F2D38371DDFD}"/>
          </ac:spMkLst>
        </pc:spChg>
        <pc:spChg chg="mod">
          <ac:chgData name="Qianxiao Li" userId="64a5c823-0c12-42a3-894d-a19ad3bb3348" providerId="ADAL" clId="{04FA87E8-1F95-4E92-8753-02DCC28E8E5D}" dt="2019-08-20T14:54:03.613" v="2874" actId="113"/>
          <ac:spMkLst>
            <pc:docMk/>
            <pc:sldMk cId="2281105517" sldId="360"/>
            <ac:spMk id="3" creationId="{4F7F298C-B3B2-425E-B174-5AE35FAB67F2}"/>
          </ac:spMkLst>
        </pc:spChg>
      </pc:sldChg>
      <pc:sldChg chg="addSp delSp modSp add">
        <pc:chgData name="Qianxiao Li" userId="64a5c823-0c12-42a3-894d-a19ad3bb3348" providerId="ADAL" clId="{04FA87E8-1F95-4E92-8753-02DCC28E8E5D}" dt="2019-08-20T14:58:39.335" v="3270" actId="478"/>
        <pc:sldMkLst>
          <pc:docMk/>
          <pc:sldMk cId="3077974451" sldId="361"/>
        </pc:sldMkLst>
        <pc:spChg chg="mod">
          <ac:chgData name="Qianxiao Li" userId="64a5c823-0c12-42a3-894d-a19ad3bb3348" providerId="ADAL" clId="{04FA87E8-1F95-4E92-8753-02DCC28E8E5D}" dt="2019-08-20T14:55:32.695" v="2957" actId="20577"/>
          <ac:spMkLst>
            <pc:docMk/>
            <pc:sldMk cId="3077974451" sldId="361"/>
            <ac:spMk id="2" creationId="{953A17DA-2A5F-4E5B-9A37-8AED9FFFC306}"/>
          </ac:spMkLst>
        </pc:spChg>
        <pc:spChg chg="mod">
          <ac:chgData name="Qianxiao Li" userId="64a5c823-0c12-42a3-894d-a19ad3bb3348" providerId="ADAL" clId="{04FA87E8-1F95-4E92-8753-02DCC28E8E5D}" dt="2019-08-20T14:57:34.992" v="3227" actId="14100"/>
          <ac:spMkLst>
            <pc:docMk/>
            <pc:sldMk cId="3077974451" sldId="361"/>
            <ac:spMk id="3" creationId="{56333E0B-B7FF-42DE-8416-516F135EEFCA}"/>
          </ac:spMkLst>
        </pc:spChg>
        <pc:spChg chg="add del mod">
          <ac:chgData name="Qianxiao Li" userId="64a5c823-0c12-42a3-894d-a19ad3bb3348" providerId="ADAL" clId="{04FA87E8-1F95-4E92-8753-02DCC28E8E5D}" dt="2019-08-20T14:58:39.335" v="3270" actId="478"/>
          <ac:spMkLst>
            <pc:docMk/>
            <pc:sldMk cId="3077974451" sldId="361"/>
            <ac:spMk id="5" creationId="{BA8E9397-50A5-44C1-9D44-BAA0E08960CD}"/>
          </ac:spMkLst>
        </pc:spChg>
      </pc:sldChg>
      <pc:sldChg chg="addSp modSp add">
        <pc:chgData name="Qianxiao Li" userId="64a5c823-0c12-42a3-894d-a19ad3bb3348" providerId="ADAL" clId="{04FA87E8-1F95-4E92-8753-02DCC28E8E5D}" dt="2019-08-20T15:09:40.196" v="4136" actId="20577"/>
        <pc:sldMkLst>
          <pc:docMk/>
          <pc:sldMk cId="2812132533" sldId="362"/>
        </pc:sldMkLst>
        <pc:spChg chg="add mod">
          <ac:chgData name="Qianxiao Li" userId="64a5c823-0c12-42a3-894d-a19ad3bb3348" providerId="ADAL" clId="{04FA87E8-1F95-4E92-8753-02DCC28E8E5D}" dt="2019-08-20T15:04:35.255" v="3758" actId="20577"/>
          <ac:spMkLst>
            <pc:docMk/>
            <pc:sldMk cId="2812132533" sldId="362"/>
            <ac:spMk id="3" creationId="{EF64626B-3F5D-4D09-83D6-C8F41EEB54BC}"/>
          </ac:spMkLst>
        </pc:spChg>
        <pc:spChg chg="add mod">
          <ac:chgData name="Qianxiao Li" userId="64a5c823-0c12-42a3-894d-a19ad3bb3348" providerId="ADAL" clId="{04FA87E8-1F95-4E92-8753-02DCC28E8E5D}" dt="2019-08-20T15:09:40.196" v="4136" actId="20577"/>
          <ac:spMkLst>
            <pc:docMk/>
            <pc:sldMk cId="2812132533" sldId="362"/>
            <ac:spMk id="4" creationId="{E0B87E8B-676A-461B-8571-30326D6ACCFA}"/>
          </ac:spMkLst>
        </pc:spChg>
      </pc:sldChg>
      <pc:sldChg chg="addSp delSp modSp add">
        <pc:chgData name="Qianxiao Li" userId="64a5c823-0c12-42a3-894d-a19ad3bb3348" providerId="ADAL" clId="{04FA87E8-1F95-4E92-8753-02DCC28E8E5D}" dt="2019-08-20T15:12:45.526" v="4210" actId="1036"/>
        <pc:sldMkLst>
          <pc:docMk/>
          <pc:sldMk cId="3219670161" sldId="363"/>
        </pc:sldMkLst>
        <pc:spChg chg="add mod">
          <ac:chgData name="Qianxiao Li" userId="64a5c823-0c12-42a3-894d-a19ad3bb3348" providerId="ADAL" clId="{04FA87E8-1F95-4E92-8753-02DCC28E8E5D}" dt="2019-08-20T15:12:23.263" v="4203" actId="20577"/>
          <ac:spMkLst>
            <pc:docMk/>
            <pc:sldMk cId="3219670161" sldId="363"/>
            <ac:spMk id="3" creationId="{166B7047-E50A-4134-81A7-B927178BC745}"/>
          </ac:spMkLst>
        </pc:spChg>
        <pc:spChg chg="add del mod">
          <ac:chgData name="Qianxiao Li" userId="64a5c823-0c12-42a3-894d-a19ad3bb3348" providerId="ADAL" clId="{04FA87E8-1F95-4E92-8753-02DCC28E8E5D}" dt="2019-08-20T15:12:41.424" v="4204"/>
          <ac:spMkLst>
            <pc:docMk/>
            <pc:sldMk cId="3219670161" sldId="363"/>
            <ac:spMk id="4" creationId="{8F9AFE5B-2EC6-4A6F-BED0-054BE0C518DE}"/>
          </ac:spMkLst>
        </pc:spChg>
        <pc:picChg chg="add mod">
          <ac:chgData name="Qianxiao Li" userId="64a5c823-0c12-42a3-894d-a19ad3bb3348" providerId="ADAL" clId="{04FA87E8-1F95-4E92-8753-02DCC28E8E5D}" dt="2019-08-20T15:12:45.526" v="4210" actId="1036"/>
          <ac:picMkLst>
            <pc:docMk/>
            <pc:sldMk cId="3219670161" sldId="363"/>
            <ac:picMk id="5" creationId="{8CC5304F-F47F-4D24-964C-61219106E0E9}"/>
          </ac:picMkLst>
        </pc:picChg>
      </pc:sldChg>
      <pc:sldChg chg="addSp delSp modSp add mod setBg">
        <pc:chgData name="Qianxiao Li" userId="64a5c823-0c12-42a3-894d-a19ad3bb3348" providerId="ADAL" clId="{04FA87E8-1F95-4E92-8753-02DCC28E8E5D}" dt="2019-08-20T15:20:17.488" v="4793" actId="1076"/>
        <pc:sldMkLst>
          <pc:docMk/>
          <pc:sldMk cId="951005645" sldId="365"/>
        </pc:sldMkLst>
        <pc:spChg chg="mod">
          <ac:chgData name="Qianxiao Li" userId="64a5c823-0c12-42a3-894d-a19ad3bb3348" providerId="ADAL" clId="{04FA87E8-1F95-4E92-8753-02DCC28E8E5D}" dt="2019-08-20T15:17:48.639" v="4743" actId="26606"/>
          <ac:spMkLst>
            <pc:docMk/>
            <pc:sldMk cId="951005645" sldId="365"/>
            <ac:spMk id="2" creationId="{E0711FF5-5C81-482A-9B52-337827D959D0}"/>
          </ac:spMkLst>
        </pc:spChg>
        <pc:spChg chg="add mod">
          <ac:chgData name="Qianxiao Li" userId="64a5c823-0c12-42a3-894d-a19ad3bb3348" providerId="ADAL" clId="{04FA87E8-1F95-4E92-8753-02DCC28E8E5D}" dt="2019-08-20T15:17:48.639" v="4743" actId="26606"/>
          <ac:spMkLst>
            <pc:docMk/>
            <pc:sldMk cId="951005645" sldId="365"/>
            <ac:spMk id="3" creationId="{A48A7F7F-5D34-4528-AF9F-360AF7C03372}"/>
          </ac:spMkLst>
        </pc:spChg>
        <pc:spChg chg="add del mod">
          <ac:chgData name="Qianxiao Li" userId="64a5c823-0c12-42a3-894d-a19ad3bb3348" providerId="ADAL" clId="{04FA87E8-1F95-4E92-8753-02DCC28E8E5D}" dt="2019-08-20T15:17:48.639" v="4743" actId="26606"/>
          <ac:spMkLst>
            <pc:docMk/>
            <pc:sldMk cId="951005645" sldId="365"/>
            <ac:spMk id="4" creationId="{14932B84-E056-4DCE-A4D6-E03A32EAF4E6}"/>
          </ac:spMkLst>
        </pc:spChg>
        <pc:spChg chg="add mod">
          <ac:chgData name="Qianxiao Li" userId="64a5c823-0c12-42a3-894d-a19ad3bb3348" providerId="ADAL" clId="{04FA87E8-1F95-4E92-8753-02DCC28E8E5D}" dt="2019-08-20T15:20:17.488" v="4793" actId="1076"/>
          <ac:spMkLst>
            <pc:docMk/>
            <pc:sldMk cId="951005645" sldId="365"/>
            <ac:spMk id="5" creationId="{071A2FA5-763F-4DAD-95D3-54010312D88B}"/>
          </ac:spMkLst>
        </pc:spChg>
        <pc:spChg chg="del">
          <ac:chgData name="Qianxiao Li" userId="64a5c823-0c12-42a3-894d-a19ad3bb3348" providerId="ADAL" clId="{04FA87E8-1F95-4E92-8753-02DCC28E8E5D}" dt="2019-08-20T15:19:31.047" v="4761"/>
          <ac:spMkLst>
            <pc:docMk/>
            <pc:sldMk cId="951005645" sldId="365"/>
            <ac:spMk id="9" creationId="{F48EEF31-7E96-4BB4-9726-12FCA5B26C10}"/>
          </ac:spMkLst>
        </pc:spChg>
        <pc:spChg chg="add">
          <ac:chgData name="Qianxiao Li" userId="64a5c823-0c12-42a3-894d-a19ad3bb3348" providerId="ADAL" clId="{04FA87E8-1F95-4E92-8753-02DCC28E8E5D}" dt="2019-08-20T15:17:48.639" v="4743" actId="26606"/>
          <ac:spMkLst>
            <pc:docMk/>
            <pc:sldMk cId="951005645" sldId="365"/>
            <ac:spMk id="11" creationId="{46C2E80F-49A6-4372-B103-219D417A55ED}"/>
          </ac:spMkLst>
        </pc:spChg>
        <pc:spChg chg="del mod">
          <ac:chgData name="Qianxiao Li" userId="64a5c823-0c12-42a3-894d-a19ad3bb3348" providerId="ADAL" clId="{04FA87E8-1F95-4E92-8753-02DCC28E8E5D}" dt="2019-08-20T15:19:53.837" v="4789"/>
          <ac:spMkLst>
            <pc:docMk/>
            <pc:sldMk cId="951005645" sldId="365"/>
            <ac:spMk id="13" creationId="{47A432F4-3A1B-4C43-8AB6-C157805850FD}"/>
          </ac:spMkLst>
        </pc:spChg>
        <pc:spChg chg="add mod">
          <ac:chgData name="Qianxiao Li" userId="64a5c823-0c12-42a3-894d-a19ad3bb3348" providerId="ADAL" clId="{04FA87E8-1F95-4E92-8753-02DCC28E8E5D}" dt="2019-08-20T15:20:02.518" v="4791" actId="1076"/>
          <ac:spMkLst>
            <pc:docMk/>
            <pc:sldMk cId="951005645" sldId="365"/>
            <ac:spMk id="15" creationId="{527D89E8-ED26-4023-84E5-F5BACB2C6E7D}"/>
          </ac:spMkLst>
        </pc:spChg>
        <pc:grpChg chg="mod">
          <ac:chgData name="Qianxiao Li" userId="64a5c823-0c12-42a3-894d-a19ad3bb3348" providerId="ADAL" clId="{04FA87E8-1F95-4E92-8753-02DCC28E8E5D}" dt="2019-08-20T15:19:57.690" v="4790" actId="1076"/>
          <ac:grpSpMkLst>
            <pc:docMk/>
            <pc:sldMk cId="951005645" sldId="365"/>
            <ac:grpSpMk id="7" creationId="{598A9E0A-FC2B-4399-AB60-1BB402E6901A}"/>
          </ac:grpSpMkLst>
        </pc:grpChg>
        <pc:graphicFrameChg chg="add del mod">
          <ac:chgData name="Qianxiao Li" userId="64a5c823-0c12-42a3-894d-a19ad3bb3348" providerId="ADAL" clId="{04FA87E8-1F95-4E92-8753-02DCC28E8E5D}" dt="2019-08-20T15:19:26.056" v="4758" actId="18245"/>
          <ac:graphicFrameMkLst>
            <pc:docMk/>
            <pc:sldMk cId="951005645" sldId="365"/>
            <ac:graphicFrameMk id="6" creationId="{9D2120FE-470F-4DED-9F71-1851D4113075}"/>
          </ac:graphicFrameMkLst>
        </pc:graphicFrameChg>
      </pc:sldChg>
      <pc:sldChg chg="add">
        <pc:chgData name="Qianxiao Li" userId="64a5c823-0c12-42a3-894d-a19ad3bb3348" providerId="ADAL" clId="{04FA87E8-1F95-4E92-8753-02DCC28E8E5D}" dt="2019-08-20T15:10:07.414" v="4139"/>
        <pc:sldMkLst>
          <pc:docMk/>
          <pc:sldMk cId="398578808" sldId="366"/>
        </pc:sldMkLst>
      </pc:sldChg>
      <pc:sldChg chg="addSp modSp add">
        <pc:chgData name="Qianxiao Li" userId="64a5c823-0c12-42a3-894d-a19ad3bb3348" providerId="ADAL" clId="{04FA87E8-1F95-4E92-8753-02DCC28E8E5D}" dt="2019-08-20T15:21:24.410" v="4826" actId="20577"/>
        <pc:sldMkLst>
          <pc:docMk/>
          <pc:sldMk cId="178419240" sldId="367"/>
        </pc:sldMkLst>
        <pc:spChg chg="add mod">
          <ac:chgData name="Qianxiao Li" userId="64a5c823-0c12-42a3-894d-a19ad3bb3348" providerId="ADAL" clId="{04FA87E8-1F95-4E92-8753-02DCC28E8E5D}" dt="2019-08-20T15:21:24.410" v="4826" actId="20577"/>
          <ac:spMkLst>
            <pc:docMk/>
            <pc:sldMk cId="178419240" sldId="367"/>
            <ac:spMk id="3" creationId="{D649A278-E6D7-4094-8AC8-5EDBA54BAFB6}"/>
          </ac:spMkLst>
        </pc:spChg>
      </pc:sldChg>
      <pc:sldChg chg="add">
        <pc:chgData name="Qianxiao Li" userId="64a5c823-0c12-42a3-894d-a19ad3bb3348" providerId="ADAL" clId="{04FA87E8-1F95-4E92-8753-02DCC28E8E5D}" dt="2019-08-20T15:16:39.750" v="4596"/>
        <pc:sldMkLst>
          <pc:docMk/>
          <pc:sldMk cId="2226289799" sldId="368"/>
        </pc:sldMkLst>
      </pc:sldChg>
      <pc:sldChg chg="addSp delSp modSp">
        <pc:chgData name="Qianxiao Li" userId="64a5c823-0c12-42a3-894d-a19ad3bb3348" providerId="ADAL" clId="{04FA87E8-1F95-4E92-8753-02DCC28E8E5D}" dt="2019-08-21T16:44:59.979" v="5913" actId="208"/>
        <pc:sldMkLst>
          <pc:docMk/>
          <pc:sldMk cId="1287053789" sldId="385"/>
        </pc:sldMkLst>
        <pc:spChg chg="mod">
          <ac:chgData name="Qianxiao Li" userId="64a5c823-0c12-42a3-894d-a19ad3bb3348" providerId="ADAL" clId="{04FA87E8-1F95-4E92-8753-02DCC28E8E5D}" dt="2019-08-21T16:43:19.623" v="5882" actId="1076"/>
          <ac:spMkLst>
            <pc:docMk/>
            <pc:sldMk cId="1287053789" sldId="385"/>
            <ac:spMk id="2" creationId="{3B3AEC70-DC0D-4A3E-9AE7-88DA0F570B86}"/>
          </ac:spMkLst>
        </pc:spChg>
        <pc:spChg chg="mod">
          <ac:chgData name="Qianxiao Li" userId="64a5c823-0c12-42a3-894d-a19ad3bb3348" providerId="ADAL" clId="{04FA87E8-1F95-4E92-8753-02DCC28E8E5D}" dt="2019-08-21T16:42:11.670" v="5871" actId="14100"/>
          <ac:spMkLst>
            <pc:docMk/>
            <pc:sldMk cId="1287053789" sldId="385"/>
            <ac:spMk id="3" creationId="{DC21DFA1-48B4-4E18-893F-CDA82FCA73B7}"/>
          </ac:spMkLst>
        </pc:spChg>
        <pc:spChg chg="add mod">
          <ac:chgData name="Qianxiao Li" userId="64a5c823-0c12-42a3-894d-a19ad3bb3348" providerId="ADAL" clId="{04FA87E8-1F95-4E92-8753-02DCC28E8E5D}" dt="2019-08-21T16:44:59.979" v="5913" actId="208"/>
          <ac:spMkLst>
            <pc:docMk/>
            <pc:sldMk cId="1287053789" sldId="385"/>
            <ac:spMk id="9" creationId="{E71A750E-CF3D-470F-BEDB-35A28B114E6D}"/>
          </ac:spMkLst>
        </pc:spChg>
        <pc:spChg chg="add mod">
          <ac:chgData name="Qianxiao Li" userId="64a5c823-0c12-42a3-894d-a19ad3bb3348" providerId="ADAL" clId="{04FA87E8-1F95-4E92-8753-02DCC28E8E5D}" dt="2019-08-21T16:44:59.979" v="5913" actId="208"/>
          <ac:spMkLst>
            <pc:docMk/>
            <pc:sldMk cId="1287053789" sldId="385"/>
            <ac:spMk id="10" creationId="{6A81F5F4-D9FE-4A77-B5DD-0122BCEE667E}"/>
          </ac:spMkLst>
        </pc:spChg>
        <pc:spChg chg="add mod">
          <ac:chgData name="Qianxiao Li" userId="64a5c823-0c12-42a3-894d-a19ad3bb3348" providerId="ADAL" clId="{04FA87E8-1F95-4E92-8753-02DCC28E8E5D}" dt="2019-08-21T16:43:56.198" v="5907" actId="1076"/>
          <ac:spMkLst>
            <pc:docMk/>
            <pc:sldMk cId="1287053789" sldId="385"/>
            <ac:spMk id="11" creationId="{9576732D-D8FA-41A7-B3DC-ACA05B1A45B8}"/>
          </ac:spMkLst>
        </pc:spChg>
        <pc:grpChg chg="add mod">
          <ac:chgData name="Qianxiao Li" userId="64a5c823-0c12-42a3-894d-a19ad3bb3348" providerId="ADAL" clId="{04FA87E8-1F95-4E92-8753-02DCC28E8E5D}" dt="2019-08-21T16:42:21.363" v="5875" actId="1076"/>
          <ac:grpSpMkLst>
            <pc:docMk/>
            <pc:sldMk cId="1287053789" sldId="385"/>
            <ac:grpSpMk id="8" creationId="{7024B1E6-EB87-459C-960E-6CD635A6B3B2}"/>
          </ac:grpSpMkLst>
        </pc:grpChg>
        <pc:picChg chg="add del mod">
          <ac:chgData name="Qianxiao Li" userId="64a5c823-0c12-42a3-894d-a19ad3bb3348" providerId="ADAL" clId="{04FA87E8-1F95-4E92-8753-02DCC28E8E5D}" dt="2019-08-21T16:41:31.108" v="5868"/>
          <ac:picMkLst>
            <pc:docMk/>
            <pc:sldMk cId="1287053789" sldId="385"/>
            <ac:picMk id="5" creationId="{9F9B5DF3-957E-4025-835C-C3617F593FC7}"/>
          </ac:picMkLst>
        </pc:picChg>
        <pc:picChg chg="add mod">
          <ac:chgData name="Qianxiao Li" userId="64a5c823-0c12-42a3-894d-a19ad3bb3348" providerId="ADAL" clId="{04FA87E8-1F95-4E92-8753-02DCC28E8E5D}" dt="2019-08-21T16:42:15.678" v="5874" actId="164"/>
          <ac:picMkLst>
            <pc:docMk/>
            <pc:sldMk cId="1287053789" sldId="385"/>
            <ac:picMk id="6" creationId="{13C097A5-FE08-47EB-B216-908DD51EAFD0}"/>
          </ac:picMkLst>
        </pc:picChg>
        <pc:picChg chg="add mod">
          <ac:chgData name="Qianxiao Li" userId="64a5c823-0c12-42a3-894d-a19ad3bb3348" providerId="ADAL" clId="{04FA87E8-1F95-4E92-8753-02DCC28E8E5D}" dt="2019-08-21T16:42:15.678" v="5874" actId="164"/>
          <ac:picMkLst>
            <pc:docMk/>
            <pc:sldMk cId="1287053789" sldId="385"/>
            <ac:picMk id="7" creationId="{16EADE34-D15A-485C-A56D-AD896F31C35E}"/>
          </ac:picMkLst>
        </pc:picChg>
        <pc:cxnChg chg="add mod">
          <ac:chgData name="Qianxiao Li" userId="64a5c823-0c12-42a3-894d-a19ad3bb3348" providerId="ADAL" clId="{04FA87E8-1F95-4E92-8753-02DCC28E8E5D}" dt="2019-08-21T16:44:46.753" v="5912" actId="14100"/>
          <ac:cxnSpMkLst>
            <pc:docMk/>
            <pc:sldMk cId="1287053789" sldId="385"/>
            <ac:cxnSpMk id="13" creationId="{3E936035-B6A7-4D19-ABDF-B1DD05B68690}"/>
          </ac:cxnSpMkLst>
        </pc:cxnChg>
        <pc:cxnChg chg="add mod">
          <ac:chgData name="Qianxiao Li" userId="64a5c823-0c12-42a3-894d-a19ad3bb3348" providerId="ADAL" clId="{04FA87E8-1F95-4E92-8753-02DCC28E8E5D}" dt="2019-08-21T16:44:46.753" v="5912" actId="14100"/>
          <ac:cxnSpMkLst>
            <pc:docMk/>
            <pc:sldMk cId="1287053789" sldId="385"/>
            <ac:cxnSpMk id="15" creationId="{B8FA8798-D820-406C-AC19-155B0951EEDA}"/>
          </ac:cxnSpMkLst>
        </pc:cxnChg>
      </pc:sldChg>
      <pc:sldChg chg="modSp">
        <pc:chgData name="Qianxiao Li" userId="64a5c823-0c12-42a3-894d-a19ad3bb3348" providerId="ADAL" clId="{04FA87E8-1F95-4E92-8753-02DCC28E8E5D}" dt="2019-08-21T15:00:22.417" v="5323" actId="20577"/>
        <pc:sldMkLst>
          <pc:docMk/>
          <pc:sldMk cId="221658189" sldId="386"/>
        </pc:sldMkLst>
        <pc:spChg chg="mod">
          <ac:chgData name="Qianxiao Li" userId="64a5c823-0c12-42a3-894d-a19ad3bb3348" providerId="ADAL" clId="{04FA87E8-1F95-4E92-8753-02DCC28E8E5D}" dt="2019-08-21T15:00:22.417" v="5323" actId="20577"/>
          <ac:spMkLst>
            <pc:docMk/>
            <pc:sldMk cId="221658189" sldId="386"/>
            <ac:spMk id="3" creationId="{7B1E8272-344B-4E36-A5A6-78E6057DEA83}"/>
          </ac:spMkLst>
        </pc:spChg>
      </pc:sldChg>
      <pc:sldChg chg="modSp">
        <pc:chgData name="Qianxiao Li" userId="64a5c823-0c12-42a3-894d-a19ad3bb3348" providerId="ADAL" clId="{04FA87E8-1F95-4E92-8753-02DCC28E8E5D}" dt="2019-08-21T14:56:37.550" v="4969" actId="207"/>
        <pc:sldMkLst>
          <pc:docMk/>
          <pc:sldMk cId="699462644" sldId="388"/>
        </pc:sldMkLst>
        <pc:spChg chg="mod">
          <ac:chgData name="Qianxiao Li" userId="64a5c823-0c12-42a3-894d-a19ad3bb3348" providerId="ADAL" clId="{04FA87E8-1F95-4E92-8753-02DCC28E8E5D}" dt="2019-08-21T14:56:37.550" v="4969" actId="207"/>
          <ac:spMkLst>
            <pc:docMk/>
            <pc:sldMk cId="699462644" sldId="388"/>
            <ac:spMk id="3" creationId="{FB8BCB21-2AEF-46A7-B540-C0305FF67D0E}"/>
          </ac:spMkLst>
        </pc:spChg>
      </pc:sldChg>
      <pc:sldChg chg="modSp add">
        <pc:chgData name="Qianxiao Li" userId="64a5c823-0c12-42a3-894d-a19ad3bb3348" providerId="ADAL" clId="{04FA87E8-1F95-4E92-8753-02DCC28E8E5D}" dt="2019-08-21T16:45:50.187" v="5932" actId="14100"/>
        <pc:sldMkLst>
          <pc:docMk/>
          <pc:sldMk cId="2927037850" sldId="389"/>
        </pc:sldMkLst>
        <pc:spChg chg="mod">
          <ac:chgData name="Qianxiao Li" userId="64a5c823-0c12-42a3-894d-a19ad3bb3348" providerId="ADAL" clId="{04FA87E8-1F95-4E92-8753-02DCC28E8E5D}" dt="2019-08-21T14:56:47.378" v="4977" actId="20577"/>
          <ac:spMkLst>
            <pc:docMk/>
            <pc:sldMk cId="2927037850" sldId="389"/>
            <ac:spMk id="2" creationId="{27E83067-2FA3-4813-BED4-5B36F30DDEEB}"/>
          </ac:spMkLst>
        </pc:spChg>
        <pc:spChg chg="mod">
          <ac:chgData name="Qianxiao Li" userId="64a5c823-0c12-42a3-894d-a19ad3bb3348" providerId="ADAL" clId="{04FA87E8-1F95-4E92-8753-02DCC28E8E5D}" dt="2019-08-21T16:45:50.187" v="5932" actId="14100"/>
          <ac:spMkLst>
            <pc:docMk/>
            <pc:sldMk cId="2927037850" sldId="389"/>
            <ac:spMk id="3" creationId="{BB488B2C-1D05-44D2-A8DC-5E0324BF2B26}"/>
          </ac:spMkLst>
        </pc:spChg>
      </pc:sldChg>
    </pc:docChg>
  </pc:docChgLst>
  <pc:docChgLst>
    <pc:chgData name="Li Qianxiao" userId="64a5c823-0c12-42a3-894d-a19ad3bb3348" providerId="ADAL" clId="{FF734AA6-DB50-094F-8AEF-26840CB59262}"/>
    <pc:docChg chg="modSld">
      <pc:chgData name="Li Qianxiao" userId="64a5c823-0c12-42a3-894d-a19ad3bb3348" providerId="ADAL" clId="{FF734AA6-DB50-094F-8AEF-26840CB59262}" dt="2019-10-10T03:22:59.468" v="4" actId="122"/>
      <pc:docMkLst>
        <pc:docMk/>
      </pc:docMkLst>
      <pc:sldChg chg="modSp">
        <pc:chgData name="Li Qianxiao" userId="64a5c823-0c12-42a3-894d-a19ad3bb3348" providerId="ADAL" clId="{FF734AA6-DB50-094F-8AEF-26840CB59262}" dt="2019-10-10T03:22:59.468" v="4" actId="122"/>
        <pc:sldMkLst>
          <pc:docMk/>
          <pc:sldMk cId="1225861555" sldId="373"/>
        </pc:sldMkLst>
        <pc:grpChg chg="mod">
          <ac:chgData name="Li Qianxiao" userId="64a5c823-0c12-42a3-894d-a19ad3bb3348" providerId="ADAL" clId="{FF734AA6-DB50-094F-8AEF-26840CB59262}" dt="2019-10-10T03:22:59.468" v="4" actId="122"/>
          <ac:grpSpMkLst>
            <pc:docMk/>
            <pc:sldMk cId="1225861555" sldId="373"/>
            <ac:grpSpMk id="4" creationId="{ACC2863A-DE12-4BAC-B284-B2D5228A6CC9}"/>
          </ac:grpSpMkLst>
        </pc:grpChg>
      </pc:sldChg>
    </pc:docChg>
  </pc:docChgLst>
  <pc:docChgLst>
    <pc:chgData name="Li Qianxiao" userId="64a5c823-0c12-42a3-894d-a19ad3bb3348" providerId="ADAL" clId="{FB038EB7-2252-8B46-B4CF-60DB32BBDC31}"/>
    <pc:docChg chg="undo custSel addSld delSld modSld sldOrd delSection modSection">
      <pc:chgData name="Li Qianxiao" userId="64a5c823-0c12-42a3-894d-a19ad3bb3348" providerId="ADAL" clId="{FB038EB7-2252-8B46-B4CF-60DB32BBDC31}" dt="2019-08-23T07:45:02.564" v="1703" actId="20577"/>
      <pc:docMkLst>
        <pc:docMk/>
      </pc:docMkLst>
      <pc:sldChg chg="modSp">
        <pc:chgData name="Li Qianxiao" userId="64a5c823-0c12-42a3-894d-a19ad3bb3348" providerId="ADAL" clId="{FB038EB7-2252-8B46-B4CF-60DB32BBDC31}" dt="2019-08-19T04:22:15.848" v="1" actId="20577"/>
        <pc:sldMkLst>
          <pc:docMk/>
          <pc:sldMk cId="0" sldId="256"/>
        </pc:sldMkLst>
        <pc:spChg chg="mod">
          <ac:chgData name="Li Qianxiao" userId="64a5c823-0c12-42a3-894d-a19ad3bb3348" providerId="ADAL" clId="{FB038EB7-2252-8B46-B4CF-60DB32BBDC31}" dt="2019-08-19T04:22:15.848" v="1" actId="20577"/>
          <ac:spMkLst>
            <pc:docMk/>
            <pc:sldMk cId="0" sldId="256"/>
            <ac:spMk id="3075" creationId="{6177526B-ACB8-C841-8469-9ABF05E68075}"/>
          </ac:spMkLst>
        </pc:spChg>
      </pc:sldChg>
      <pc:sldChg chg="modSp">
        <pc:chgData name="Li Qianxiao" userId="64a5c823-0c12-42a3-894d-a19ad3bb3348" providerId="ADAL" clId="{FB038EB7-2252-8B46-B4CF-60DB32BBDC31}" dt="2019-08-19T04:22:35.070" v="19" actId="20577"/>
        <pc:sldMkLst>
          <pc:docMk/>
          <pc:sldMk cId="3907842376" sldId="294"/>
        </pc:sldMkLst>
        <pc:spChg chg="mod">
          <ac:chgData name="Li Qianxiao" userId="64a5c823-0c12-42a3-894d-a19ad3bb3348" providerId="ADAL" clId="{FB038EB7-2252-8B46-B4CF-60DB32BBDC31}" dt="2019-08-19T04:22:35.070" v="19" actId="20577"/>
          <ac:spMkLst>
            <pc:docMk/>
            <pc:sldMk cId="3907842376" sldId="294"/>
            <ac:spMk id="5" creationId="{2B77D3EA-D999-4771-B98B-EE4160D67871}"/>
          </ac:spMkLst>
        </pc:spChg>
      </pc:sldChg>
      <pc:sldChg chg="addSp modSp add">
        <pc:chgData name="Li Qianxiao" userId="64a5c823-0c12-42a3-894d-a19ad3bb3348" providerId="ADAL" clId="{FB038EB7-2252-8B46-B4CF-60DB32BBDC31}" dt="2019-08-20T09:25:16.206" v="624" actId="20577"/>
        <pc:sldMkLst>
          <pc:docMk/>
          <pc:sldMk cId="346894449" sldId="341"/>
        </pc:sldMkLst>
        <pc:spChg chg="add mod">
          <ac:chgData name="Li Qianxiao" userId="64a5c823-0c12-42a3-894d-a19ad3bb3348" providerId="ADAL" clId="{FB038EB7-2252-8B46-B4CF-60DB32BBDC31}" dt="2019-08-20T08:33:11.981" v="410" actId="20577"/>
          <ac:spMkLst>
            <pc:docMk/>
            <pc:sldMk cId="346894449" sldId="341"/>
            <ac:spMk id="3" creationId="{3EA5CA9A-4962-BC4F-BA9E-648F115FD715}"/>
          </ac:spMkLst>
        </pc:spChg>
        <pc:spChg chg="add mod">
          <ac:chgData name="Li Qianxiao" userId="64a5c823-0c12-42a3-894d-a19ad3bb3348" providerId="ADAL" clId="{FB038EB7-2252-8B46-B4CF-60DB32BBDC31}" dt="2019-08-20T09:25:16.206" v="624" actId="20577"/>
          <ac:spMkLst>
            <pc:docMk/>
            <pc:sldMk cId="346894449" sldId="341"/>
            <ac:spMk id="4" creationId="{88DB6792-EF30-9546-8F41-D26D4C38790C}"/>
          </ac:spMkLst>
        </pc:spChg>
      </pc:sldChg>
      <pc:sldChg chg="modAnim">
        <pc:chgData name="Li Qianxiao" userId="64a5c823-0c12-42a3-894d-a19ad3bb3348" providerId="ADAL" clId="{FB038EB7-2252-8B46-B4CF-60DB32BBDC31}" dt="2019-08-23T01:57:24.841" v="844"/>
        <pc:sldMkLst>
          <pc:docMk/>
          <pc:sldMk cId="519196661" sldId="346"/>
        </pc:sldMkLst>
      </pc:sldChg>
      <pc:sldChg chg="modAnim">
        <pc:chgData name="Li Qianxiao" userId="64a5c823-0c12-42a3-894d-a19ad3bb3348" providerId="ADAL" clId="{FB038EB7-2252-8B46-B4CF-60DB32BBDC31}" dt="2019-08-23T01:58:47.837" v="847"/>
        <pc:sldMkLst>
          <pc:docMk/>
          <pc:sldMk cId="4201217130" sldId="351"/>
        </pc:sldMkLst>
      </pc:sldChg>
      <pc:sldChg chg="modAnim">
        <pc:chgData name="Li Qianxiao" userId="64a5c823-0c12-42a3-894d-a19ad3bb3348" providerId="ADAL" clId="{FB038EB7-2252-8B46-B4CF-60DB32BBDC31}" dt="2019-08-23T02:58:04.073" v="851"/>
        <pc:sldMkLst>
          <pc:docMk/>
          <pc:sldMk cId="3480541508" sldId="352"/>
        </pc:sldMkLst>
      </pc:sldChg>
      <pc:sldChg chg="modAnim">
        <pc:chgData name="Li Qianxiao" userId="64a5c823-0c12-42a3-894d-a19ad3bb3348" providerId="ADAL" clId="{FB038EB7-2252-8B46-B4CF-60DB32BBDC31}" dt="2019-08-23T01:58:22.170" v="845"/>
        <pc:sldMkLst>
          <pc:docMk/>
          <pc:sldMk cId="19694937" sldId="355"/>
        </pc:sldMkLst>
      </pc:sldChg>
      <pc:sldChg chg="modAnim">
        <pc:chgData name="Li Qianxiao" userId="64a5c823-0c12-42a3-894d-a19ad3bb3348" providerId="ADAL" clId="{FB038EB7-2252-8B46-B4CF-60DB32BBDC31}" dt="2019-08-23T03:46:03.670" v="901"/>
        <pc:sldMkLst>
          <pc:docMk/>
          <pc:sldMk cId="2245423392" sldId="356"/>
        </pc:sldMkLst>
      </pc:sldChg>
      <pc:sldChg chg="modSp">
        <pc:chgData name="Li Qianxiao" userId="64a5c823-0c12-42a3-894d-a19ad3bb3348" providerId="ADAL" clId="{FB038EB7-2252-8B46-B4CF-60DB32BBDC31}" dt="2019-08-23T03:47:59.260" v="952" actId="20577"/>
        <pc:sldMkLst>
          <pc:docMk/>
          <pc:sldMk cId="4217199055" sldId="358"/>
        </pc:sldMkLst>
        <pc:spChg chg="mod">
          <ac:chgData name="Li Qianxiao" userId="64a5c823-0c12-42a3-894d-a19ad3bb3348" providerId="ADAL" clId="{FB038EB7-2252-8B46-B4CF-60DB32BBDC31}" dt="2019-08-23T03:47:59.260" v="952" actId="20577"/>
          <ac:spMkLst>
            <pc:docMk/>
            <pc:sldMk cId="4217199055" sldId="358"/>
            <ac:spMk id="4" creationId="{8DE10250-042B-4E61-8355-D9EEEB7FB77E}"/>
          </ac:spMkLst>
        </pc:spChg>
      </pc:sldChg>
      <pc:sldChg chg="modAnim">
        <pc:chgData name="Li Qianxiao" userId="64a5c823-0c12-42a3-894d-a19ad3bb3348" providerId="ADAL" clId="{FB038EB7-2252-8B46-B4CF-60DB32BBDC31}" dt="2019-08-23T02:59:49.207" v="853"/>
        <pc:sldMkLst>
          <pc:docMk/>
          <pc:sldMk cId="1017186067" sldId="359"/>
        </pc:sldMkLst>
      </pc:sldChg>
      <pc:sldChg chg="modSp">
        <pc:chgData name="Li Qianxiao" userId="64a5c823-0c12-42a3-894d-a19ad3bb3348" providerId="ADAL" clId="{FB038EB7-2252-8B46-B4CF-60DB32BBDC31}" dt="2019-08-23T03:46:51.629" v="910" actId="1035"/>
        <pc:sldMkLst>
          <pc:docMk/>
          <pc:sldMk cId="2281105517" sldId="360"/>
        </pc:sldMkLst>
        <pc:spChg chg="mod">
          <ac:chgData name="Li Qianxiao" userId="64a5c823-0c12-42a3-894d-a19ad3bb3348" providerId="ADAL" clId="{FB038EB7-2252-8B46-B4CF-60DB32BBDC31}" dt="2019-08-23T03:46:51.629" v="910" actId="1035"/>
          <ac:spMkLst>
            <pc:docMk/>
            <pc:sldMk cId="2281105517" sldId="360"/>
            <ac:spMk id="3" creationId="{4F7F298C-B3B2-425E-B174-5AE35FAB67F2}"/>
          </ac:spMkLst>
        </pc:spChg>
      </pc:sldChg>
      <pc:sldChg chg="modSp">
        <pc:chgData name="Li Qianxiao" userId="64a5c823-0c12-42a3-894d-a19ad3bb3348" providerId="ADAL" clId="{FB038EB7-2252-8B46-B4CF-60DB32BBDC31}" dt="2019-08-23T03:47:00.429" v="912" actId="14100"/>
        <pc:sldMkLst>
          <pc:docMk/>
          <pc:sldMk cId="3077974451" sldId="361"/>
        </pc:sldMkLst>
        <pc:spChg chg="mod">
          <ac:chgData name="Li Qianxiao" userId="64a5c823-0c12-42a3-894d-a19ad3bb3348" providerId="ADAL" clId="{FB038EB7-2252-8B46-B4CF-60DB32BBDC31}" dt="2019-08-23T03:47:00.429" v="912" actId="14100"/>
          <ac:spMkLst>
            <pc:docMk/>
            <pc:sldMk cId="3077974451" sldId="361"/>
            <ac:spMk id="3" creationId="{56333E0B-B7FF-42DE-8416-516F135EEFCA}"/>
          </ac:spMkLst>
        </pc:spChg>
      </pc:sldChg>
      <pc:sldChg chg="modAnim">
        <pc:chgData name="Li Qianxiao" userId="64a5c823-0c12-42a3-894d-a19ad3bb3348" providerId="ADAL" clId="{FB038EB7-2252-8B46-B4CF-60DB32BBDC31}" dt="2019-08-23T03:48:18.232" v="953"/>
        <pc:sldMkLst>
          <pc:docMk/>
          <pc:sldMk cId="2812132533" sldId="362"/>
        </pc:sldMkLst>
      </pc:sldChg>
      <pc:sldChg chg="modSp">
        <pc:chgData name="Li Qianxiao" userId="64a5c823-0c12-42a3-894d-a19ad3bb3348" providerId="ADAL" clId="{FB038EB7-2252-8B46-B4CF-60DB32BBDC31}" dt="2019-08-23T03:50:18.709" v="995" actId="20577"/>
        <pc:sldMkLst>
          <pc:docMk/>
          <pc:sldMk cId="951005645" sldId="365"/>
        </pc:sldMkLst>
        <pc:spChg chg="mod">
          <ac:chgData name="Li Qianxiao" userId="64a5c823-0c12-42a3-894d-a19ad3bb3348" providerId="ADAL" clId="{FB038EB7-2252-8B46-B4CF-60DB32BBDC31}" dt="2019-08-23T03:50:18.709" v="995" actId="20577"/>
          <ac:spMkLst>
            <pc:docMk/>
            <pc:sldMk cId="951005645" sldId="365"/>
            <ac:spMk id="10" creationId="{CF1A21C7-8DBD-402C-84B3-FE703428EC02}"/>
          </ac:spMkLst>
        </pc:spChg>
      </pc:sldChg>
      <pc:sldChg chg="modAnim">
        <pc:chgData name="Li Qianxiao" userId="64a5c823-0c12-42a3-894d-a19ad3bb3348" providerId="ADAL" clId="{FB038EB7-2252-8B46-B4CF-60DB32BBDC31}" dt="2019-08-23T07:34:10.085" v="1562"/>
        <pc:sldMkLst>
          <pc:docMk/>
          <pc:sldMk cId="398578808" sldId="366"/>
        </pc:sldMkLst>
      </pc:sldChg>
      <pc:sldChg chg="ord">
        <pc:chgData name="Li Qianxiao" userId="64a5c823-0c12-42a3-894d-a19ad3bb3348" providerId="ADAL" clId="{FB038EB7-2252-8B46-B4CF-60DB32BBDC31}" dt="2019-08-23T04:09:13.493" v="1553"/>
        <pc:sldMkLst>
          <pc:docMk/>
          <pc:sldMk cId="178419240" sldId="367"/>
        </pc:sldMkLst>
      </pc:sldChg>
      <pc:sldChg chg="modSp">
        <pc:chgData name="Li Qianxiao" userId="64a5c823-0c12-42a3-894d-a19ad3bb3348" providerId="ADAL" clId="{FB038EB7-2252-8B46-B4CF-60DB32BBDC31}" dt="2019-08-23T04:06:25.868" v="1547" actId="20577"/>
        <pc:sldMkLst>
          <pc:docMk/>
          <pc:sldMk cId="2226289799" sldId="368"/>
        </pc:sldMkLst>
        <pc:spChg chg="mod">
          <ac:chgData name="Li Qianxiao" userId="64a5c823-0c12-42a3-894d-a19ad3bb3348" providerId="ADAL" clId="{FB038EB7-2252-8B46-B4CF-60DB32BBDC31}" dt="2019-08-23T04:06:25.868" v="1547" actId="20577"/>
          <ac:spMkLst>
            <pc:docMk/>
            <pc:sldMk cId="2226289799" sldId="368"/>
            <ac:spMk id="4" creationId="{AD1D63CB-B971-4C41-A890-DB9E11D9EF8B}"/>
          </ac:spMkLst>
        </pc:spChg>
      </pc:sldChg>
      <pc:sldChg chg="ord">
        <pc:chgData name="Li Qianxiao" userId="64a5c823-0c12-42a3-894d-a19ad3bb3348" providerId="ADAL" clId="{FB038EB7-2252-8B46-B4CF-60DB32BBDC31}" dt="2019-08-23T04:09:48.510" v="1557"/>
        <pc:sldMkLst>
          <pc:docMk/>
          <pc:sldMk cId="239492151" sldId="369"/>
        </pc:sldMkLst>
      </pc:sldChg>
      <pc:sldChg chg="modSp modAnim">
        <pc:chgData name="Li Qianxiao" userId="64a5c823-0c12-42a3-894d-a19ad3bb3348" providerId="ADAL" clId="{FB038EB7-2252-8B46-B4CF-60DB32BBDC31}" dt="2019-08-23T07:29:21.959" v="1560"/>
        <pc:sldMkLst>
          <pc:docMk/>
          <pc:sldMk cId="4063081891" sldId="370"/>
        </pc:sldMkLst>
        <pc:spChg chg="mod">
          <ac:chgData name="Li Qianxiao" userId="64a5c823-0c12-42a3-894d-a19ad3bb3348" providerId="ADAL" clId="{FB038EB7-2252-8B46-B4CF-60DB32BBDC31}" dt="2019-08-23T04:07:34.886" v="1549" actId="20577"/>
          <ac:spMkLst>
            <pc:docMk/>
            <pc:sldMk cId="4063081891" sldId="370"/>
            <ac:spMk id="4" creationId="{D731C668-54AD-4FA6-8E37-8B21D8A85CFE}"/>
          </ac:spMkLst>
        </pc:spChg>
      </pc:sldChg>
      <pc:sldChg chg="modSp modTransition">
        <pc:chgData name="Li Qianxiao" userId="64a5c823-0c12-42a3-894d-a19ad3bb3348" providerId="ADAL" clId="{FB038EB7-2252-8B46-B4CF-60DB32BBDC31}" dt="2019-08-23T04:09:57.611" v="1558"/>
        <pc:sldMkLst>
          <pc:docMk/>
          <pc:sldMk cId="1645461607" sldId="371"/>
        </pc:sldMkLst>
        <pc:spChg chg="mod">
          <ac:chgData name="Li Qianxiao" userId="64a5c823-0c12-42a3-894d-a19ad3bb3348" providerId="ADAL" clId="{FB038EB7-2252-8B46-B4CF-60DB32BBDC31}" dt="2019-08-23T04:09:28.447" v="1556" actId="15"/>
          <ac:spMkLst>
            <pc:docMk/>
            <pc:sldMk cId="1645461607" sldId="371"/>
            <ac:spMk id="4" creationId="{DDD105E9-5915-44FF-8136-F1637FD1E3DA}"/>
          </ac:spMkLst>
        </pc:spChg>
      </pc:sldChg>
      <pc:sldChg chg="modAnim">
        <pc:chgData name="Li Qianxiao" userId="64a5c823-0c12-42a3-894d-a19ad3bb3348" providerId="ADAL" clId="{FB038EB7-2252-8B46-B4CF-60DB32BBDC31}" dt="2019-08-23T04:10:12.204" v="1559"/>
        <pc:sldMkLst>
          <pc:docMk/>
          <pc:sldMk cId="186382651" sldId="372"/>
        </pc:sldMkLst>
      </pc:sldChg>
      <pc:sldChg chg="modAnim">
        <pc:chgData name="Li Qianxiao" userId="64a5c823-0c12-42a3-894d-a19ad3bb3348" providerId="ADAL" clId="{FB038EB7-2252-8B46-B4CF-60DB32BBDC31}" dt="2019-08-23T07:34:30.560" v="1565"/>
        <pc:sldMkLst>
          <pc:docMk/>
          <pc:sldMk cId="1225861555" sldId="373"/>
        </pc:sldMkLst>
      </pc:sldChg>
      <pc:sldChg chg="modAnim">
        <pc:chgData name="Li Qianxiao" userId="64a5c823-0c12-42a3-894d-a19ad3bb3348" providerId="ADAL" clId="{FB038EB7-2252-8B46-B4CF-60DB32BBDC31}" dt="2019-08-23T07:35:33.662" v="1567"/>
        <pc:sldMkLst>
          <pc:docMk/>
          <pc:sldMk cId="3445523330" sldId="374"/>
        </pc:sldMkLst>
      </pc:sldChg>
      <pc:sldChg chg="addSp modSp modAnim">
        <pc:chgData name="Li Qianxiao" userId="64a5c823-0c12-42a3-894d-a19ad3bb3348" providerId="ADAL" clId="{FB038EB7-2252-8B46-B4CF-60DB32BBDC31}" dt="2019-08-23T07:41:34.704" v="1648"/>
        <pc:sldMkLst>
          <pc:docMk/>
          <pc:sldMk cId="2618824295" sldId="375"/>
        </pc:sldMkLst>
        <pc:spChg chg="mod">
          <ac:chgData name="Li Qianxiao" userId="64a5c823-0c12-42a3-894d-a19ad3bb3348" providerId="ADAL" clId="{FB038EB7-2252-8B46-B4CF-60DB32BBDC31}" dt="2019-08-23T07:41:19.116" v="1646"/>
          <ac:spMkLst>
            <pc:docMk/>
            <pc:sldMk cId="2618824295" sldId="375"/>
            <ac:spMk id="5" creationId="{FCF182C5-1F68-4BFA-97B4-542B3C16C0D3}"/>
          </ac:spMkLst>
        </pc:spChg>
        <pc:spChg chg="add mod">
          <ac:chgData name="Li Qianxiao" userId="64a5c823-0c12-42a3-894d-a19ad3bb3348" providerId="ADAL" clId="{FB038EB7-2252-8B46-B4CF-60DB32BBDC31}" dt="2019-08-23T07:41:24.387" v="1647" actId="14100"/>
          <ac:spMkLst>
            <pc:docMk/>
            <pc:sldMk cId="2618824295" sldId="375"/>
            <ac:spMk id="6" creationId="{3581F4DF-BEBF-144B-8B0C-CF5EBA071A17}"/>
          </ac:spMkLst>
        </pc:spChg>
      </pc:sldChg>
      <pc:sldChg chg="modSp">
        <pc:chgData name="Li Qianxiao" userId="64a5c823-0c12-42a3-894d-a19ad3bb3348" providerId="ADAL" clId="{FB038EB7-2252-8B46-B4CF-60DB32BBDC31}" dt="2019-08-23T07:36:13.762" v="1569" actId="20577"/>
        <pc:sldMkLst>
          <pc:docMk/>
          <pc:sldMk cId="1395821113" sldId="376"/>
        </pc:sldMkLst>
        <pc:spChg chg="mod">
          <ac:chgData name="Li Qianxiao" userId="64a5c823-0c12-42a3-894d-a19ad3bb3348" providerId="ADAL" clId="{FB038EB7-2252-8B46-B4CF-60DB32BBDC31}" dt="2019-08-23T07:36:13.762" v="1569" actId="20577"/>
          <ac:spMkLst>
            <pc:docMk/>
            <pc:sldMk cId="1395821113" sldId="376"/>
            <ac:spMk id="3" creationId="{0E594642-96DC-4800-9F42-37B855BF19A6}"/>
          </ac:spMkLst>
        </pc:spChg>
      </pc:sldChg>
      <pc:sldChg chg="modSp">
        <pc:chgData name="Li Qianxiao" userId="64a5c823-0c12-42a3-894d-a19ad3bb3348" providerId="ADAL" clId="{FB038EB7-2252-8B46-B4CF-60DB32BBDC31}" dt="2019-08-23T07:44:30.656" v="1658" actId="1036"/>
        <pc:sldMkLst>
          <pc:docMk/>
          <pc:sldMk cId="1536534992" sldId="379"/>
        </pc:sldMkLst>
        <pc:spChg chg="mod">
          <ac:chgData name="Li Qianxiao" userId="64a5c823-0c12-42a3-894d-a19ad3bb3348" providerId="ADAL" clId="{FB038EB7-2252-8B46-B4CF-60DB32BBDC31}" dt="2019-08-23T07:44:30.656" v="1658" actId="1036"/>
          <ac:spMkLst>
            <pc:docMk/>
            <pc:sldMk cId="1536534992" sldId="379"/>
            <ac:spMk id="6" creationId="{3120BB45-64C7-446E-81A3-7930264B5073}"/>
          </ac:spMkLst>
        </pc:spChg>
      </pc:sldChg>
      <pc:sldChg chg="modSp">
        <pc:chgData name="Li Qianxiao" userId="64a5c823-0c12-42a3-894d-a19ad3bb3348" providerId="ADAL" clId="{FB038EB7-2252-8B46-B4CF-60DB32BBDC31}" dt="2019-08-23T07:42:32.768" v="1657" actId="20577"/>
        <pc:sldMkLst>
          <pc:docMk/>
          <pc:sldMk cId="3744549762" sldId="382"/>
        </pc:sldMkLst>
        <pc:spChg chg="mod">
          <ac:chgData name="Li Qianxiao" userId="64a5c823-0c12-42a3-894d-a19ad3bb3348" providerId="ADAL" clId="{FB038EB7-2252-8B46-B4CF-60DB32BBDC31}" dt="2019-08-23T07:42:32.768" v="1657" actId="20577"/>
          <ac:spMkLst>
            <pc:docMk/>
            <pc:sldMk cId="3744549762" sldId="382"/>
            <ac:spMk id="3" creationId="{B86A35DF-2E9C-42C7-B20D-4E0838FB4CC3}"/>
          </ac:spMkLst>
        </pc:spChg>
        <pc:spChg chg="mod">
          <ac:chgData name="Li Qianxiao" userId="64a5c823-0c12-42a3-894d-a19ad3bb3348" providerId="ADAL" clId="{FB038EB7-2252-8B46-B4CF-60DB32BBDC31}" dt="2019-08-23T03:14:47.004" v="859" actId="20577"/>
          <ac:spMkLst>
            <pc:docMk/>
            <pc:sldMk cId="3744549762" sldId="382"/>
            <ac:spMk id="5" creationId="{5144B3A7-8CE6-47C8-A618-F3F2D92AC378}"/>
          </ac:spMkLst>
        </pc:spChg>
      </pc:sldChg>
      <pc:sldChg chg="addSp modSp">
        <pc:chgData name="Li Qianxiao" userId="64a5c823-0c12-42a3-894d-a19ad3bb3348" providerId="ADAL" clId="{FB038EB7-2252-8B46-B4CF-60DB32BBDC31}" dt="2019-08-23T03:16:22.117" v="897" actId="20577"/>
        <pc:sldMkLst>
          <pc:docMk/>
          <pc:sldMk cId="1287053789" sldId="385"/>
        </pc:sldMkLst>
        <pc:spChg chg="mod">
          <ac:chgData name="Li Qianxiao" userId="64a5c823-0c12-42a3-894d-a19ad3bb3348" providerId="ADAL" clId="{FB038EB7-2252-8B46-B4CF-60DB32BBDC31}" dt="2019-08-23T03:16:22.117" v="897" actId="20577"/>
          <ac:spMkLst>
            <pc:docMk/>
            <pc:sldMk cId="1287053789" sldId="385"/>
            <ac:spMk id="3" creationId="{DC21DFA1-48B4-4E18-893F-CDA82FCA73B7}"/>
          </ac:spMkLst>
        </pc:spChg>
        <pc:spChg chg="add mod">
          <ac:chgData name="Li Qianxiao" userId="64a5c823-0c12-42a3-894d-a19ad3bb3348" providerId="ADAL" clId="{FB038EB7-2252-8B46-B4CF-60DB32BBDC31}" dt="2019-08-23T03:15:41.622" v="862" actId="14100"/>
          <ac:spMkLst>
            <pc:docMk/>
            <pc:sldMk cId="1287053789" sldId="385"/>
            <ac:spMk id="14" creationId="{2BAECF1C-335F-B444-9F40-943624E725AE}"/>
          </ac:spMkLst>
        </pc:spChg>
        <pc:cxnChg chg="add mod">
          <ac:chgData name="Li Qianxiao" userId="64a5c823-0c12-42a3-894d-a19ad3bb3348" providerId="ADAL" clId="{FB038EB7-2252-8B46-B4CF-60DB32BBDC31}" dt="2019-08-23T03:15:41.622" v="862" actId="14100"/>
          <ac:cxnSpMkLst>
            <pc:docMk/>
            <pc:sldMk cId="1287053789" sldId="385"/>
            <ac:cxnSpMk id="16" creationId="{FBA2E5A0-5471-2C4E-92D9-62D5D410D5BF}"/>
          </ac:cxnSpMkLst>
        </pc:cxnChg>
      </pc:sldChg>
      <pc:sldChg chg="modSp">
        <pc:chgData name="Li Qianxiao" userId="64a5c823-0c12-42a3-894d-a19ad3bb3348" providerId="ADAL" clId="{FB038EB7-2252-8B46-B4CF-60DB32BBDC31}" dt="2019-08-23T07:45:02.564" v="1703" actId="20577"/>
        <pc:sldMkLst>
          <pc:docMk/>
          <pc:sldMk cId="221658189" sldId="386"/>
        </pc:sldMkLst>
        <pc:spChg chg="mod">
          <ac:chgData name="Li Qianxiao" userId="64a5c823-0c12-42a3-894d-a19ad3bb3348" providerId="ADAL" clId="{FB038EB7-2252-8B46-B4CF-60DB32BBDC31}" dt="2019-08-23T07:45:02.564" v="1703" actId="20577"/>
          <ac:spMkLst>
            <pc:docMk/>
            <pc:sldMk cId="221658189" sldId="386"/>
            <ac:spMk id="3" creationId="{7B1E8272-344B-4E36-A5A6-78E6057DEA83}"/>
          </ac:spMkLst>
        </pc:spChg>
      </pc:sldChg>
      <pc:sldChg chg="addSp delSp modSp add">
        <pc:chgData name="Li Qianxiao" userId="64a5c823-0c12-42a3-894d-a19ad3bb3348" providerId="ADAL" clId="{FB038EB7-2252-8B46-B4CF-60DB32BBDC31}" dt="2019-08-23T01:56:56.838" v="843" actId="1076"/>
        <pc:sldMkLst>
          <pc:docMk/>
          <pc:sldMk cId="834854300" sldId="390"/>
        </pc:sldMkLst>
        <pc:spChg chg="del mod">
          <ac:chgData name="Li Qianxiao" userId="64a5c823-0c12-42a3-894d-a19ad3bb3348" providerId="ADAL" clId="{FB038EB7-2252-8B46-B4CF-60DB32BBDC31}" dt="2019-08-23T01:52:43.892" v="755"/>
          <ac:spMkLst>
            <pc:docMk/>
            <pc:sldMk cId="834854300" sldId="390"/>
            <ac:spMk id="2" creationId="{8C166DA0-6DCA-B345-A8E2-2354A60BB91B}"/>
          </ac:spMkLst>
        </pc:spChg>
        <pc:spChg chg="del">
          <ac:chgData name="Li Qianxiao" userId="64a5c823-0c12-42a3-894d-a19ad3bb3348" providerId="ADAL" clId="{FB038EB7-2252-8B46-B4CF-60DB32BBDC31}" dt="2019-08-23T01:45:34.577" v="663" actId="478"/>
          <ac:spMkLst>
            <pc:docMk/>
            <pc:sldMk cId="834854300" sldId="390"/>
            <ac:spMk id="3" creationId="{35302DD0-7732-374F-83C0-1AF864262D8C}"/>
          </ac:spMkLst>
        </pc:spChg>
        <pc:spChg chg="add mod">
          <ac:chgData name="Li Qianxiao" userId="64a5c823-0c12-42a3-894d-a19ad3bb3348" providerId="ADAL" clId="{FB038EB7-2252-8B46-B4CF-60DB32BBDC31}" dt="2019-08-23T01:51:03.322" v="731" actId="164"/>
          <ac:spMkLst>
            <pc:docMk/>
            <pc:sldMk cId="834854300" sldId="390"/>
            <ac:spMk id="5" creationId="{F783E276-801E-984F-86D1-9CDD960217D6}"/>
          </ac:spMkLst>
        </pc:spChg>
        <pc:spChg chg="add mod">
          <ac:chgData name="Li Qianxiao" userId="64a5c823-0c12-42a3-894d-a19ad3bb3348" providerId="ADAL" clId="{FB038EB7-2252-8B46-B4CF-60DB32BBDC31}" dt="2019-08-23T01:51:24.741" v="741" actId="164"/>
          <ac:spMkLst>
            <pc:docMk/>
            <pc:sldMk cId="834854300" sldId="390"/>
            <ac:spMk id="6" creationId="{996E593A-A26F-7247-993D-CE4E9FCA2F02}"/>
          </ac:spMkLst>
        </pc:spChg>
        <pc:spChg chg="add mod">
          <ac:chgData name="Li Qianxiao" userId="64a5c823-0c12-42a3-894d-a19ad3bb3348" providerId="ADAL" clId="{FB038EB7-2252-8B46-B4CF-60DB32BBDC31}" dt="2019-08-23T01:51:03.322" v="731" actId="164"/>
          <ac:spMkLst>
            <pc:docMk/>
            <pc:sldMk cId="834854300" sldId="390"/>
            <ac:spMk id="7" creationId="{4462B6BA-A31E-0E44-9DC0-E55F33294A59}"/>
          </ac:spMkLst>
        </pc:spChg>
        <pc:spChg chg="add del mod">
          <ac:chgData name="Li Qianxiao" userId="64a5c823-0c12-42a3-894d-a19ad3bb3348" providerId="ADAL" clId="{FB038EB7-2252-8B46-B4CF-60DB32BBDC31}" dt="2019-08-23T01:48:07.205" v="683" actId="478"/>
          <ac:spMkLst>
            <pc:docMk/>
            <pc:sldMk cId="834854300" sldId="390"/>
            <ac:spMk id="8" creationId="{82C7ABD1-7F1D-FD4B-8256-B25B15D44F3A}"/>
          </ac:spMkLst>
        </pc:spChg>
        <pc:spChg chg="add mod">
          <ac:chgData name="Li Qianxiao" userId="64a5c823-0c12-42a3-894d-a19ad3bb3348" providerId="ADAL" clId="{FB038EB7-2252-8B46-B4CF-60DB32BBDC31}" dt="2019-08-23T01:51:14.224" v="736" actId="164"/>
          <ac:spMkLst>
            <pc:docMk/>
            <pc:sldMk cId="834854300" sldId="390"/>
            <ac:spMk id="9" creationId="{DA3B9494-FDBB-2F47-BAB3-D8BAAB73773B}"/>
          </ac:spMkLst>
        </pc:spChg>
        <pc:spChg chg="add mod">
          <ac:chgData name="Li Qianxiao" userId="64a5c823-0c12-42a3-894d-a19ad3bb3348" providerId="ADAL" clId="{FB038EB7-2252-8B46-B4CF-60DB32BBDC31}" dt="2019-08-23T01:51:14.224" v="736" actId="164"/>
          <ac:spMkLst>
            <pc:docMk/>
            <pc:sldMk cId="834854300" sldId="390"/>
            <ac:spMk id="10" creationId="{E404064D-50BB-2040-9071-70CC5B0821FD}"/>
          </ac:spMkLst>
        </pc:spChg>
        <pc:spChg chg="add mod">
          <ac:chgData name="Li Qianxiao" userId="64a5c823-0c12-42a3-894d-a19ad3bb3348" providerId="ADAL" clId="{FB038EB7-2252-8B46-B4CF-60DB32BBDC31}" dt="2019-08-23T01:51:10.251" v="734" actId="164"/>
          <ac:spMkLst>
            <pc:docMk/>
            <pc:sldMk cId="834854300" sldId="390"/>
            <ac:spMk id="11" creationId="{A11EAC7A-C3C4-1046-BA29-385662F96934}"/>
          </ac:spMkLst>
        </pc:spChg>
        <pc:spChg chg="add mod">
          <ac:chgData name="Li Qianxiao" userId="64a5c823-0c12-42a3-894d-a19ad3bb3348" providerId="ADAL" clId="{FB038EB7-2252-8B46-B4CF-60DB32BBDC31}" dt="2019-08-23T01:51:10.251" v="734" actId="164"/>
          <ac:spMkLst>
            <pc:docMk/>
            <pc:sldMk cId="834854300" sldId="390"/>
            <ac:spMk id="12" creationId="{4E33CD1F-80FE-DB44-9A01-433AC40EA6E6}"/>
          </ac:spMkLst>
        </pc:spChg>
        <pc:spChg chg="add mod">
          <ac:chgData name="Li Qianxiao" userId="64a5c823-0c12-42a3-894d-a19ad3bb3348" providerId="ADAL" clId="{FB038EB7-2252-8B46-B4CF-60DB32BBDC31}" dt="2019-08-23T01:51:12.307" v="735" actId="164"/>
          <ac:spMkLst>
            <pc:docMk/>
            <pc:sldMk cId="834854300" sldId="390"/>
            <ac:spMk id="13" creationId="{CFEC4C39-0ADE-FB44-8486-D0180506A68B}"/>
          </ac:spMkLst>
        </pc:spChg>
        <pc:spChg chg="add mod">
          <ac:chgData name="Li Qianxiao" userId="64a5c823-0c12-42a3-894d-a19ad3bb3348" providerId="ADAL" clId="{FB038EB7-2252-8B46-B4CF-60DB32BBDC31}" dt="2019-08-23T01:51:12.307" v="735" actId="164"/>
          <ac:spMkLst>
            <pc:docMk/>
            <pc:sldMk cId="834854300" sldId="390"/>
            <ac:spMk id="14" creationId="{A634F6C1-0F87-6746-975C-5D95D5D773F8}"/>
          </ac:spMkLst>
        </pc:spChg>
        <pc:spChg chg="add mod">
          <ac:chgData name="Li Qianxiao" userId="64a5c823-0c12-42a3-894d-a19ad3bb3348" providerId="ADAL" clId="{FB038EB7-2252-8B46-B4CF-60DB32BBDC31}" dt="2019-08-23T01:51:22.897" v="740" actId="164"/>
          <ac:spMkLst>
            <pc:docMk/>
            <pc:sldMk cId="834854300" sldId="390"/>
            <ac:spMk id="15" creationId="{4D86E135-D62F-414B-BB8E-905ACDC1CD58}"/>
          </ac:spMkLst>
        </pc:spChg>
        <pc:spChg chg="add mod">
          <ac:chgData name="Li Qianxiao" userId="64a5c823-0c12-42a3-894d-a19ad3bb3348" providerId="ADAL" clId="{FB038EB7-2252-8B46-B4CF-60DB32BBDC31}" dt="2019-08-23T01:51:22.897" v="740" actId="164"/>
          <ac:spMkLst>
            <pc:docMk/>
            <pc:sldMk cId="834854300" sldId="390"/>
            <ac:spMk id="16" creationId="{4AB0593F-FACC-5B46-A82B-D676FABC3EE7}"/>
          </ac:spMkLst>
        </pc:spChg>
        <pc:spChg chg="add del mod">
          <ac:chgData name="Li Qianxiao" userId="64a5c823-0c12-42a3-894d-a19ad3bb3348" providerId="ADAL" clId="{FB038EB7-2252-8B46-B4CF-60DB32BBDC31}" dt="2019-08-23T01:48:53.059" v="696" actId="478"/>
          <ac:spMkLst>
            <pc:docMk/>
            <pc:sldMk cId="834854300" sldId="390"/>
            <ac:spMk id="17" creationId="{F503E707-11C2-6B49-A9FD-FEC12809D264}"/>
          </ac:spMkLst>
        </pc:spChg>
        <pc:spChg chg="add mod">
          <ac:chgData name="Li Qianxiao" userId="64a5c823-0c12-42a3-894d-a19ad3bb3348" providerId="ADAL" clId="{FB038EB7-2252-8B46-B4CF-60DB32BBDC31}" dt="2019-08-23T01:51:16.507" v="737" actId="164"/>
          <ac:spMkLst>
            <pc:docMk/>
            <pc:sldMk cId="834854300" sldId="390"/>
            <ac:spMk id="18" creationId="{B2F03E8A-E6FF-064C-9CE3-3DC32D7E3DB4}"/>
          </ac:spMkLst>
        </pc:spChg>
        <pc:spChg chg="add mod">
          <ac:chgData name="Li Qianxiao" userId="64a5c823-0c12-42a3-894d-a19ad3bb3348" providerId="ADAL" clId="{FB038EB7-2252-8B46-B4CF-60DB32BBDC31}" dt="2019-08-23T01:51:16.507" v="737" actId="164"/>
          <ac:spMkLst>
            <pc:docMk/>
            <pc:sldMk cId="834854300" sldId="390"/>
            <ac:spMk id="19" creationId="{A291C5F1-F284-A341-BF78-D1E3D70ECE50}"/>
          </ac:spMkLst>
        </pc:spChg>
        <pc:spChg chg="add mod">
          <ac:chgData name="Li Qianxiao" userId="64a5c823-0c12-42a3-894d-a19ad3bb3348" providerId="ADAL" clId="{FB038EB7-2252-8B46-B4CF-60DB32BBDC31}" dt="2019-08-23T01:51:24.741" v="741" actId="164"/>
          <ac:spMkLst>
            <pc:docMk/>
            <pc:sldMk cId="834854300" sldId="390"/>
            <ac:spMk id="20" creationId="{034D53BF-AFFE-4843-827B-0CE651E40B00}"/>
          </ac:spMkLst>
        </pc:spChg>
        <pc:spChg chg="add mod">
          <ac:chgData name="Li Qianxiao" userId="64a5c823-0c12-42a3-894d-a19ad3bb3348" providerId="ADAL" clId="{FB038EB7-2252-8B46-B4CF-60DB32BBDC31}" dt="2019-08-23T01:51:35.676" v="746" actId="164"/>
          <ac:spMkLst>
            <pc:docMk/>
            <pc:sldMk cId="834854300" sldId="390"/>
            <ac:spMk id="21" creationId="{CB29F0A3-3948-D44D-A5E5-04B32251BF78}"/>
          </ac:spMkLst>
        </pc:spChg>
        <pc:spChg chg="add mod">
          <ac:chgData name="Li Qianxiao" userId="64a5c823-0c12-42a3-894d-a19ad3bb3348" providerId="ADAL" clId="{FB038EB7-2252-8B46-B4CF-60DB32BBDC31}" dt="2019-08-23T01:51:35.676" v="746" actId="164"/>
          <ac:spMkLst>
            <pc:docMk/>
            <pc:sldMk cId="834854300" sldId="390"/>
            <ac:spMk id="22" creationId="{B3D4BDCE-DB10-1D48-BDD4-6CBA238C9B68}"/>
          </ac:spMkLst>
        </pc:spChg>
        <pc:spChg chg="add mod">
          <ac:chgData name="Li Qianxiao" userId="64a5c823-0c12-42a3-894d-a19ad3bb3348" providerId="ADAL" clId="{FB038EB7-2252-8B46-B4CF-60DB32BBDC31}" dt="2019-08-23T01:51:26.358" v="742" actId="164"/>
          <ac:spMkLst>
            <pc:docMk/>
            <pc:sldMk cId="834854300" sldId="390"/>
            <ac:spMk id="23" creationId="{C9BB0A00-9966-CF4A-A425-6EEB5E5576DC}"/>
          </ac:spMkLst>
        </pc:spChg>
        <pc:spChg chg="add mod">
          <ac:chgData name="Li Qianxiao" userId="64a5c823-0c12-42a3-894d-a19ad3bb3348" providerId="ADAL" clId="{FB038EB7-2252-8B46-B4CF-60DB32BBDC31}" dt="2019-08-23T01:51:26.358" v="742" actId="164"/>
          <ac:spMkLst>
            <pc:docMk/>
            <pc:sldMk cId="834854300" sldId="390"/>
            <ac:spMk id="24" creationId="{FDF0D5B2-5D5E-C040-B5B5-0AFB176C83B9}"/>
          </ac:spMkLst>
        </pc:spChg>
        <pc:spChg chg="add mod">
          <ac:chgData name="Li Qianxiao" userId="64a5c823-0c12-42a3-894d-a19ad3bb3348" providerId="ADAL" clId="{FB038EB7-2252-8B46-B4CF-60DB32BBDC31}" dt="2019-08-23T01:51:33.425" v="745" actId="164"/>
          <ac:spMkLst>
            <pc:docMk/>
            <pc:sldMk cId="834854300" sldId="390"/>
            <ac:spMk id="25" creationId="{27B6C511-639F-CA4B-8BED-A1176CACF98D}"/>
          </ac:spMkLst>
        </pc:spChg>
        <pc:spChg chg="add mod">
          <ac:chgData name="Li Qianxiao" userId="64a5c823-0c12-42a3-894d-a19ad3bb3348" providerId="ADAL" clId="{FB038EB7-2252-8B46-B4CF-60DB32BBDC31}" dt="2019-08-23T01:51:33.425" v="745" actId="164"/>
          <ac:spMkLst>
            <pc:docMk/>
            <pc:sldMk cId="834854300" sldId="390"/>
            <ac:spMk id="26" creationId="{DCF0BB10-301C-8D43-AB04-20D48032F24F}"/>
          </ac:spMkLst>
        </pc:spChg>
        <pc:spChg chg="add mod">
          <ac:chgData name="Li Qianxiao" userId="64a5c823-0c12-42a3-894d-a19ad3bb3348" providerId="ADAL" clId="{FB038EB7-2252-8B46-B4CF-60DB32BBDC31}" dt="2019-08-23T01:51:28.174" v="743" actId="164"/>
          <ac:spMkLst>
            <pc:docMk/>
            <pc:sldMk cId="834854300" sldId="390"/>
            <ac:spMk id="27" creationId="{1C15C2ED-7CD3-3C4C-A0F6-AA452B2E4442}"/>
          </ac:spMkLst>
        </pc:spChg>
        <pc:spChg chg="add mod">
          <ac:chgData name="Li Qianxiao" userId="64a5c823-0c12-42a3-894d-a19ad3bb3348" providerId="ADAL" clId="{FB038EB7-2252-8B46-B4CF-60DB32BBDC31}" dt="2019-08-23T01:51:28.174" v="743" actId="164"/>
          <ac:spMkLst>
            <pc:docMk/>
            <pc:sldMk cId="834854300" sldId="390"/>
            <ac:spMk id="28" creationId="{34B93F3F-60E2-D049-BE95-66E8F3BE59DC}"/>
          </ac:spMkLst>
        </pc:spChg>
        <pc:spChg chg="add mod">
          <ac:chgData name="Li Qianxiao" userId="64a5c823-0c12-42a3-894d-a19ad3bb3348" providerId="ADAL" clId="{FB038EB7-2252-8B46-B4CF-60DB32BBDC31}" dt="2019-08-23T01:51:30.036" v="744" actId="164"/>
          <ac:spMkLst>
            <pc:docMk/>
            <pc:sldMk cId="834854300" sldId="390"/>
            <ac:spMk id="29" creationId="{76B712D4-DEC2-A348-86C5-B29FB7ABDDA5}"/>
          </ac:spMkLst>
        </pc:spChg>
        <pc:spChg chg="add mod">
          <ac:chgData name="Li Qianxiao" userId="64a5c823-0c12-42a3-894d-a19ad3bb3348" providerId="ADAL" clId="{FB038EB7-2252-8B46-B4CF-60DB32BBDC31}" dt="2019-08-23T01:51:30.036" v="744" actId="164"/>
          <ac:spMkLst>
            <pc:docMk/>
            <pc:sldMk cId="834854300" sldId="390"/>
            <ac:spMk id="30" creationId="{685AC8E8-09D7-AE49-AB29-10751E5D3D85}"/>
          </ac:spMkLst>
        </pc:spChg>
        <pc:spChg chg="add mod">
          <ac:chgData name="Li Qianxiao" userId="64a5c823-0c12-42a3-894d-a19ad3bb3348" providerId="ADAL" clId="{FB038EB7-2252-8B46-B4CF-60DB32BBDC31}" dt="2019-08-23T01:56:56.838" v="843" actId="1076"/>
          <ac:spMkLst>
            <pc:docMk/>
            <pc:sldMk cId="834854300" sldId="390"/>
            <ac:spMk id="43" creationId="{52718AA6-DA7A-1240-9056-9F86B02C0B50}"/>
          </ac:spMkLst>
        </pc:spChg>
        <pc:spChg chg="add del mod">
          <ac:chgData name="Li Qianxiao" userId="64a5c823-0c12-42a3-894d-a19ad3bb3348" providerId="ADAL" clId="{FB038EB7-2252-8B46-B4CF-60DB32BBDC31}" dt="2019-08-23T01:53:24.531" v="762"/>
          <ac:spMkLst>
            <pc:docMk/>
            <pc:sldMk cId="834854300" sldId="390"/>
            <ac:spMk id="43" creationId="{D5A7C51E-60A1-1640-9733-9A71F279F3E5}"/>
          </ac:spMkLst>
        </pc:spChg>
        <pc:spChg chg="add mod">
          <ac:chgData name="Li Qianxiao" userId="64a5c823-0c12-42a3-894d-a19ad3bb3348" providerId="ADAL" clId="{FB038EB7-2252-8B46-B4CF-60DB32BBDC31}" dt="2019-08-23T01:55:50.453" v="820" actId="20577"/>
          <ac:spMkLst>
            <pc:docMk/>
            <pc:sldMk cId="834854300" sldId="390"/>
            <ac:spMk id="45" creationId="{718DC9AC-C0B5-DE49-A7F3-D912ABD59ADF}"/>
          </ac:spMkLst>
        </pc:spChg>
        <pc:grpChg chg="add mod">
          <ac:chgData name="Li Qianxiao" userId="64a5c823-0c12-42a3-894d-a19ad3bb3348" providerId="ADAL" clId="{FB038EB7-2252-8B46-B4CF-60DB32BBDC31}" dt="2019-08-23T01:53:09.425" v="759" actId="12788"/>
          <ac:grpSpMkLst>
            <pc:docMk/>
            <pc:sldMk cId="834854300" sldId="390"/>
            <ac:grpSpMk id="31" creationId="{B567A7ED-EA44-3947-98AC-D2B1759389CF}"/>
          </ac:grpSpMkLst>
        </pc:grpChg>
        <pc:grpChg chg="add mod">
          <ac:chgData name="Li Qianxiao" userId="64a5c823-0c12-42a3-894d-a19ad3bb3348" providerId="ADAL" clId="{FB038EB7-2252-8B46-B4CF-60DB32BBDC31}" dt="2019-08-23T01:53:09.425" v="759" actId="12788"/>
          <ac:grpSpMkLst>
            <pc:docMk/>
            <pc:sldMk cId="834854300" sldId="390"/>
            <ac:grpSpMk id="32" creationId="{FE9E6396-E53D-2240-A05A-8D314255A8D1}"/>
          </ac:grpSpMkLst>
        </pc:grpChg>
        <pc:grpChg chg="add mod">
          <ac:chgData name="Li Qianxiao" userId="64a5c823-0c12-42a3-894d-a19ad3bb3348" providerId="ADAL" clId="{FB038EB7-2252-8B46-B4CF-60DB32BBDC31}" dt="2019-08-23T01:53:09.425" v="759" actId="12788"/>
          <ac:grpSpMkLst>
            <pc:docMk/>
            <pc:sldMk cId="834854300" sldId="390"/>
            <ac:grpSpMk id="33" creationId="{AF1B245F-F2A5-354B-8080-948E30221AC5}"/>
          </ac:grpSpMkLst>
        </pc:grpChg>
        <pc:grpChg chg="add mod">
          <ac:chgData name="Li Qianxiao" userId="64a5c823-0c12-42a3-894d-a19ad3bb3348" providerId="ADAL" clId="{FB038EB7-2252-8B46-B4CF-60DB32BBDC31}" dt="2019-08-23T01:53:09.425" v="759" actId="12788"/>
          <ac:grpSpMkLst>
            <pc:docMk/>
            <pc:sldMk cId="834854300" sldId="390"/>
            <ac:grpSpMk id="34" creationId="{94D34FBC-5115-2246-8F31-9571FC5433F8}"/>
          </ac:grpSpMkLst>
        </pc:grpChg>
        <pc:grpChg chg="add mod">
          <ac:chgData name="Li Qianxiao" userId="64a5c823-0c12-42a3-894d-a19ad3bb3348" providerId="ADAL" clId="{FB038EB7-2252-8B46-B4CF-60DB32BBDC31}" dt="2019-08-23T01:53:09.425" v="759" actId="12788"/>
          <ac:grpSpMkLst>
            <pc:docMk/>
            <pc:sldMk cId="834854300" sldId="390"/>
            <ac:grpSpMk id="35" creationId="{6403D982-89FC-2E41-BB26-3B06ED994926}"/>
          </ac:grpSpMkLst>
        </pc:grpChg>
        <pc:grpChg chg="add mod">
          <ac:chgData name="Li Qianxiao" userId="64a5c823-0c12-42a3-894d-a19ad3bb3348" providerId="ADAL" clId="{FB038EB7-2252-8B46-B4CF-60DB32BBDC31}" dt="2019-08-23T01:53:09.425" v="759" actId="12788"/>
          <ac:grpSpMkLst>
            <pc:docMk/>
            <pc:sldMk cId="834854300" sldId="390"/>
            <ac:grpSpMk id="36" creationId="{EA982182-78D6-414F-8F12-8788E82CC688}"/>
          </ac:grpSpMkLst>
        </pc:grpChg>
        <pc:grpChg chg="add mod">
          <ac:chgData name="Li Qianxiao" userId="64a5c823-0c12-42a3-894d-a19ad3bb3348" providerId="ADAL" clId="{FB038EB7-2252-8B46-B4CF-60DB32BBDC31}" dt="2019-08-23T01:53:09.425" v="759" actId="12788"/>
          <ac:grpSpMkLst>
            <pc:docMk/>
            <pc:sldMk cId="834854300" sldId="390"/>
            <ac:grpSpMk id="37" creationId="{FED3AE8A-E71C-584A-9965-870478B842E6}"/>
          </ac:grpSpMkLst>
        </pc:grpChg>
        <pc:grpChg chg="add mod">
          <ac:chgData name="Li Qianxiao" userId="64a5c823-0c12-42a3-894d-a19ad3bb3348" providerId="ADAL" clId="{FB038EB7-2252-8B46-B4CF-60DB32BBDC31}" dt="2019-08-23T01:53:09.425" v="759" actId="12788"/>
          <ac:grpSpMkLst>
            <pc:docMk/>
            <pc:sldMk cId="834854300" sldId="390"/>
            <ac:grpSpMk id="38" creationId="{1F71ABBB-F944-A440-A134-CF71C8ED5782}"/>
          </ac:grpSpMkLst>
        </pc:grpChg>
        <pc:grpChg chg="add mod">
          <ac:chgData name="Li Qianxiao" userId="64a5c823-0c12-42a3-894d-a19ad3bb3348" providerId="ADAL" clId="{FB038EB7-2252-8B46-B4CF-60DB32BBDC31}" dt="2019-08-23T01:53:09.425" v="759" actId="12788"/>
          <ac:grpSpMkLst>
            <pc:docMk/>
            <pc:sldMk cId="834854300" sldId="390"/>
            <ac:grpSpMk id="39" creationId="{20A06A17-DDF7-5240-B3FC-BFF7B23BF918}"/>
          </ac:grpSpMkLst>
        </pc:grpChg>
        <pc:grpChg chg="add mod">
          <ac:chgData name="Li Qianxiao" userId="64a5c823-0c12-42a3-894d-a19ad3bb3348" providerId="ADAL" clId="{FB038EB7-2252-8B46-B4CF-60DB32BBDC31}" dt="2019-08-23T01:53:09.425" v="759" actId="12788"/>
          <ac:grpSpMkLst>
            <pc:docMk/>
            <pc:sldMk cId="834854300" sldId="390"/>
            <ac:grpSpMk id="40" creationId="{C63A40B5-3203-5A4F-867E-9B08C19EFFC7}"/>
          </ac:grpSpMkLst>
        </pc:grpChg>
        <pc:grpChg chg="add mod">
          <ac:chgData name="Li Qianxiao" userId="64a5c823-0c12-42a3-894d-a19ad3bb3348" providerId="ADAL" clId="{FB038EB7-2252-8B46-B4CF-60DB32BBDC31}" dt="2019-08-23T01:53:09.425" v="759" actId="12788"/>
          <ac:grpSpMkLst>
            <pc:docMk/>
            <pc:sldMk cId="834854300" sldId="390"/>
            <ac:grpSpMk id="41" creationId="{5A3180EC-EB4F-EE4A-976D-447307F62416}"/>
          </ac:grpSpMkLst>
        </pc:grpChg>
        <pc:grpChg chg="add mod">
          <ac:chgData name="Li Qianxiao" userId="64a5c823-0c12-42a3-894d-a19ad3bb3348" providerId="ADAL" clId="{FB038EB7-2252-8B46-B4CF-60DB32BBDC31}" dt="2019-08-23T01:53:09.425" v="759" actId="12788"/>
          <ac:grpSpMkLst>
            <pc:docMk/>
            <pc:sldMk cId="834854300" sldId="390"/>
            <ac:grpSpMk id="42" creationId="{84724905-B7F0-4045-8758-C69C3FFA5E87}"/>
          </ac:grpSpMkLst>
        </pc:grpChg>
        <pc:grpChg chg="add mod">
          <ac:chgData name="Li Qianxiao" userId="64a5c823-0c12-42a3-894d-a19ad3bb3348" providerId="ADAL" clId="{FB038EB7-2252-8B46-B4CF-60DB32BBDC31}" dt="2019-08-23T01:53:09.425" v="759" actId="12788"/>
          <ac:grpSpMkLst>
            <pc:docMk/>
            <pc:sldMk cId="834854300" sldId="390"/>
            <ac:grpSpMk id="44" creationId="{D1B53429-35D6-F54C-8774-E9E054C4EC12}"/>
          </ac:grpSpMkLst>
        </pc:grpChg>
      </pc:sldChg>
      <pc:sldChg chg="modSp add ord">
        <pc:chgData name="Li Qianxiao" userId="64a5c823-0c12-42a3-894d-a19ad3bb3348" providerId="ADAL" clId="{FB038EB7-2252-8B46-B4CF-60DB32BBDC31}" dt="2019-08-23T04:09:15.607" v="1554"/>
        <pc:sldMkLst>
          <pc:docMk/>
          <pc:sldMk cId="1396236891" sldId="391"/>
        </pc:sldMkLst>
        <pc:spChg chg="mod">
          <ac:chgData name="Li Qianxiao" userId="64a5c823-0c12-42a3-894d-a19ad3bb3348" providerId="ADAL" clId="{FB038EB7-2252-8B46-B4CF-60DB32BBDC31}" dt="2019-08-23T03:54:44.134" v="1048" actId="20577"/>
          <ac:spMkLst>
            <pc:docMk/>
            <pc:sldMk cId="1396236891" sldId="391"/>
            <ac:spMk id="2" creationId="{E171BFC1-AF92-6D42-9439-B49109B15283}"/>
          </ac:spMkLst>
        </pc:spChg>
        <pc:spChg chg="mod">
          <ac:chgData name="Li Qianxiao" userId="64a5c823-0c12-42a3-894d-a19ad3bb3348" providerId="ADAL" clId="{FB038EB7-2252-8B46-B4CF-60DB32BBDC31}" dt="2019-08-23T04:05:15.370" v="1530" actId="20577"/>
          <ac:spMkLst>
            <pc:docMk/>
            <pc:sldMk cId="1396236891" sldId="391"/>
            <ac:spMk id="3" creationId="{21F1822F-0B4D-1344-94AC-D854B3B8B845}"/>
          </ac:spMkLst>
        </pc:spChg>
      </pc:sldChg>
    </pc:docChg>
  </pc:docChgLst>
  <pc:docChgLst>
    <pc:chgData name="Li Qianxiao" userId="64a5c823-0c12-42a3-894d-a19ad3bb3348" providerId="ADAL" clId="{3D8799FF-5D5F-7549-8A6C-64DE70386A57}"/>
    <pc:docChg chg="custSel modSld">
      <pc:chgData name="Li Qianxiao" userId="64a5c823-0c12-42a3-894d-a19ad3bb3348" providerId="ADAL" clId="{3D8799FF-5D5F-7549-8A6C-64DE70386A57}" dt="2020-08-18T14:01:33.881" v="1" actId="7634"/>
      <pc:docMkLst>
        <pc:docMk/>
      </pc:docMkLst>
      <pc:sldChg chg="addSp">
        <pc:chgData name="Li Qianxiao" userId="64a5c823-0c12-42a3-894d-a19ad3bb3348" providerId="ADAL" clId="{3D8799FF-5D5F-7549-8A6C-64DE70386A57}" dt="2020-08-18T12:51:48.010" v="0" actId="7634"/>
        <pc:sldMkLst>
          <pc:docMk/>
          <pc:sldMk cId="4201217130" sldId="351"/>
        </pc:sldMkLst>
        <pc:inkChg chg="add">
          <ac:chgData name="Li Qianxiao" userId="64a5c823-0c12-42a3-894d-a19ad3bb3348" providerId="ADAL" clId="{3D8799FF-5D5F-7549-8A6C-64DE70386A57}" dt="2020-08-18T12:51:48.010" v="0" actId="7634"/>
          <ac:inkMkLst>
            <pc:docMk/>
            <pc:sldMk cId="4201217130" sldId="351"/>
            <ac:inkMk id="4" creationId="{7110E7E5-55DD-AB49-88A0-1149D66FE9F1}"/>
          </ac:inkMkLst>
        </pc:inkChg>
      </pc:sldChg>
      <pc:sldChg chg="addSp">
        <pc:chgData name="Li Qianxiao" userId="64a5c823-0c12-42a3-894d-a19ad3bb3348" providerId="ADAL" clId="{3D8799FF-5D5F-7549-8A6C-64DE70386A57}" dt="2020-08-18T12:51:48.010" v="0" actId="7634"/>
        <pc:sldMkLst>
          <pc:docMk/>
          <pc:sldMk cId="3480541508" sldId="352"/>
        </pc:sldMkLst>
        <pc:inkChg chg="add">
          <ac:chgData name="Li Qianxiao" userId="64a5c823-0c12-42a3-894d-a19ad3bb3348" providerId="ADAL" clId="{3D8799FF-5D5F-7549-8A6C-64DE70386A57}" dt="2020-08-18T12:51:48.010" v="0" actId="7634"/>
          <ac:inkMkLst>
            <pc:docMk/>
            <pc:sldMk cId="3480541508" sldId="352"/>
            <ac:inkMk id="7" creationId="{488FC319-E435-C44D-9F8D-EEB584C7351D}"/>
          </ac:inkMkLst>
        </pc:inkChg>
      </pc:sldChg>
      <pc:sldChg chg="addSp">
        <pc:chgData name="Li Qianxiao" userId="64a5c823-0c12-42a3-894d-a19ad3bb3348" providerId="ADAL" clId="{3D8799FF-5D5F-7549-8A6C-64DE70386A57}" dt="2020-08-18T14:01:33.881" v="1" actId="7634"/>
        <pc:sldMkLst>
          <pc:docMk/>
          <pc:sldMk cId="868509872" sldId="353"/>
        </pc:sldMkLst>
        <pc:inkChg chg="add">
          <ac:chgData name="Li Qianxiao" userId="64a5c823-0c12-42a3-894d-a19ad3bb3348" providerId="ADAL" clId="{3D8799FF-5D5F-7549-8A6C-64DE70386A57}" dt="2020-08-18T14:01:33.881" v="1" actId="7634"/>
          <ac:inkMkLst>
            <pc:docMk/>
            <pc:sldMk cId="868509872" sldId="353"/>
            <ac:inkMk id="3" creationId="{30692BF1-CF61-E44A-84CC-70BC84D20935}"/>
          </ac:inkMkLst>
        </pc:inkChg>
      </pc:sldChg>
      <pc:sldChg chg="addSp">
        <pc:chgData name="Li Qianxiao" userId="64a5c823-0c12-42a3-894d-a19ad3bb3348" providerId="ADAL" clId="{3D8799FF-5D5F-7549-8A6C-64DE70386A57}" dt="2020-08-18T12:51:48.010" v="0" actId="7634"/>
        <pc:sldMkLst>
          <pc:docMk/>
          <pc:sldMk cId="924890653" sldId="354"/>
        </pc:sldMkLst>
        <pc:inkChg chg="add">
          <ac:chgData name="Li Qianxiao" userId="64a5c823-0c12-42a3-894d-a19ad3bb3348" providerId="ADAL" clId="{3D8799FF-5D5F-7549-8A6C-64DE70386A57}" dt="2020-08-18T12:51:48.010" v="0" actId="7634"/>
          <ac:inkMkLst>
            <pc:docMk/>
            <pc:sldMk cId="924890653" sldId="354"/>
            <ac:inkMk id="23" creationId="{2DCE651F-CE61-B244-A71D-121626047187}"/>
          </ac:inkMkLst>
        </pc:inkChg>
      </pc:sldChg>
      <pc:sldChg chg="addSp">
        <pc:chgData name="Li Qianxiao" userId="64a5c823-0c12-42a3-894d-a19ad3bb3348" providerId="ADAL" clId="{3D8799FF-5D5F-7549-8A6C-64DE70386A57}" dt="2020-08-18T12:51:48.010" v="0" actId="7634"/>
        <pc:sldMkLst>
          <pc:docMk/>
          <pc:sldMk cId="19694937" sldId="355"/>
        </pc:sldMkLst>
        <pc:inkChg chg="add">
          <ac:chgData name="Li Qianxiao" userId="64a5c823-0c12-42a3-894d-a19ad3bb3348" providerId="ADAL" clId="{3D8799FF-5D5F-7549-8A6C-64DE70386A57}" dt="2020-08-18T12:51:48.010" v="0" actId="7634"/>
          <ac:inkMkLst>
            <pc:docMk/>
            <pc:sldMk cId="19694937" sldId="355"/>
            <ac:inkMk id="3" creationId="{B58D7059-CE89-B046-B1E5-E16B97BC1CEE}"/>
          </ac:inkMkLst>
        </pc:inkChg>
      </pc:sldChg>
      <pc:sldChg chg="addSp">
        <pc:chgData name="Li Qianxiao" userId="64a5c823-0c12-42a3-894d-a19ad3bb3348" providerId="ADAL" clId="{3D8799FF-5D5F-7549-8A6C-64DE70386A57}" dt="2020-08-18T14:01:33.881" v="1" actId="7634"/>
        <pc:sldMkLst>
          <pc:docMk/>
          <pc:sldMk cId="2245423392" sldId="356"/>
        </pc:sldMkLst>
        <pc:inkChg chg="add">
          <ac:chgData name="Li Qianxiao" userId="64a5c823-0c12-42a3-894d-a19ad3bb3348" providerId="ADAL" clId="{3D8799FF-5D5F-7549-8A6C-64DE70386A57}" dt="2020-08-18T14:01:33.881" v="1" actId="7634"/>
          <ac:inkMkLst>
            <pc:docMk/>
            <pc:sldMk cId="2245423392" sldId="356"/>
            <ac:inkMk id="5" creationId="{279374CC-E5EF-144D-A331-B964430C27EB}"/>
          </ac:inkMkLst>
        </pc:inkChg>
      </pc:sldChg>
      <pc:sldChg chg="addSp">
        <pc:chgData name="Li Qianxiao" userId="64a5c823-0c12-42a3-894d-a19ad3bb3348" providerId="ADAL" clId="{3D8799FF-5D5F-7549-8A6C-64DE70386A57}" dt="2020-08-18T14:01:33.881" v="1" actId="7634"/>
        <pc:sldMkLst>
          <pc:docMk/>
          <pc:sldMk cId="1366652749" sldId="357"/>
        </pc:sldMkLst>
        <pc:inkChg chg="add">
          <ac:chgData name="Li Qianxiao" userId="64a5c823-0c12-42a3-894d-a19ad3bb3348" providerId="ADAL" clId="{3D8799FF-5D5F-7549-8A6C-64DE70386A57}" dt="2020-08-18T14:01:33.881" v="1" actId="7634"/>
          <ac:inkMkLst>
            <pc:docMk/>
            <pc:sldMk cId="1366652749" sldId="357"/>
            <ac:inkMk id="4" creationId="{97448FAE-B673-6940-92D4-8C5FACA8B818}"/>
          </ac:inkMkLst>
        </pc:inkChg>
      </pc:sldChg>
      <pc:sldChg chg="addSp">
        <pc:chgData name="Li Qianxiao" userId="64a5c823-0c12-42a3-894d-a19ad3bb3348" providerId="ADAL" clId="{3D8799FF-5D5F-7549-8A6C-64DE70386A57}" dt="2020-08-18T14:01:33.881" v="1" actId="7634"/>
        <pc:sldMkLst>
          <pc:docMk/>
          <pc:sldMk cId="4217199055" sldId="358"/>
        </pc:sldMkLst>
        <pc:inkChg chg="add">
          <ac:chgData name="Li Qianxiao" userId="64a5c823-0c12-42a3-894d-a19ad3bb3348" providerId="ADAL" clId="{3D8799FF-5D5F-7549-8A6C-64DE70386A57}" dt="2020-08-18T14:01:33.881" v="1" actId="7634"/>
          <ac:inkMkLst>
            <pc:docMk/>
            <pc:sldMk cId="4217199055" sldId="358"/>
            <ac:inkMk id="5" creationId="{DCB03922-73C5-2E4A-9C18-3AC090561408}"/>
          </ac:inkMkLst>
        </pc:inkChg>
      </pc:sldChg>
      <pc:sldChg chg="addSp">
        <pc:chgData name="Li Qianxiao" userId="64a5c823-0c12-42a3-894d-a19ad3bb3348" providerId="ADAL" clId="{3D8799FF-5D5F-7549-8A6C-64DE70386A57}" dt="2020-08-18T14:01:33.881" v="1" actId="7634"/>
        <pc:sldMkLst>
          <pc:docMk/>
          <pc:sldMk cId="1017186067" sldId="359"/>
        </pc:sldMkLst>
        <pc:inkChg chg="add">
          <ac:chgData name="Li Qianxiao" userId="64a5c823-0c12-42a3-894d-a19ad3bb3348" providerId="ADAL" clId="{3D8799FF-5D5F-7549-8A6C-64DE70386A57}" dt="2020-08-18T14:01:33.881" v="1" actId="7634"/>
          <ac:inkMkLst>
            <pc:docMk/>
            <pc:sldMk cId="1017186067" sldId="359"/>
            <ac:inkMk id="2" creationId="{FD1E96B9-7765-0C40-B032-FBAD450D04E7}"/>
          </ac:inkMkLst>
        </pc:inkChg>
      </pc:sldChg>
      <pc:sldChg chg="addSp">
        <pc:chgData name="Li Qianxiao" userId="64a5c823-0c12-42a3-894d-a19ad3bb3348" providerId="ADAL" clId="{3D8799FF-5D5F-7549-8A6C-64DE70386A57}" dt="2020-08-18T14:01:33.881" v="1" actId="7634"/>
        <pc:sldMkLst>
          <pc:docMk/>
          <pc:sldMk cId="3077974451" sldId="361"/>
        </pc:sldMkLst>
        <pc:inkChg chg="add">
          <ac:chgData name="Li Qianxiao" userId="64a5c823-0c12-42a3-894d-a19ad3bb3348" providerId="ADAL" clId="{3D8799FF-5D5F-7549-8A6C-64DE70386A57}" dt="2020-08-18T14:01:33.881" v="1" actId="7634"/>
          <ac:inkMkLst>
            <pc:docMk/>
            <pc:sldMk cId="3077974451" sldId="361"/>
            <ac:inkMk id="5" creationId="{B558F328-56D5-864F-B975-24E398280F38}"/>
          </ac:inkMkLst>
        </pc:inkChg>
      </pc:sldChg>
      <pc:sldChg chg="addSp">
        <pc:chgData name="Li Qianxiao" userId="64a5c823-0c12-42a3-894d-a19ad3bb3348" providerId="ADAL" clId="{3D8799FF-5D5F-7549-8A6C-64DE70386A57}" dt="2020-08-18T14:01:33.881" v="1" actId="7634"/>
        <pc:sldMkLst>
          <pc:docMk/>
          <pc:sldMk cId="2812132533" sldId="362"/>
        </pc:sldMkLst>
        <pc:inkChg chg="add">
          <ac:chgData name="Li Qianxiao" userId="64a5c823-0c12-42a3-894d-a19ad3bb3348" providerId="ADAL" clId="{3D8799FF-5D5F-7549-8A6C-64DE70386A57}" dt="2020-08-18T14:01:33.881" v="1" actId="7634"/>
          <ac:inkMkLst>
            <pc:docMk/>
            <pc:sldMk cId="2812132533" sldId="362"/>
            <ac:inkMk id="5" creationId="{43BD78F4-642C-6B4B-82C6-BBBB06388525}"/>
          </ac:inkMkLst>
        </pc:inkChg>
      </pc:sldChg>
    </pc:docChg>
  </pc:docChgLst>
  <pc:docChgLst>
    <pc:chgData name="Qianxiao Li" userId="64a5c823-0c12-42a3-894d-a19ad3bb3348" providerId="ADAL" clId="{5450B794-AF17-4D97-AA59-5B56F0BA9BD0}"/>
    <pc:docChg chg="undo redo custSel mod addSld delSld modSld sldOrd modMainMaster delSection modSection">
      <pc:chgData name="Qianxiao Li" userId="64a5c823-0c12-42a3-894d-a19ad3bb3348" providerId="ADAL" clId="{5450B794-AF17-4D97-AA59-5B56F0BA9BD0}" dt="2019-08-11T15:50:44.652" v="19246" actId="20577"/>
      <pc:docMkLst>
        <pc:docMk/>
      </pc:docMkLst>
      <pc:sldChg chg="addSp delSp modSp ord">
        <pc:chgData name="Qianxiao Li" userId="64a5c823-0c12-42a3-894d-a19ad3bb3348" providerId="ADAL" clId="{5450B794-AF17-4D97-AA59-5B56F0BA9BD0}" dt="2019-08-11T15:12:09.679" v="18002"/>
        <pc:sldMkLst>
          <pc:docMk/>
          <pc:sldMk cId="0" sldId="256"/>
        </pc:sldMkLst>
        <pc:spChg chg="add del mod">
          <ac:chgData name="Qianxiao Li" userId="64a5c823-0c12-42a3-894d-a19ad3bb3348" providerId="ADAL" clId="{5450B794-AF17-4D97-AA59-5B56F0BA9BD0}" dt="2019-08-10T08:58:38.189" v="2157"/>
          <ac:spMkLst>
            <pc:docMk/>
            <pc:sldMk cId="0" sldId="256"/>
            <ac:spMk id="2" creationId="{A94B5B73-D24B-45CC-AFF4-7C70E8CF311E}"/>
          </ac:spMkLst>
        </pc:spChg>
      </pc:sldChg>
      <pc:sldChg chg="addSp delSp modSp add ord">
        <pc:chgData name="Qianxiao Li" userId="64a5c823-0c12-42a3-894d-a19ad3bb3348" providerId="ADAL" clId="{5450B794-AF17-4D97-AA59-5B56F0BA9BD0}" dt="2019-08-11T15:11:10.080" v="17999"/>
        <pc:sldMkLst>
          <pc:docMk/>
          <pc:sldMk cId="3907842376" sldId="294"/>
        </pc:sldMkLst>
        <pc:spChg chg="del">
          <ac:chgData name="Qianxiao Li" userId="64a5c823-0c12-42a3-894d-a19ad3bb3348" providerId="ADAL" clId="{5450B794-AF17-4D97-AA59-5B56F0BA9BD0}" dt="2019-08-11T03:17:58.984" v="4837"/>
          <ac:spMkLst>
            <pc:docMk/>
            <pc:sldMk cId="3907842376" sldId="294"/>
            <ac:spMk id="2" creationId="{D4387D97-648D-40B2-9222-43A18F8CC87A}"/>
          </ac:spMkLst>
        </pc:spChg>
        <pc:spChg chg="del">
          <ac:chgData name="Qianxiao Li" userId="64a5c823-0c12-42a3-894d-a19ad3bb3348" providerId="ADAL" clId="{5450B794-AF17-4D97-AA59-5B56F0BA9BD0}" dt="2019-08-11T03:17:58.984" v="4837"/>
          <ac:spMkLst>
            <pc:docMk/>
            <pc:sldMk cId="3907842376" sldId="294"/>
            <ac:spMk id="3" creationId="{8D72A5A8-9B96-405D-9575-762D94347671}"/>
          </ac:spMkLst>
        </pc:spChg>
        <pc:spChg chg="add mod">
          <ac:chgData name="Qianxiao Li" userId="64a5c823-0c12-42a3-894d-a19ad3bb3348" providerId="ADAL" clId="{5450B794-AF17-4D97-AA59-5B56F0BA9BD0}" dt="2019-08-11T03:18:02.802" v="4849" actId="20577"/>
          <ac:spMkLst>
            <pc:docMk/>
            <pc:sldMk cId="3907842376" sldId="294"/>
            <ac:spMk id="5" creationId="{2B77D3EA-D999-4771-B98B-EE4160D67871}"/>
          </ac:spMkLst>
        </pc:spChg>
      </pc:sldChg>
      <pc:sldMasterChg chg="delSp modSldLayout">
        <pc:chgData name="Qianxiao Li" userId="64a5c823-0c12-42a3-894d-a19ad3bb3348" providerId="ADAL" clId="{5450B794-AF17-4D97-AA59-5B56F0BA9BD0}" dt="2019-08-11T06:01:59.581" v="7586" actId="113"/>
        <pc:sldMasterMkLst>
          <pc:docMk/>
          <pc:sldMasterMk cId="0" sldId="2147483648"/>
        </pc:sldMasterMkLst>
        <pc:picChg chg="del">
          <ac:chgData name="Qianxiao Li" userId="64a5c823-0c12-42a3-894d-a19ad3bb3348" providerId="ADAL" clId="{5450B794-AF17-4D97-AA59-5B56F0BA9BD0}" dt="2019-08-10T08:58:58.900" v="2158" actId="478"/>
          <ac:picMkLst>
            <pc:docMk/>
            <pc:sldMasterMk cId="0" sldId="2147483648"/>
            <ac:picMk id="1032" creationId="{939DC71A-2397-094F-81DA-151B269FA599}"/>
          </ac:picMkLst>
        </pc:picChg>
        <pc:sldLayoutChg chg="modSp">
          <pc:chgData name="Qianxiao Li" userId="64a5c823-0c12-42a3-894d-a19ad3bb3348" providerId="ADAL" clId="{5450B794-AF17-4D97-AA59-5B56F0BA9BD0}" dt="2019-08-11T06:01:59.581" v="7586" actId="113"/>
          <pc:sldLayoutMkLst>
            <pc:docMk/>
            <pc:sldMasterMk cId="0" sldId="2147483648"/>
            <pc:sldLayoutMk cId="1733134090" sldId="2147483661"/>
          </pc:sldLayoutMkLst>
          <pc:spChg chg="mod">
            <ac:chgData name="Qianxiao Li" userId="64a5c823-0c12-42a3-894d-a19ad3bb3348" providerId="ADAL" clId="{5450B794-AF17-4D97-AA59-5B56F0BA9BD0}" dt="2019-08-11T06:01:59.581" v="7586" actId="113"/>
            <ac:spMkLst>
              <pc:docMk/>
              <pc:sldMasterMk cId="0" sldId="2147483648"/>
              <pc:sldLayoutMk cId="1733134090" sldId="2147483661"/>
              <ac:spMk id="3" creationId="{F6A38B52-2F2B-D94B-9288-84D7331EA959}"/>
            </ac:spMkLst>
          </pc:spChg>
        </pc:sldLayoutChg>
        <pc:sldLayoutChg chg="addSp delSp modSp setBg">
          <pc:chgData name="Qianxiao Li" userId="64a5c823-0c12-42a3-894d-a19ad3bb3348" providerId="ADAL" clId="{5450B794-AF17-4D97-AA59-5B56F0BA9BD0}" dt="2019-08-11T03:10:43.770" v="4834" actId="403"/>
          <pc:sldLayoutMkLst>
            <pc:docMk/>
            <pc:sldMasterMk cId="0" sldId="2147483648"/>
            <pc:sldLayoutMk cId="3843833960" sldId="2147483662"/>
          </pc:sldLayoutMkLst>
          <pc:spChg chg="del mod">
            <ac:chgData name="Qianxiao Li" userId="64a5c823-0c12-42a3-894d-a19ad3bb3348" providerId="ADAL" clId="{5450B794-AF17-4D97-AA59-5B56F0BA9BD0}" dt="2019-08-11T03:05:11.839" v="4765" actId="478"/>
            <ac:spMkLst>
              <pc:docMk/>
              <pc:sldMasterMk cId="0" sldId="2147483648"/>
              <pc:sldLayoutMk cId="3843833960" sldId="2147483662"/>
              <ac:spMk id="2" creationId="{3F298E3E-3AE2-ED41-AB1C-4354C34812EF}"/>
            </ac:spMkLst>
          </pc:spChg>
          <pc:spChg chg="mod">
            <ac:chgData name="Qianxiao Li" userId="64a5c823-0c12-42a3-894d-a19ad3bb3348" providerId="ADAL" clId="{5450B794-AF17-4D97-AA59-5B56F0BA9BD0}" dt="2019-08-11T03:10:43.770" v="4834" actId="403"/>
            <ac:spMkLst>
              <pc:docMk/>
              <pc:sldMasterMk cId="0" sldId="2147483648"/>
              <pc:sldLayoutMk cId="3843833960" sldId="2147483662"/>
              <ac:spMk id="3" creationId="{C73CDE7F-4210-4B41-B2DF-19FBFFDEBF61}"/>
            </ac:spMkLst>
          </pc:spChg>
          <pc:spChg chg="del mod">
            <ac:chgData name="Qianxiao Li" userId="64a5c823-0c12-42a3-894d-a19ad3bb3348" providerId="ADAL" clId="{5450B794-AF17-4D97-AA59-5B56F0BA9BD0}" dt="2019-08-11T03:04:41.506" v="4758" actId="478"/>
            <ac:spMkLst>
              <pc:docMk/>
              <pc:sldMasterMk cId="0" sldId="2147483648"/>
              <pc:sldLayoutMk cId="3843833960" sldId="2147483662"/>
              <ac:spMk id="4" creationId="{0CFB2216-3555-8A45-959B-B961BA28A711}"/>
            </ac:spMkLst>
          </pc:spChg>
          <pc:spChg chg="del">
            <ac:chgData name="Qianxiao Li" userId="64a5c823-0c12-42a3-894d-a19ad3bb3348" providerId="ADAL" clId="{5450B794-AF17-4D97-AA59-5B56F0BA9BD0}" dt="2019-08-11T03:04:42.337" v="4759" actId="478"/>
            <ac:spMkLst>
              <pc:docMk/>
              <pc:sldMasterMk cId="0" sldId="2147483648"/>
              <pc:sldLayoutMk cId="3843833960" sldId="2147483662"/>
              <ac:spMk id="5" creationId="{BBD4ECB5-FEEB-8149-B3D3-1DC594E2AC36}"/>
            </ac:spMkLst>
          </pc:spChg>
          <pc:spChg chg="del">
            <ac:chgData name="Qianxiao Li" userId="64a5c823-0c12-42a3-894d-a19ad3bb3348" providerId="ADAL" clId="{5450B794-AF17-4D97-AA59-5B56F0BA9BD0}" dt="2019-08-11T03:04:39.141" v="4757" actId="478"/>
            <ac:spMkLst>
              <pc:docMk/>
              <pc:sldMasterMk cId="0" sldId="2147483648"/>
              <pc:sldLayoutMk cId="3843833960" sldId="2147483662"/>
              <ac:spMk id="6" creationId="{BC9CF881-940E-874A-BA91-90AC2C831AE7}"/>
            </ac:spMkLst>
          </pc:spChg>
          <pc:spChg chg="add mod">
            <ac:chgData name="Qianxiao Li" userId="64a5c823-0c12-42a3-894d-a19ad3bb3348" providerId="ADAL" clId="{5450B794-AF17-4D97-AA59-5B56F0BA9BD0}" dt="2019-08-11T03:10:17.404" v="4828"/>
            <ac:spMkLst>
              <pc:docMk/>
              <pc:sldMasterMk cId="0" sldId="2147483648"/>
              <pc:sldLayoutMk cId="3843833960" sldId="2147483662"/>
              <ac:spMk id="7" creationId="{B48088DC-8EDB-4668-8E65-169BCF3F0860}"/>
            </ac:spMkLst>
          </pc:spChg>
          <pc:spChg chg="add del">
            <ac:chgData name="Qianxiao Li" userId="64a5c823-0c12-42a3-894d-a19ad3bb3348" providerId="ADAL" clId="{5450B794-AF17-4D97-AA59-5B56F0BA9BD0}" dt="2019-08-11T03:04:58.013" v="4761"/>
            <ac:spMkLst>
              <pc:docMk/>
              <pc:sldMasterMk cId="0" sldId="2147483648"/>
              <pc:sldLayoutMk cId="3843833960" sldId="2147483662"/>
              <ac:spMk id="8" creationId="{82D6F5CB-6469-4A22-973C-C5FD22F157A9}"/>
            </ac:spMkLst>
          </pc:spChg>
          <pc:spChg chg="add mod">
            <ac:chgData name="Qianxiao Li" userId="64a5c823-0c12-42a3-894d-a19ad3bb3348" providerId="ADAL" clId="{5450B794-AF17-4D97-AA59-5B56F0BA9BD0}" dt="2019-08-11T03:10:15.716" v="4827"/>
            <ac:spMkLst>
              <pc:docMk/>
              <pc:sldMasterMk cId="0" sldId="2147483648"/>
              <pc:sldLayoutMk cId="3843833960" sldId="2147483662"/>
              <ac:spMk id="9" creationId="{F0779F44-B0F4-477A-8647-9D80885DDF62}"/>
            </ac:spMkLst>
          </pc:spChg>
          <pc:spChg chg="add del">
            <ac:chgData name="Qianxiao Li" userId="64a5c823-0c12-42a3-894d-a19ad3bb3348" providerId="ADAL" clId="{5450B794-AF17-4D97-AA59-5B56F0BA9BD0}" dt="2019-08-11T03:05:33.237" v="4788"/>
            <ac:spMkLst>
              <pc:docMk/>
              <pc:sldMasterMk cId="0" sldId="2147483648"/>
              <pc:sldLayoutMk cId="3843833960" sldId="2147483662"/>
              <ac:spMk id="10" creationId="{25225893-B59A-4D95-B28E-90355222958C}"/>
            </ac:spMkLst>
          </pc:spChg>
        </pc:sldLayoutChg>
      </pc:sldMasterChg>
    </pc:docChg>
  </pc:docChgLst>
  <pc:docChgLst>
    <pc:chgData name="Li Qianxiao" userId="64a5c823-0c12-42a3-894d-a19ad3bb3348" providerId="ADAL" clId="{C80BAB86-15E7-7046-B460-449A04A82B98}"/>
    <pc:docChg chg="modSld">
      <pc:chgData name="Li Qianxiao" userId="64a5c823-0c12-42a3-894d-a19ad3bb3348" providerId="ADAL" clId="{C80BAB86-15E7-7046-B460-449A04A82B98}" dt="2020-08-18T07:36:18.707" v="38" actId="20577"/>
      <pc:docMkLst>
        <pc:docMk/>
      </pc:docMkLst>
      <pc:sldChg chg="modSp mod">
        <pc:chgData name="Li Qianxiao" userId="64a5c823-0c12-42a3-894d-a19ad3bb3348" providerId="ADAL" clId="{C80BAB86-15E7-7046-B460-449A04A82B98}" dt="2020-08-18T07:36:18.707" v="38" actId="20577"/>
        <pc:sldMkLst>
          <pc:docMk/>
          <pc:sldMk cId="4217199055" sldId="358"/>
        </pc:sldMkLst>
        <pc:spChg chg="mod">
          <ac:chgData name="Li Qianxiao" userId="64a5c823-0c12-42a3-894d-a19ad3bb3348" providerId="ADAL" clId="{C80BAB86-15E7-7046-B460-449A04A82B98}" dt="2020-08-18T07:36:18.707" v="38" actId="20577"/>
          <ac:spMkLst>
            <pc:docMk/>
            <pc:sldMk cId="4217199055" sldId="358"/>
            <ac:spMk id="4" creationId="{8DE10250-042B-4E61-8355-D9EEEB7FB77E}"/>
          </ac:spMkLst>
        </pc:spChg>
      </pc:sldChg>
    </pc:docChg>
  </pc:docChgLst>
  <pc:docChgLst>
    <pc:chgData name="Li Qianxiao" userId="64a5c823-0c12-42a3-894d-a19ad3bb3348" providerId="ADAL" clId="{3545BF3D-ACDF-496F-9B08-8D1A11FF950A}"/>
    <pc:docChg chg="undo custSel addSld delSld modSld sldOrd modSection">
      <pc:chgData name="Li Qianxiao" userId="64a5c823-0c12-42a3-894d-a19ad3bb3348" providerId="ADAL" clId="{3545BF3D-ACDF-496F-9B08-8D1A11FF950A}" dt="2019-08-16T07:00:23.752" v="3165" actId="20577"/>
      <pc:docMkLst>
        <pc:docMk/>
      </pc:docMkLst>
    </pc:docChg>
  </pc:docChgLst>
  <pc:docChgLst>
    <pc:chgData name="Li Qianxiao" userId="64a5c823-0c12-42a3-894d-a19ad3bb3348" providerId="ADAL" clId="{81698419-0CE1-4AB7-9269-FE683E3FF052}"/>
    <pc:docChg chg="undo redo custSel addSld delSld modSld sldOrd modSection">
      <pc:chgData name="Li Qianxiao" userId="64a5c823-0c12-42a3-894d-a19ad3bb3348" providerId="ADAL" clId="{81698419-0CE1-4AB7-9269-FE683E3FF052}" dt="2019-08-23T10:48:19.801" v="10751"/>
      <pc:docMkLst>
        <pc:docMk/>
      </pc:docMkLst>
      <pc:sldChg chg="modSp">
        <pc:chgData name="Li Qianxiao" userId="64a5c823-0c12-42a3-894d-a19ad3bb3348" providerId="ADAL" clId="{81698419-0CE1-4AB7-9269-FE683E3FF052}" dt="2019-08-20T10:00:42.486" v="1387" actId="20577"/>
        <pc:sldMkLst>
          <pc:docMk/>
          <pc:sldMk cId="3907842376" sldId="294"/>
        </pc:sldMkLst>
        <pc:spChg chg="mod">
          <ac:chgData name="Li Qianxiao" userId="64a5c823-0c12-42a3-894d-a19ad3bb3348" providerId="ADAL" clId="{81698419-0CE1-4AB7-9269-FE683E3FF052}" dt="2019-08-20T10:00:42.486" v="1387" actId="20577"/>
          <ac:spMkLst>
            <pc:docMk/>
            <pc:sldMk cId="3907842376" sldId="294"/>
            <ac:spMk id="5" creationId="{2B77D3EA-D999-4771-B98B-EE4160D67871}"/>
          </ac:spMkLst>
        </pc:spChg>
      </pc:sldChg>
      <pc:sldChg chg="addSp delSp modSp">
        <pc:chgData name="Li Qianxiao" userId="64a5c823-0c12-42a3-894d-a19ad3bb3348" providerId="ADAL" clId="{81698419-0CE1-4AB7-9269-FE683E3FF052}" dt="2019-08-20T10:01:30.183" v="1439" actId="20577"/>
        <pc:sldMkLst>
          <pc:docMk/>
          <pc:sldMk cId="346894449" sldId="341"/>
        </pc:sldMkLst>
        <pc:spChg chg="mod">
          <ac:chgData name="Li Qianxiao" userId="64a5c823-0c12-42a3-894d-a19ad3bb3348" providerId="ADAL" clId="{81698419-0CE1-4AB7-9269-FE683E3FF052}" dt="2019-08-20T10:01:30.183" v="1439" actId="20577"/>
          <ac:spMkLst>
            <pc:docMk/>
            <pc:sldMk cId="346894449" sldId="341"/>
            <ac:spMk id="4" creationId="{88DB6792-EF30-9546-8F41-D26D4C38790C}"/>
          </ac:spMkLst>
        </pc:spChg>
        <pc:spChg chg="add del">
          <ac:chgData name="Li Qianxiao" userId="64a5c823-0c12-42a3-894d-a19ad3bb3348" providerId="ADAL" clId="{81698419-0CE1-4AB7-9269-FE683E3FF052}" dt="2019-08-19T04:27:46.832" v="4" actId="478"/>
          <ac:spMkLst>
            <pc:docMk/>
            <pc:sldMk cId="346894449" sldId="341"/>
            <ac:spMk id="8" creationId="{70B77B69-B575-4215-B060-A3B52504351D}"/>
          </ac:spMkLst>
        </pc:spChg>
        <pc:spChg chg="add del">
          <ac:chgData name="Li Qianxiao" userId="64a5c823-0c12-42a3-894d-a19ad3bb3348" providerId="ADAL" clId="{81698419-0CE1-4AB7-9269-FE683E3FF052}" dt="2019-08-19T04:27:34.703" v="2" actId="27957"/>
          <ac:spMkLst>
            <pc:docMk/>
            <pc:sldMk cId="346894449" sldId="341"/>
            <ac:spMk id="8" creationId="{8C74DD4F-1559-4764-B01D-EFF90F06A45A}"/>
          </ac:spMkLst>
        </pc:spChg>
        <pc:inkChg chg="add del">
          <ac:chgData name="Li Qianxiao" userId="64a5c823-0c12-42a3-894d-a19ad3bb3348" providerId="ADAL" clId="{81698419-0CE1-4AB7-9269-FE683E3FF052}" dt="2019-08-19T04:27:42.861" v="3" actId="27957"/>
          <ac:inkMkLst>
            <pc:docMk/>
            <pc:sldMk cId="346894449" sldId="341"/>
            <ac:inkMk id="3" creationId="{55D31198-062E-4256-8F89-7C2E93F07F3D}"/>
          </ac:inkMkLst>
        </pc:inkChg>
      </pc:sldChg>
      <pc:sldChg chg="addSp modSp add modAnim">
        <pc:chgData name="Li Qianxiao" userId="64a5c823-0c12-42a3-894d-a19ad3bb3348" providerId="ADAL" clId="{81698419-0CE1-4AB7-9269-FE683E3FF052}" dt="2019-08-23T09:07:04.702" v="10284"/>
        <pc:sldMkLst>
          <pc:docMk/>
          <pc:sldMk cId="519196661" sldId="346"/>
        </pc:sldMkLst>
        <pc:spChg chg="add mod">
          <ac:chgData name="Li Qianxiao" userId="64a5c823-0c12-42a3-894d-a19ad3bb3348" providerId="ADAL" clId="{81698419-0CE1-4AB7-9269-FE683E3FF052}" dt="2019-08-20T09:38:05.635" v="668" actId="20577"/>
          <ac:spMkLst>
            <pc:docMk/>
            <pc:sldMk cId="519196661" sldId="346"/>
            <ac:spMk id="3" creationId="{C9EE989D-46E2-40BE-9179-AAC279051076}"/>
          </ac:spMkLst>
        </pc:spChg>
        <pc:spChg chg="add mod">
          <ac:chgData name="Li Qianxiao" userId="64a5c823-0c12-42a3-894d-a19ad3bb3348" providerId="ADAL" clId="{81698419-0CE1-4AB7-9269-FE683E3FF052}" dt="2019-08-23T09:02:40.792" v="10237" actId="20577"/>
          <ac:spMkLst>
            <pc:docMk/>
            <pc:sldMk cId="519196661" sldId="346"/>
            <ac:spMk id="4" creationId="{1F5E42DF-0C54-42D2-84B9-E4D6318227E2}"/>
          </ac:spMkLst>
        </pc:spChg>
        <pc:spChg chg="add mod">
          <ac:chgData name="Li Qianxiao" userId="64a5c823-0c12-42a3-894d-a19ad3bb3348" providerId="ADAL" clId="{81698419-0CE1-4AB7-9269-FE683E3FF052}" dt="2019-08-23T09:05:28.831" v="10281" actId="164"/>
          <ac:spMkLst>
            <pc:docMk/>
            <pc:sldMk cId="519196661" sldId="346"/>
            <ac:spMk id="11" creationId="{2BF07CA0-D61D-4768-A03B-22FA5BBAD506}"/>
          </ac:spMkLst>
        </pc:spChg>
        <pc:spChg chg="add mod">
          <ac:chgData name="Li Qianxiao" userId="64a5c823-0c12-42a3-894d-a19ad3bb3348" providerId="ADAL" clId="{81698419-0CE1-4AB7-9269-FE683E3FF052}" dt="2019-08-23T09:05:28.831" v="10281" actId="164"/>
          <ac:spMkLst>
            <pc:docMk/>
            <pc:sldMk cId="519196661" sldId="346"/>
            <ac:spMk id="12" creationId="{E368A073-F979-4F46-B2A5-F7A7F12D4E79}"/>
          </ac:spMkLst>
        </pc:spChg>
        <pc:spChg chg="add mod">
          <ac:chgData name="Li Qianxiao" userId="64a5c823-0c12-42a3-894d-a19ad3bb3348" providerId="ADAL" clId="{81698419-0CE1-4AB7-9269-FE683E3FF052}" dt="2019-08-23T09:05:28.831" v="10281" actId="164"/>
          <ac:spMkLst>
            <pc:docMk/>
            <pc:sldMk cId="519196661" sldId="346"/>
            <ac:spMk id="13" creationId="{C6D39DEA-0B20-467D-ABA9-471D66861E52}"/>
          </ac:spMkLst>
        </pc:spChg>
        <pc:grpChg chg="add mod">
          <ac:chgData name="Li Qianxiao" userId="64a5c823-0c12-42a3-894d-a19ad3bb3348" providerId="ADAL" clId="{81698419-0CE1-4AB7-9269-FE683E3FF052}" dt="2019-08-23T09:05:28.831" v="10281" actId="164"/>
          <ac:grpSpMkLst>
            <pc:docMk/>
            <pc:sldMk cId="519196661" sldId="346"/>
            <ac:grpSpMk id="14" creationId="{EC93641E-0B2E-44F0-8952-0F621C066897}"/>
          </ac:grpSpMkLst>
        </pc:grpChg>
        <pc:picChg chg="add mod">
          <ac:chgData name="Li Qianxiao" userId="64a5c823-0c12-42a3-894d-a19ad3bb3348" providerId="ADAL" clId="{81698419-0CE1-4AB7-9269-FE683E3FF052}" dt="2019-08-23T09:05:28.831" v="10281" actId="164"/>
          <ac:picMkLst>
            <pc:docMk/>
            <pc:sldMk cId="519196661" sldId="346"/>
            <ac:picMk id="5" creationId="{EA4CABED-AE47-4955-9C85-5CD2F8C05935}"/>
          </ac:picMkLst>
        </pc:picChg>
        <pc:picChg chg="mod">
          <ac:chgData name="Li Qianxiao" userId="64a5c823-0c12-42a3-894d-a19ad3bb3348" providerId="ADAL" clId="{81698419-0CE1-4AB7-9269-FE683E3FF052}" dt="2019-08-23T09:05:28.831" v="10281" actId="164"/>
          <ac:picMkLst>
            <pc:docMk/>
            <pc:sldMk cId="519196661" sldId="346"/>
            <ac:picMk id="7" creationId="{410E5001-0D74-4472-90E0-2007F2577CBF}"/>
          </ac:picMkLst>
        </pc:picChg>
        <pc:picChg chg="add mod">
          <ac:chgData name="Li Qianxiao" userId="64a5c823-0c12-42a3-894d-a19ad3bb3348" providerId="ADAL" clId="{81698419-0CE1-4AB7-9269-FE683E3FF052}" dt="2019-08-23T09:05:28.831" v="10281" actId="164"/>
          <ac:picMkLst>
            <pc:docMk/>
            <pc:sldMk cId="519196661" sldId="346"/>
            <ac:picMk id="9" creationId="{F58B0275-42D9-4D54-A735-CD6EEE972DCB}"/>
          </ac:picMkLst>
        </pc:picChg>
        <pc:picChg chg="add mod">
          <ac:chgData name="Li Qianxiao" userId="64a5c823-0c12-42a3-894d-a19ad3bb3348" providerId="ADAL" clId="{81698419-0CE1-4AB7-9269-FE683E3FF052}" dt="2019-08-23T09:05:28.831" v="10281" actId="164"/>
          <ac:picMkLst>
            <pc:docMk/>
            <pc:sldMk cId="519196661" sldId="346"/>
            <ac:picMk id="10" creationId="{9E24F02E-6CAF-478A-A6A8-A4704DEC4C91}"/>
          </ac:picMkLst>
        </pc:picChg>
      </pc:sldChg>
      <pc:sldChg chg="addSp modSp add">
        <pc:chgData name="Li Qianxiao" userId="64a5c823-0c12-42a3-894d-a19ad3bb3348" providerId="ADAL" clId="{81698419-0CE1-4AB7-9269-FE683E3FF052}" dt="2019-08-23T09:27:56.432" v="10449" actId="20577"/>
        <pc:sldMkLst>
          <pc:docMk/>
          <pc:sldMk cId="840511973" sldId="348"/>
        </pc:sldMkLst>
        <pc:spChg chg="add mod">
          <ac:chgData name="Li Qianxiao" userId="64a5c823-0c12-42a3-894d-a19ad3bb3348" providerId="ADAL" clId="{81698419-0CE1-4AB7-9269-FE683E3FF052}" dt="2019-08-20T09:53:00.623" v="798" actId="20577"/>
          <ac:spMkLst>
            <pc:docMk/>
            <pc:sldMk cId="840511973" sldId="348"/>
            <ac:spMk id="3" creationId="{9CE06033-3588-41AC-B0D7-507AF8797FA5}"/>
          </ac:spMkLst>
        </pc:spChg>
        <pc:spChg chg="add mod">
          <ac:chgData name="Li Qianxiao" userId="64a5c823-0c12-42a3-894d-a19ad3bb3348" providerId="ADAL" clId="{81698419-0CE1-4AB7-9269-FE683E3FF052}" dt="2019-08-23T09:27:56.432" v="10449" actId="20577"/>
          <ac:spMkLst>
            <pc:docMk/>
            <pc:sldMk cId="840511973" sldId="348"/>
            <ac:spMk id="4" creationId="{E7D9D4E7-5F6B-40AD-BFB2-3782FB531283}"/>
          </ac:spMkLst>
        </pc:spChg>
        <pc:spChg chg="add mod">
          <ac:chgData name="Li Qianxiao" userId="64a5c823-0c12-42a3-894d-a19ad3bb3348" providerId="ADAL" clId="{81698419-0CE1-4AB7-9269-FE683E3FF052}" dt="2019-08-23T09:26:11.676" v="10447" actId="1035"/>
          <ac:spMkLst>
            <pc:docMk/>
            <pc:sldMk cId="840511973" sldId="348"/>
            <ac:spMk id="23" creationId="{ED0290DC-510C-4C63-AA36-C3B964BBAE2A}"/>
          </ac:spMkLst>
        </pc:spChg>
        <pc:spChg chg="mod">
          <ac:chgData name="Li Qianxiao" userId="64a5c823-0c12-42a3-894d-a19ad3bb3348" providerId="ADAL" clId="{81698419-0CE1-4AB7-9269-FE683E3FF052}" dt="2019-08-23T09:26:11.676" v="10447" actId="1035"/>
          <ac:spMkLst>
            <pc:docMk/>
            <pc:sldMk cId="840511973" sldId="348"/>
            <ac:spMk id="29" creationId="{E2C4ECA1-6426-4C1A-A7CD-17E267D46A13}"/>
          </ac:spMkLst>
        </pc:spChg>
        <pc:spChg chg="mod">
          <ac:chgData name="Li Qianxiao" userId="64a5c823-0c12-42a3-894d-a19ad3bb3348" providerId="ADAL" clId="{81698419-0CE1-4AB7-9269-FE683E3FF052}" dt="2019-08-23T09:26:11.676" v="10447" actId="1035"/>
          <ac:spMkLst>
            <pc:docMk/>
            <pc:sldMk cId="840511973" sldId="348"/>
            <ac:spMk id="30" creationId="{D43A1DCC-1C56-436F-BC76-A0668F4F9AD3}"/>
          </ac:spMkLst>
        </pc:spChg>
      </pc:sldChg>
      <pc:sldChg chg="addSp modSp add">
        <pc:chgData name="Li Qianxiao" userId="64a5c823-0c12-42a3-894d-a19ad3bb3348" providerId="ADAL" clId="{81698419-0CE1-4AB7-9269-FE683E3FF052}" dt="2019-08-20T10:01:44.684" v="1450" actId="20577"/>
        <pc:sldMkLst>
          <pc:docMk/>
          <pc:sldMk cId="1983039450" sldId="350"/>
        </pc:sldMkLst>
        <pc:spChg chg="add mod">
          <ac:chgData name="Li Qianxiao" userId="64a5c823-0c12-42a3-894d-a19ad3bb3348" providerId="ADAL" clId="{81698419-0CE1-4AB7-9269-FE683E3FF052}" dt="2019-08-20T10:01:44.684" v="1450" actId="20577"/>
          <ac:spMkLst>
            <pc:docMk/>
            <pc:sldMk cId="1983039450" sldId="350"/>
            <ac:spMk id="3" creationId="{939FA005-AFC7-47BC-9F70-3D233ECD0AB8}"/>
          </ac:spMkLst>
        </pc:spChg>
      </pc:sldChg>
      <pc:sldChg chg="addSp modSp add">
        <pc:chgData name="Li Qianxiao" userId="64a5c823-0c12-42a3-894d-a19ad3bb3348" providerId="ADAL" clId="{81698419-0CE1-4AB7-9269-FE683E3FF052}" dt="2019-08-20T10:19:35.664" v="2730" actId="20577"/>
        <pc:sldMkLst>
          <pc:docMk/>
          <pc:sldMk cId="4201217130" sldId="351"/>
        </pc:sldMkLst>
        <pc:spChg chg="add mod">
          <ac:chgData name="Li Qianxiao" userId="64a5c823-0c12-42a3-894d-a19ad3bb3348" providerId="ADAL" clId="{81698419-0CE1-4AB7-9269-FE683E3FF052}" dt="2019-08-20T10:19:35.664" v="2730" actId="20577"/>
          <ac:spMkLst>
            <pc:docMk/>
            <pc:sldMk cId="4201217130" sldId="351"/>
            <ac:spMk id="3" creationId="{F94D0175-1F2E-4D81-BF38-51CDC226051E}"/>
          </ac:spMkLst>
        </pc:spChg>
      </pc:sldChg>
      <pc:sldChg chg="addSp modSp add">
        <pc:chgData name="Li Qianxiao" userId="64a5c823-0c12-42a3-894d-a19ad3bb3348" providerId="ADAL" clId="{81698419-0CE1-4AB7-9269-FE683E3FF052}" dt="2019-08-20T10:27:59.973" v="2925" actId="20577"/>
        <pc:sldMkLst>
          <pc:docMk/>
          <pc:sldMk cId="3480541508" sldId="352"/>
        </pc:sldMkLst>
        <pc:spChg chg="add mod">
          <ac:chgData name="Li Qianxiao" userId="64a5c823-0c12-42a3-894d-a19ad3bb3348" providerId="ADAL" clId="{81698419-0CE1-4AB7-9269-FE683E3FF052}" dt="2019-08-20T10:20:06.127" v="2767" actId="20577"/>
          <ac:spMkLst>
            <pc:docMk/>
            <pc:sldMk cId="3480541508" sldId="352"/>
            <ac:spMk id="3" creationId="{A94E7535-B08F-45EC-A332-37C4F4609671}"/>
          </ac:spMkLst>
        </pc:spChg>
        <pc:spChg chg="add mod">
          <ac:chgData name="Li Qianxiao" userId="64a5c823-0c12-42a3-894d-a19ad3bb3348" providerId="ADAL" clId="{81698419-0CE1-4AB7-9269-FE683E3FF052}" dt="2019-08-20T10:27:59.973" v="2925" actId="20577"/>
          <ac:spMkLst>
            <pc:docMk/>
            <pc:sldMk cId="3480541508" sldId="352"/>
            <ac:spMk id="4" creationId="{F5C01521-AB9E-43D3-B07C-701DC7710E3D}"/>
          </ac:spMkLst>
        </pc:spChg>
      </pc:sldChg>
      <pc:sldChg chg="add modAnim">
        <pc:chgData name="Li Qianxiao" userId="64a5c823-0c12-42a3-894d-a19ad3bb3348" providerId="ADAL" clId="{81698419-0CE1-4AB7-9269-FE683E3FF052}" dt="2019-08-23T10:07:13.900" v="10451"/>
        <pc:sldMkLst>
          <pc:docMk/>
          <pc:sldMk cId="868509872" sldId="353"/>
        </pc:sldMkLst>
      </pc:sldChg>
      <pc:sldChg chg="addSp modSp add">
        <pc:chgData name="Li Qianxiao" userId="64a5c823-0c12-42a3-894d-a19ad3bb3348" providerId="ADAL" clId="{81698419-0CE1-4AB7-9269-FE683E3FF052}" dt="2019-08-23T09:25:57.067" v="10415" actId="12788"/>
        <pc:sldMkLst>
          <pc:docMk/>
          <pc:sldMk cId="924890653" sldId="354"/>
        </pc:sldMkLst>
        <pc:spChg chg="mod">
          <ac:chgData name="Li Qianxiao" userId="64a5c823-0c12-42a3-894d-a19ad3bb3348" providerId="ADAL" clId="{81698419-0CE1-4AB7-9269-FE683E3FF052}" dt="2019-08-20T09:58:08.991" v="1347" actId="20577"/>
          <ac:spMkLst>
            <pc:docMk/>
            <pc:sldMk cId="924890653" sldId="354"/>
            <ac:spMk id="3" creationId="{D37060D5-9209-43C2-AD7D-922189DBED62}"/>
          </ac:spMkLst>
        </pc:spChg>
        <pc:spChg chg="mod">
          <ac:chgData name="Li Qianxiao" userId="64a5c823-0c12-42a3-894d-a19ad3bb3348" providerId="ADAL" clId="{81698419-0CE1-4AB7-9269-FE683E3FF052}" dt="2019-08-23T09:25:57.067" v="10415" actId="12788"/>
          <ac:spMkLst>
            <pc:docMk/>
            <pc:sldMk cId="924890653" sldId="354"/>
            <ac:spMk id="20" creationId="{43386D93-E929-4D46-8BF6-DA35F2A867C5}"/>
          </ac:spMkLst>
        </pc:spChg>
        <pc:spChg chg="mod">
          <ac:chgData name="Li Qianxiao" userId="64a5c823-0c12-42a3-894d-a19ad3bb3348" providerId="ADAL" clId="{81698419-0CE1-4AB7-9269-FE683E3FF052}" dt="2019-08-23T09:25:57.067" v="10415" actId="12788"/>
          <ac:spMkLst>
            <pc:docMk/>
            <pc:sldMk cId="924890653" sldId="354"/>
            <ac:spMk id="21" creationId="{54BF4536-C30A-47B8-A847-242BC2F376FE}"/>
          </ac:spMkLst>
        </pc:spChg>
        <pc:spChg chg="add mod">
          <ac:chgData name="Li Qianxiao" userId="64a5c823-0c12-42a3-894d-a19ad3bb3348" providerId="ADAL" clId="{81698419-0CE1-4AB7-9269-FE683E3FF052}" dt="2019-08-23T09:25:57.067" v="10415" actId="12788"/>
          <ac:spMkLst>
            <pc:docMk/>
            <pc:sldMk cId="924890653" sldId="354"/>
            <ac:spMk id="22" creationId="{FF3A0D5C-41BE-4FCE-A1C2-1A87711044D5}"/>
          </ac:spMkLst>
        </pc:spChg>
      </pc:sldChg>
      <pc:sldChg chg="addSp delSp modSp add">
        <pc:chgData name="Li Qianxiao" userId="64a5c823-0c12-42a3-894d-a19ad3bb3348" providerId="ADAL" clId="{81698419-0CE1-4AB7-9269-FE683E3FF052}" dt="2019-08-20T10:11:56.867" v="2130" actId="20577"/>
        <pc:sldMkLst>
          <pc:docMk/>
          <pc:sldMk cId="19694937" sldId="355"/>
        </pc:sldMkLst>
        <pc:spChg chg="add del">
          <ac:chgData name="Li Qianxiao" userId="64a5c823-0c12-42a3-894d-a19ad3bb3348" providerId="ADAL" clId="{81698419-0CE1-4AB7-9269-FE683E3FF052}" dt="2019-08-20T10:01:50.956" v="1452"/>
          <ac:spMkLst>
            <pc:docMk/>
            <pc:sldMk cId="19694937" sldId="355"/>
            <ac:spMk id="3" creationId="{AE3F276A-2990-4104-A082-0BC7E82457C0}"/>
          </ac:spMkLst>
        </pc:spChg>
        <pc:spChg chg="add del">
          <ac:chgData name="Li Qianxiao" userId="64a5c823-0c12-42a3-894d-a19ad3bb3348" providerId="ADAL" clId="{81698419-0CE1-4AB7-9269-FE683E3FF052}" dt="2019-08-20T10:01:59.514" v="1455" actId="478"/>
          <ac:spMkLst>
            <pc:docMk/>
            <pc:sldMk cId="19694937" sldId="355"/>
            <ac:spMk id="4" creationId="{4720CCAF-ED7D-417B-90C2-6E7886AC7A15}"/>
          </ac:spMkLst>
        </pc:spChg>
        <pc:spChg chg="add mod">
          <ac:chgData name="Li Qianxiao" userId="64a5c823-0c12-42a3-894d-a19ad3bb3348" providerId="ADAL" clId="{81698419-0CE1-4AB7-9269-FE683E3FF052}" dt="2019-08-20T10:11:56.867" v="2130" actId="20577"/>
          <ac:spMkLst>
            <pc:docMk/>
            <pc:sldMk cId="19694937" sldId="355"/>
            <ac:spMk id="5" creationId="{F1AB0738-607D-43CD-92DE-49358B317A5A}"/>
          </ac:spMkLst>
        </pc:spChg>
      </pc:sldChg>
      <pc:sldChg chg="modSp modAnim">
        <pc:chgData name="Li Qianxiao" userId="64a5c823-0c12-42a3-894d-a19ad3bb3348" providerId="ADAL" clId="{81698419-0CE1-4AB7-9269-FE683E3FF052}" dt="2019-08-23T10:16:06.209" v="10698" actId="14100"/>
        <pc:sldMkLst>
          <pc:docMk/>
          <pc:sldMk cId="2245423392" sldId="356"/>
        </pc:sldMkLst>
        <pc:spChg chg="mod">
          <ac:chgData name="Li Qianxiao" userId="64a5c823-0c12-42a3-894d-a19ad3bb3348" providerId="ADAL" clId="{81698419-0CE1-4AB7-9269-FE683E3FF052}" dt="2019-08-23T10:16:06.209" v="10698" actId="14100"/>
          <ac:spMkLst>
            <pc:docMk/>
            <pc:sldMk cId="2245423392" sldId="356"/>
            <ac:spMk id="4" creationId="{52F79923-E196-41B2-BD08-E4388BA4C79B}"/>
          </ac:spMkLst>
        </pc:spChg>
      </pc:sldChg>
      <pc:sldChg chg="modSp del ord modTransition">
        <pc:chgData name="Li Qianxiao" userId="64a5c823-0c12-42a3-894d-a19ad3bb3348" providerId="ADAL" clId="{81698419-0CE1-4AB7-9269-FE683E3FF052}" dt="2019-08-23T10:16:49.020" v="10700" actId="2696"/>
        <pc:sldMkLst>
          <pc:docMk/>
          <pc:sldMk cId="1366652749" sldId="357"/>
        </pc:sldMkLst>
        <pc:spChg chg="mod">
          <ac:chgData name="Li Qianxiao" userId="64a5c823-0c12-42a3-894d-a19ad3bb3348" providerId="ADAL" clId="{81698419-0CE1-4AB7-9269-FE683E3FF052}" dt="2019-08-23T10:12:45.799" v="10486" actId="20577"/>
          <ac:spMkLst>
            <pc:docMk/>
            <pc:sldMk cId="1366652749" sldId="357"/>
            <ac:spMk id="3" creationId="{B061DE10-43D7-47F3-93D1-D5C4B16BAD42}"/>
          </ac:spMkLst>
        </pc:spChg>
        <pc:spChg chg="mod">
          <ac:chgData name="Li Qianxiao" userId="64a5c823-0c12-42a3-894d-a19ad3bb3348" providerId="ADAL" clId="{81698419-0CE1-4AB7-9269-FE683E3FF052}" dt="2019-08-23T10:13:03.794" v="10575" actId="1038"/>
          <ac:spMkLst>
            <pc:docMk/>
            <pc:sldMk cId="1366652749" sldId="357"/>
            <ac:spMk id="6" creationId="{754A4EAF-A146-4EE6-B951-64A7A0556E18}"/>
          </ac:spMkLst>
        </pc:spChg>
        <pc:spChg chg="mod">
          <ac:chgData name="Li Qianxiao" userId="64a5c823-0c12-42a3-894d-a19ad3bb3348" providerId="ADAL" clId="{81698419-0CE1-4AB7-9269-FE683E3FF052}" dt="2019-08-23T10:12:57.955" v="10529" actId="1037"/>
          <ac:spMkLst>
            <pc:docMk/>
            <pc:sldMk cId="1366652749" sldId="357"/>
            <ac:spMk id="11" creationId="{25629B88-300D-4569-A466-3F6F6325977B}"/>
          </ac:spMkLst>
        </pc:spChg>
      </pc:sldChg>
      <pc:sldChg chg="del">
        <pc:chgData name="Li Qianxiao" userId="64a5c823-0c12-42a3-894d-a19ad3bb3348" providerId="ADAL" clId="{81698419-0CE1-4AB7-9269-FE683E3FF052}" dt="2019-08-23T10:16:45.042" v="10699" actId="2696"/>
        <pc:sldMkLst>
          <pc:docMk/>
          <pc:sldMk cId="2281105517" sldId="360"/>
        </pc:sldMkLst>
      </pc:sldChg>
      <pc:sldChg chg="addSp delSp modSp">
        <pc:chgData name="Li Qianxiao" userId="64a5c823-0c12-42a3-894d-a19ad3bb3348" providerId="ADAL" clId="{81698419-0CE1-4AB7-9269-FE683E3FF052}" dt="2019-08-23T10:46:33.780" v="10748" actId="478"/>
        <pc:sldMkLst>
          <pc:docMk/>
          <pc:sldMk cId="398578808" sldId="366"/>
        </pc:sldMkLst>
        <pc:spChg chg="mod">
          <ac:chgData name="Li Qianxiao" userId="64a5c823-0c12-42a3-894d-a19ad3bb3348" providerId="ADAL" clId="{81698419-0CE1-4AB7-9269-FE683E3FF052}" dt="2019-08-21T07:38:31.893" v="5060" actId="1076"/>
          <ac:spMkLst>
            <pc:docMk/>
            <pc:sldMk cId="398578808" sldId="366"/>
            <ac:spMk id="2" creationId="{219A7D84-D9BE-42C1-A9FB-B1D7731A7ADD}"/>
          </ac:spMkLst>
        </pc:spChg>
        <pc:spChg chg="add mod">
          <ac:chgData name="Li Qianxiao" userId="64a5c823-0c12-42a3-894d-a19ad3bb3348" providerId="ADAL" clId="{81698419-0CE1-4AB7-9269-FE683E3FF052}" dt="2019-08-21T07:36:34.456" v="4873" actId="20577"/>
          <ac:spMkLst>
            <pc:docMk/>
            <pc:sldMk cId="398578808" sldId="366"/>
            <ac:spMk id="3" creationId="{3EA54FDD-9DF9-4C35-A068-78DE2273AD50}"/>
          </ac:spMkLst>
        </pc:spChg>
        <pc:spChg chg="add mod">
          <ac:chgData name="Li Qianxiao" userId="64a5c823-0c12-42a3-894d-a19ad3bb3348" providerId="ADAL" clId="{81698419-0CE1-4AB7-9269-FE683E3FF052}" dt="2019-08-21T07:41:22.548" v="5160" actId="20577"/>
          <ac:spMkLst>
            <pc:docMk/>
            <pc:sldMk cId="398578808" sldId="366"/>
            <ac:spMk id="4" creationId="{65765AF9-4D36-44F9-8D3C-E2D1A4ACAB39}"/>
          </ac:spMkLst>
        </pc:spChg>
        <pc:spChg chg="add del">
          <ac:chgData name="Li Qianxiao" userId="64a5c823-0c12-42a3-894d-a19ad3bb3348" providerId="ADAL" clId="{81698419-0CE1-4AB7-9269-FE683E3FF052}" dt="2019-08-21T07:38:34.955" v="5061" actId="478"/>
          <ac:spMkLst>
            <pc:docMk/>
            <pc:sldMk cId="398578808" sldId="366"/>
            <ac:spMk id="6" creationId="{4ABFA224-3800-40FC-AC41-E3295333F607}"/>
          </ac:spMkLst>
        </pc:spChg>
        <pc:spChg chg="add del">
          <ac:chgData name="Li Qianxiao" userId="64a5c823-0c12-42a3-894d-a19ad3bb3348" providerId="ADAL" clId="{81698419-0CE1-4AB7-9269-FE683E3FF052}" dt="2019-08-21T07:38:34.955" v="5061" actId="478"/>
          <ac:spMkLst>
            <pc:docMk/>
            <pc:sldMk cId="398578808" sldId="366"/>
            <ac:spMk id="7" creationId="{34869227-4490-4CC0-B55D-057193E957D4}"/>
          </ac:spMkLst>
        </pc:spChg>
        <pc:spChg chg="add del">
          <ac:chgData name="Li Qianxiao" userId="64a5c823-0c12-42a3-894d-a19ad3bb3348" providerId="ADAL" clId="{81698419-0CE1-4AB7-9269-FE683E3FF052}" dt="2019-08-21T07:38:34.955" v="5061" actId="478"/>
          <ac:spMkLst>
            <pc:docMk/>
            <pc:sldMk cId="398578808" sldId="366"/>
            <ac:spMk id="8" creationId="{287C2AA8-955D-489B-8A94-4BA77920104C}"/>
          </ac:spMkLst>
        </pc:spChg>
        <pc:spChg chg="add del">
          <ac:chgData name="Li Qianxiao" userId="64a5c823-0c12-42a3-894d-a19ad3bb3348" providerId="ADAL" clId="{81698419-0CE1-4AB7-9269-FE683E3FF052}" dt="2019-08-21T07:38:34.955" v="5061" actId="478"/>
          <ac:spMkLst>
            <pc:docMk/>
            <pc:sldMk cId="398578808" sldId="366"/>
            <ac:spMk id="9" creationId="{D1609DE9-806E-4442-91B9-387420A7CFA8}"/>
          </ac:spMkLst>
        </pc:spChg>
        <pc:spChg chg="add del">
          <ac:chgData name="Li Qianxiao" userId="64a5c823-0c12-42a3-894d-a19ad3bb3348" providerId="ADAL" clId="{81698419-0CE1-4AB7-9269-FE683E3FF052}" dt="2019-08-21T07:38:34.955" v="5061" actId="478"/>
          <ac:spMkLst>
            <pc:docMk/>
            <pc:sldMk cId="398578808" sldId="366"/>
            <ac:spMk id="10" creationId="{F77E293B-5E23-43E0-BC88-266F7EECC92C}"/>
          </ac:spMkLst>
        </pc:spChg>
        <pc:spChg chg="add del">
          <ac:chgData name="Li Qianxiao" userId="64a5c823-0c12-42a3-894d-a19ad3bb3348" providerId="ADAL" clId="{81698419-0CE1-4AB7-9269-FE683E3FF052}" dt="2019-08-21T07:38:34.955" v="5061" actId="478"/>
          <ac:spMkLst>
            <pc:docMk/>
            <pc:sldMk cId="398578808" sldId="366"/>
            <ac:spMk id="12" creationId="{A6A20F35-723B-4B09-87CB-31696EA78FC5}"/>
          </ac:spMkLst>
        </pc:spChg>
        <pc:spChg chg="add del">
          <ac:chgData name="Li Qianxiao" userId="64a5c823-0c12-42a3-894d-a19ad3bb3348" providerId="ADAL" clId="{81698419-0CE1-4AB7-9269-FE683E3FF052}" dt="2019-08-21T07:38:34.955" v="5061" actId="478"/>
          <ac:spMkLst>
            <pc:docMk/>
            <pc:sldMk cId="398578808" sldId="366"/>
            <ac:spMk id="14" creationId="{D6DE9D4A-60DC-4E1D-B0A5-D0F484A46B82}"/>
          </ac:spMkLst>
        </pc:spChg>
        <pc:spChg chg="add del">
          <ac:chgData name="Li Qianxiao" userId="64a5c823-0c12-42a3-894d-a19ad3bb3348" providerId="ADAL" clId="{81698419-0CE1-4AB7-9269-FE683E3FF052}" dt="2019-08-21T07:40:28.072" v="5159" actId="478"/>
          <ac:spMkLst>
            <pc:docMk/>
            <pc:sldMk cId="398578808" sldId="366"/>
            <ac:spMk id="16" creationId="{6682E1F7-7546-46BD-9E99-17D171D20AC2}"/>
          </ac:spMkLst>
        </pc:spChg>
        <pc:spChg chg="add mod">
          <ac:chgData name="Li Qianxiao" userId="64a5c823-0c12-42a3-894d-a19ad3bb3348" providerId="ADAL" clId="{81698419-0CE1-4AB7-9269-FE683E3FF052}" dt="2019-08-21T07:48:01.783" v="5250" actId="164"/>
          <ac:spMkLst>
            <pc:docMk/>
            <pc:sldMk cId="398578808" sldId="366"/>
            <ac:spMk id="17" creationId="{8CCF74A5-01D4-43A3-B477-FDD84B3F8D2C}"/>
          </ac:spMkLst>
        </pc:spChg>
        <pc:spChg chg="add mod">
          <ac:chgData name="Li Qianxiao" userId="64a5c823-0c12-42a3-894d-a19ad3bb3348" providerId="ADAL" clId="{81698419-0CE1-4AB7-9269-FE683E3FF052}" dt="2019-08-21T07:48:01.783" v="5250" actId="164"/>
          <ac:spMkLst>
            <pc:docMk/>
            <pc:sldMk cId="398578808" sldId="366"/>
            <ac:spMk id="18" creationId="{7FA106A1-0344-45F7-BCF6-D1EF0FD07A4F}"/>
          </ac:spMkLst>
        </pc:spChg>
        <pc:spChg chg="add mod">
          <ac:chgData name="Li Qianxiao" userId="64a5c823-0c12-42a3-894d-a19ad3bb3348" providerId="ADAL" clId="{81698419-0CE1-4AB7-9269-FE683E3FF052}" dt="2019-08-21T07:48:01.783" v="5250" actId="164"/>
          <ac:spMkLst>
            <pc:docMk/>
            <pc:sldMk cId="398578808" sldId="366"/>
            <ac:spMk id="19" creationId="{3650A0E9-255D-4156-B08C-6868104E4687}"/>
          </ac:spMkLst>
        </pc:spChg>
        <pc:spChg chg="add del">
          <ac:chgData name="Li Qianxiao" userId="64a5c823-0c12-42a3-894d-a19ad3bb3348" providerId="ADAL" clId="{81698419-0CE1-4AB7-9269-FE683E3FF052}" dt="2019-08-21T07:45:22.838" v="5195" actId="478"/>
          <ac:spMkLst>
            <pc:docMk/>
            <pc:sldMk cId="398578808" sldId="366"/>
            <ac:spMk id="20" creationId="{07A4A9A4-6CD4-4A9B-89FA-B5D29568DC30}"/>
          </ac:spMkLst>
        </pc:spChg>
        <pc:spChg chg="add mod">
          <ac:chgData name="Li Qianxiao" userId="64a5c823-0c12-42a3-894d-a19ad3bb3348" providerId="ADAL" clId="{81698419-0CE1-4AB7-9269-FE683E3FF052}" dt="2019-08-21T07:48:01.783" v="5250" actId="164"/>
          <ac:spMkLst>
            <pc:docMk/>
            <pc:sldMk cId="398578808" sldId="366"/>
            <ac:spMk id="22" creationId="{106DDC31-1EF7-4290-9124-2E1F074593C5}"/>
          </ac:spMkLst>
        </pc:spChg>
        <pc:spChg chg="add mod">
          <ac:chgData name="Li Qianxiao" userId="64a5c823-0c12-42a3-894d-a19ad3bb3348" providerId="ADAL" clId="{81698419-0CE1-4AB7-9269-FE683E3FF052}" dt="2019-08-21T07:48:01.783" v="5250" actId="164"/>
          <ac:spMkLst>
            <pc:docMk/>
            <pc:sldMk cId="398578808" sldId="366"/>
            <ac:spMk id="24" creationId="{B45F0F5F-D83E-488D-BFBF-7680AC810EF3}"/>
          </ac:spMkLst>
        </pc:spChg>
        <pc:spChg chg="add del mod">
          <ac:chgData name="Li Qianxiao" userId="64a5c823-0c12-42a3-894d-a19ad3bb3348" providerId="ADAL" clId="{81698419-0CE1-4AB7-9269-FE683E3FF052}" dt="2019-08-21T07:43:33.727" v="5182" actId="478"/>
          <ac:spMkLst>
            <pc:docMk/>
            <pc:sldMk cId="398578808" sldId="366"/>
            <ac:spMk id="30" creationId="{12AC6222-BB77-4963-ACD4-8C41043E9119}"/>
          </ac:spMkLst>
        </pc:spChg>
        <pc:spChg chg="add mod">
          <ac:chgData name="Li Qianxiao" userId="64a5c823-0c12-42a3-894d-a19ad3bb3348" providerId="ADAL" clId="{81698419-0CE1-4AB7-9269-FE683E3FF052}" dt="2019-08-21T07:48:01.783" v="5250" actId="164"/>
          <ac:spMkLst>
            <pc:docMk/>
            <pc:sldMk cId="398578808" sldId="366"/>
            <ac:spMk id="33" creationId="{C204A222-E234-43E0-87CF-C94777A9F807}"/>
          </ac:spMkLst>
        </pc:spChg>
        <pc:spChg chg="add mod">
          <ac:chgData name="Li Qianxiao" userId="64a5c823-0c12-42a3-894d-a19ad3bb3348" providerId="ADAL" clId="{81698419-0CE1-4AB7-9269-FE683E3FF052}" dt="2019-08-21T07:48:01.783" v="5250" actId="164"/>
          <ac:spMkLst>
            <pc:docMk/>
            <pc:sldMk cId="398578808" sldId="366"/>
            <ac:spMk id="34" creationId="{7EA53EE5-22C3-4D55-949F-ACCB9159E1FE}"/>
          </ac:spMkLst>
        </pc:spChg>
        <pc:spChg chg="add mod">
          <ac:chgData name="Li Qianxiao" userId="64a5c823-0c12-42a3-894d-a19ad3bb3348" providerId="ADAL" clId="{81698419-0CE1-4AB7-9269-FE683E3FF052}" dt="2019-08-21T07:48:01.783" v="5250" actId="164"/>
          <ac:spMkLst>
            <pc:docMk/>
            <pc:sldMk cId="398578808" sldId="366"/>
            <ac:spMk id="35" creationId="{02685665-9F5E-47A0-B375-4AD8917FCA3A}"/>
          </ac:spMkLst>
        </pc:spChg>
        <pc:spChg chg="add mod">
          <ac:chgData name="Li Qianxiao" userId="64a5c823-0c12-42a3-894d-a19ad3bb3348" providerId="ADAL" clId="{81698419-0CE1-4AB7-9269-FE683E3FF052}" dt="2019-08-21T07:48:01.783" v="5250" actId="164"/>
          <ac:spMkLst>
            <pc:docMk/>
            <pc:sldMk cId="398578808" sldId="366"/>
            <ac:spMk id="36" creationId="{1C9F3828-6A0C-4C1F-8024-22AD1C06B82C}"/>
          </ac:spMkLst>
        </pc:spChg>
        <pc:spChg chg="add mod">
          <ac:chgData name="Li Qianxiao" userId="64a5c823-0c12-42a3-894d-a19ad3bb3348" providerId="ADAL" clId="{81698419-0CE1-4AB7-9269-FE683E3FF052}" dt="2019-08-21T07:48:01.783" v="5250" actId="164"/>
          <ac:spMkLst>
            <pc:docMk/>
            <pc:sldMk cId="398578808" sldId="366"/>
            <ac:spMk id="38" creationId="{E9E1A4D5-9134-4F26-84D1-E9AF8F3EFE02}"/>
          </ac:spMkLst>
        </pc:spChg>
        <pc:spChg chg="add mod">
          <ac:chgData name="Li Qianxiao" userId="64a5c823-0c12-42a3-894d-a19ad3bb3348" providerId="ADAL" clId="{81698419-0CE1-4AB7-9269-FE683E3FF052}" dt="2019-08-21T07:48:01.783" v="5250" actId="164"/>
          <ac:spMkLst>
            <pc:docMk/>
            <pc:sldMk cId="398578808" sldId="366"/>
            <ac:spMk id="40" creationId="{17DB1DB6-83D6-450B-92B3-3A8D310FE2DA}"/>
          </ac:spMkLst>
        </pc:spChg>
        <pc:grpChg chg="add mod">
          <ac:chgData name="Li Qianxiao" userId="64a5c823-0c12-42a3-894d-a19ad3bb3348" providerId="ADAL" clId="{81698419-0CE1-4AB7-9269-FE683E3FF052}" dt="2019-08-21T09:12:52.518" v="6826" actId="14100"/>
          <ac:grpSpMkLst>
            <pc:docMk/>
            <pc:sldMk cId="398578808" sldId="366"/>
            <ac:grpSpMk id="48" creationId="{380D9FFB-FB8D-4374-B034-5E5E1B74C7E7}"/>
          </ac:grpSpMkLst>
        </pc:grpChg>
        <pc:picChg chg="add del">
          <ac:chgData name="Li Qianxiao" userId="64a5c823-0c12-42a3-894d-a19ad3bb3348" providerId="ADAL" clId="{81698419-0CE1-4AB7-9269-FE683E3FF052}" dt="2019-08-21T07:38:34.955" v="5061" actId="478"/>
          <ac:picMkLst>
            <pc:docMk/>
            <pc:sldMk cId="398578808" sldId="366"/>
            <ac:picMk id="5" creationId="{82049925-DC0F-49FA-9FF8-CED8EB0AE441}"/>
          </ac:picMkLst>
        </pc:picChg>
        <pc:picChg chg="add mod">
          <ac:chgData name="Li Qianxiao" userId="64a5c823-0c12-42a3-894d-a19ad3bb3348" providerId="ADAL" clId="{81698419-0CE1-4AB7-9269-FE683E3FF052}" dt="2019-08-21T07:48:01.783" v="5250" actId="164"/>
          <ac:picMkLst>
            <pc:docMk/>
            <pc:sldMk cId="398578808" sldId="366"/>
            <ac:picMk id="15" creationId="{3432AE36-92BC-444C-B115-83A4E29EF978}"/>
          </ac:picMkLst>
        </pc:picChg>
        <pc:picChg chg="add mod">
          <ac:chgData name="Li Qianxiao" userId="64a5c823-0c12-42a3-894d-a19ad3bb3348" providerId="ADAL" clId="{81698419-0CE1-4AB7-9269-FE683E3FF052}" dt="2019-08-21T07:48:01.783" v="5250" actId="164"/>
          <ac:picMkLst>
            <pc:docMk/>
            <pc:sldMk cId="398578808" sldId="366"/>
            <ac:picMk id="32" creationId="{1C05F857-D09A-4FCC-AFC7-CD4D556C4641}"/>
          </ac:picMkLst>
        </pc:picChg>
        <pc:cxnChg chg="add del">
          <ac:chgData name="Li Qianxiao" userId="64a5c823-0c12-42a3-894d-a19ad3bb3348" providerId="ADAL" clId="{81698419-0CE1-4AB7-9269-FE683E3FF052}" dt="2019-08-21T07:38:34.955" v="5061" actId="478"/>
          <ac:cxnSpMkLst>
            <pc:docMk/>
            <pc:sldMk cId="398578808" sldId="366"/>
            <ac:cxnSpMk id="11" creationId="{2A5EB44D-F654-428E-8D07-8BD4CF427FF9}"/>
          </ac:cxnSpMkLst>
        </pc:cxnChg>
        <pc:cxnChg chg="add del">
          <ac:chgData name="Li Qianxiao" userId="64a5c823-0c12-42a3-894d-a19ad3bb3348" providerId="ADAL" clId="{81698419-0CE1-4AB7-9269-FE683E3FF052}" dt="2019-08-21T07:38:34.955" v="5061" actId="478"/>
          <ac:cxnSpMkLst>
            <pc:docMk/>
            <pc:sldMk cId="398578808" sldId="366"/>
            <ac:cxnSpMk id="13" creationId="{F0B069F4-4396-4BD5-9A43-3C0FE9DA8A35}"/>
          </ac:cxnSpMkLst>
        </pc:cxnChg>
        <pc:cxnChg chg="add mod">
          <ac:chgData name="Li Qianxiao" userId="64a5c823-0c12-42a3-894d-a19ad3bb3348" providerId="ADAL" clId="{81698419-0CE1-4AB7-9269-FE683E3FF052}" dt="2019-08-21T07:48:01.783" v="5250" actId="164"/>
          <ac:cxnSpMkLst>
            <pc:docMk/>
            <pc:sldMk cId="398578808" sldId="366"/>
            <ac:cxnSpMk id="21" creationId="{320118EC-B213-47CF-B13A-A8FA89814E69}"/>
          </ac:cxnSpMkLst>
        </pc:cxnChg>
        <pc:cxnChg chg="add mod">
          <ac:chgData name="Li Qianxiao" userId="64a5c823-0c12-42a3-894d-a19ad3bb3348" providerId="ADAL" clId="{81698419-0CE1-4AB7-9269-FE683E3FF052}" dt="2019-08-21T07:48:01.783" v="5250" actId="164"/>
          <ac:cxnSpMkLst>
            <pc:docMk/>
            <pc:sldMk cId="398578808" sldId="366"/>
            <ac:cxnSpMk id="23" creationId="{10F9E9F1-D77F-4F24-98A2-1CCCC5EF7B4B}"/>
          </ac:cxnSpMkLst>
        </pc:cxnChg>
        <pc:cxnChg chg="add mod">
          <ac:chgData name="Li Qianxiao" userId="64a5c823-0c12-42a3-894d-a19ad3bb3348" providerId="ADAL" clId="{81698419-0CE1-4AB7-9269-FE683E3FF052}" dt="2019-08-21T07:48:01.783" v="5250" actId="164"/>
          <ac:cxnSpMkLst>
            <pc:docMk/>
            <pc:sldMk cId="398578808" sldId="366"/>
            <ac:cxnSpMk id="26" creationId="{86BE56B9-4FC5-4A13-AE28-D3E21F63FEC8}"/>
          </ac:cxnSpMkLst>
        </pc:cxnChg>
        <pc:cxnChg chg="add del mod">
          <ac:chgData name="Li Qianxiao" userId="64a5c823-0c12-42a3-894d-a19ad3bb3348" providerId="ADAL" clId="{81698419-0CE1-4AB7-9269-FE683E3FF052}" dt="2019-08-23T10:46:33.780" v="10748" actId="478"/>
          <ac:cxnSpMkLst>
            <pc:docMk/>
            <pc:sldMk cId="398578808" sldId="366"/>
            <ac:cxnSpMk id="29" creationId="{7B75C98F-1EED-4603-9A32-D424217C0649}"/>
          </ac:cxnSpMkLst>
        </pc:cxnChg>
        <pc:cxnChg chg="add mod">
          <ac:chgData name="Li Qianxiao" userId="64a5c823-0c12-42a3-894d-a19ad3bb3348" providerId="ADAL" clId="{81698419-0CE1-4AB7-9269-FE683E3FF052}" dt="2019-08-21T07:48:01.783" v="5250" actId="164"/>
          <ac:cxnSpMkLst>
            <pc:docMk/>
            <pc:sldMk cId="398578808" sldId="366"/>
            <ac:cxnSpMk id="37" creationId="{F63F77A3-156A-4152-B5F4-3B51EB2FE8D2}"/>
          </ac:cxnSpMkLst>
        </pc:cxnChg>
        <pc:cxnChg chg="add mod">
          <ac:chgData name="Li Qianxiao" userId="64a5c823-0c12-42a3-894d-a19ad3bb3348" providerId="ADAL" clId="{81698419-0CE1-4AB7-9269-FE683E3FF052}" dt="2019-08-21T07:48:01.783" v="5250" actId="164"/>
          <ac:cxnSpMkLst>
            <pc:docMk/>
            <pc:sldMk cId="398578808" sldId="366"/>
            <ac:cxnSpMk id="39" creationId="{FC4CEF2F-CB06-41EF-B447-9CB7F381FF4A}"/>
          </ac:cxnSpMkLst>
        </pc:cxnChg>
        <pc:cxnChg chg="add mod">
          <ac:chgData name="Li Qianxiao" userId="64a5c823-0c12-42a3-894d-a19ad3bb3348" providerId="ADAL" clId="{81698419-0CE1-4AB7-9269-FE683E3FF052}" dt="2019-08-21T07:48:01.783" v="5250" actId="164"/>
          <ac:cxnSpMkLst>
            <pc:docMk/>
            <pc:sldMk cId="398578808" sldId="366"/>
            <ac:cxnSpMk id="41" creationId="{2814767C-470C-4489-AC91-C3E7D7DE5647}"/>
          </ac:cxnSpMkLst>
        </pc:cxnChg>
        <pc:cxnChg chg="add del mod">
          <ac:chgData name="Li Qianxiao" userId="64a5c823-0c12-42a3-894d-a19ad3bb3348" providerId="ADAL" clId="{81698419-0CE1-4AB7-9269-FE683E3FF052}" dt="2019-08-21T07:44:56.936" v="5188" actId="478"/>
          <ac:cxnSpMkLst>
            <pc:docMk/>
            <pc:sldMk cId="398578808" sldId="366"/>
            <ac:cxnSpMk id="42" creationId="{F14EFEC3-46BE-4CEE-9A4B-F9004FC3BDD3}"/>
          </ac:cxnSpMkLst>
        </pc:cxnChg>
      </pc:sldChg>
      <pc:sldChg chg="addSp modSp modAnim">
        <pc:chgData name="Li Qianxiao" userId="64a5c823-0c12-42a3-894d-a19ad3bb3348" providerId="ADAL" clId="{81698419-0CE1-4AB7-9269-FE683E3FF052}" dt="2019-08-23T10:41:19.539" v="10747"/>
        <pc:sldMkLst>
          <pc:docMk/>
          <pc:sldMk cId="2226289799" sldId="368"/>
        </pc:sldMkLst>
        <pc:spChg chg="add mod">
          <ac:chgData name="Li Qianxiao" userId="64a5c823-0c12-42a3-894d-a19ad3bb3348" providerId="ADAL" clId="{81698419-0CE1-4AB7-9269-FE683E3FF052}" dt="2019-08-21T01:54:06.356" v="2969" actId="20577"/>
          <ac:spMkLst>
            <pc:docMk/>
            <pc:sldMk cId="2226289799" sldId="368"/>
            <ac:spMk id="3" creationId="{03E3D9A7-AF0A-420A-89AC-ABEB32DA3875}"/>
          </ac:spMkLst>
        </pc:spChg>
        <pc:spChg chg="add mod">
          <ac:chgData name="Li Qianxiao" userId="64a5c823-0c12-42a3-894d-a19ad3bb3348" providerId="ADAL" clId="{81698419-0CE1-4AB7-9269-FE683E3FF052}" dt="2019-08-21T02:00:48.742" v="3307" actId="20577"/>
          <ac:spMkLst>
            <pc:docMk/>
            <pc:sldMk cId="2226289799" sldId="368"/>
            <ac:spMk id="4" creationId="{AD1D63CB-B971-4C41-A890-DB9E11D9EF8B}"/>
          </ac:spMkLst>
        </pc:spChg>
        <pc:picChg chg="add mod">
          <ac:chgData name="Li Qianxiao" userId="64a5c823-0c12-42a3-894d-a19ad3bb3348" providerId="ADAL" clId="{81698419-0CE1-4AB7-9269-FE683E3FF052}" dt="2019-08-21T02:00:53.937" v="3308" actId="1076"/>
          <ac:picMkLst>
            <pc:docMk/>
            <pc:sldMk cId="2226289799" sldId="368"/>
            <ac:picMk id="5" creationId="{A54D298E-E3D7-448F-86AB-C624F23B46D5}"/>
          </ac:picMkLst>
        </pc:picChg>
      </pc:sldChg>
      <pc:sldChg chg="addSp delSp modSp add">
        <pc:chgData name="Li Qianxiao" userId="64a5c823-0c12-42a3-894d-a19ad3bb3348" providerId="ADAL" clId="{81698419-0CE1-4AB7-9269-FE683E3FF052}" dt="2019-08-21T02:11:38.611" v="3582" actId="692"/>
        <pc:sldMkLst>
          <pc:docMk/>
          <pc:sldMk cId="239492151" sldId="369"/>
        </pc:sldMkLst>
        <pc:spChg chg="add mod">
          <ac:chgData name="Li Qianxiao" userId="64a5c823-0c12-42a3-894d-a19ad3bb3348" providerId="ADAL" clId="{81698419-0CE1-4AB7-9269-FE683E3FF052}" dt="2019-08-21T02:01:35.405" v="3321" actId="20577"/>
          <ac:spMkLst>
            <pc:docMk/>
            <pc:sldMk cId="239492151" sldId="369"/>
            <ac:spMk id="3" creationId="{EFB4A031-D8B7-40EC-8C7A-38F8D64F90EF}"/>
          </ac:spMkLst>
        </pc:spChg>
        <pc:spChg chg="add mod">
          <ac:chgData name="Li Qianxiao" userId="64a5c823-0c12-42a3-894d-a19ad3bb3348" providerId="ADAL" clId="{81698419-0CE1-4AB7-9269-FE683E3FF052}" dt="2019-08-21T02:02:09.603" v="3424" actId="20577"/>
          <ac:spMkLst>
            <pc:docMk/>
            <pc:sldMk cId="239492151" sldId="369"/>
            <ac:spMk id="4" creationId="{02743286-06E0-4DA1-9DE2-D960ACD387AC}"/>
          </ac:spMkLst>
        </pc:spChg>
        <pc:spChg chg="add mod">
          <ac:chgData name="Li Qianxiao" userId="64a5c823-0c12-42a3-894d-a19ad3bb3348" providerId="ADAL" clId="{81698419-0CE1-4AB7-9269-FE683E3FF052}" dt="2019-08-21T02:10:21.026" v="3573" actId="164"/>
          <ac:spMkLst>
            <pc:docMk/>
            <pc:sldMk cId="239492151" sldId="369"/>
            <ac:spMk id="22" creationId="{23A14270-F123-47AA-8B10-5C6EA46A5A75}"/>
          </ac:spMkLst>
        </pc:spChg>
        <pc:spChg chg="add mod">
          <ac:chgData name="Li Qianxiao" userId="64a5c823-0c12-42a3-894d-a19ad3bb3348" providerId="ADAL" clId="{81698419-0CE1-4AB7-9269-FE683E3FF052}" dt="2019-08-21T02:09:55.498" v="3567" actId="1076"/>
          <ac:spMkLst>
            <pc:docMk/>
            <pc:sldMk cId="239492151" sldId="369"/>
            <ac:spMk id="26" creationId="{8BFABAC3-5BFF-45CD-A140-2CAD4C5E7196}"/>
          </ac:spMkLst>
        </pc:spChg>
        <pc:grpChg chg="add mod">
          <ac:chgData name="Li Qianxiao" userId="64a5c823-0c12-42a3-894d-a19ad3bb3348" providerId="ADAL" clId="{81698419-0CE1-4AB7-9269-FE683E3FF052}" dt="2019-08-21T02:10:45.632" v="3578" actId="12788"/>
          <ac:grpSpMkLst>
            <pc:docMk/>
            <pc:sldMk cId="239492151" sldId="369"/>
            <ac:grpSpMk id="8" creationId="{C65D5A4D-CCC4-4596-A51B-A4893ABC2A25}"/>
          </ac:grpSpMkLst>
        </pc:grpChg>
        <pc:grpChg chg="add mod">
          <ac:chgData name="Li Qianxiao" userId="64a5c823-0c12-42a3-894d-a19ad3bb3348" providerId="ADAL" clId="{81698419-0CE1-4AB7-9269-FE683E3FF052}" dt="2019-08-21T02:10:45.632" v="3578" actId="12788"/>
          <ac:grpSpMkLst>
            <pc:docMk/>
            <pc:sldMk cId="239492151" sldId="369"/>
            <ac:grpSpMk id="15" creationId="{B5E544E1-0EB2-4C7D-A63B-1E40D0889684}"/>
          </ac:grpSpMkLst>
        </pc:grpChg>
        <pc:grpChg chg="add del mod">
          <ac:chgData name="Li Qianxiao" userId="64a5c823-0c12-42a3-894d-a19ad3bb3348" providerId="ADAL" clId="{81698419-0CE1-4AB7-9269-FE683E3FF052}" dt="2019-08-21T02:09:46.006" v="3556"/>
          <ac:grpSpMkLst>
            <pc:docMk/>
            <pc:sldMk cId="239492151" sldId="369"/>
            <ac:grpSpMk id="27" creationId="{2C13D7FD-9715-4966-B14C-5D1884852548}"/>
          </ac:grpSpMkLst>
        </pc:grpChg>
        <pc:grpChg chg="add mod">
          <ac:chgData name="Li Qianxiao" userId="64a5c823-0c12-42a3-894d-a19ad3bb3348" providerId="ADAL" clId="{81698419-0CE1-4AB7-9269-FE683E3FF052}" dt="2019-08-21T02:10:45.632" v="3578" actId="12788"/>
          <ac:grpSpMkLst>
            <pc:docMk/>
            <pc:sldMk cId="239492151" sldId="369"/>
            <ac:grpSpMk id="32" creationId="{F13B1C85-5D44-440A-99DC-18C20DA70B65}"/>
          </ac:grpSpMkLst>
        </pc:grpChg>
        <pc:grpChg chg="add mod ord">
          <ac:chgData name="Li Qianxiao" userId="64a5c823-0c12-42a3-894d-a19ad3bb3348" providerId="ADAL" clId="{81698419-0CE1-4AB7-9269-FE683E3FF052}" dt="2019-08-21T02:10:45.632" v="3578" actId="12788"/>
          <ac:grpSpMkLst>
            <pc:docMk/>
            <pc:sldMk cId="239492151" sldId="369"/>
            <ac:grpSpMk id="33" creationId="{35993E0C-28F8-48AC-A68A-0000C97D57D6}"/>
          </ac:grpSpMkLst>
        </pc:grpChg>
        <pc:grpChg chg="add mod">
          <ac:chgData name="Li Qianxiao" userId="64a5c823-0c12-42a3-894d-a19ad3bb3348" providerId="ADAL" clId="{81698419-0CE1-4AB7-9269-FE683E3FF052}" dt="2019-08-21T02:10:45.632" v="3578" actId="12788"/>
          <ac:grpSpMkLst>
            <pc:docMk/>
            <pc:sldMk cId="239492151" sldId="369"/>
            <ac:grpSpMk id="34" creationId="{0A7A76A7-EF03-4F1B-8A79-BBAB955831B0}"/>
          </ac:grpSpMkLst>
        </pc:grpChg>
        <pc:picChg chg="add del mod">
          <ac:chgData name="Li Qianxiao" userId="64a5c823-0c12-42a3-894d-a19ad3bb3348" providerId="ADAL" clId="{81698419-0CE1-4AB7-9269-FE683E3FF052}" dt="2019-08-21T02:06:29.072" v="3460" actId="478"/>
          <ac:picMkLst>
            <pc:docMk/>
            <pc:sldMk cId="239492151" sldId="369"/>
            <ac:picMk id="5" creationId="{7A6350BD-79B8-4F19-B761-96C7B66BEA21}"/>
          </ac:picMkLst>
        </pc:picChg>
        <pc:picChg chg="add mod">
          <ac:chgData name="Li Qianxiao" userId="64a5c823-0c12-42a3-894d-a19ad3bb3348" providerId="ADAL" clId="{81698419-0CE1-4AB7-9269-FE683E3FF052}" dt="2019-08-21T02:03:42.372" v="3432" actId="164"/>
          <ac:picMkLst>
            <pc:docMk/>
            <pc:sldMk cId="239492151" sldId="369"/>
            <ac:picMk id="6" creationId="{3F026AA0-C64F-41E2-A2C3-8FE11FC56757}"/>
          </ac:picMkLst>
        </pc:picChg>
        <pc:picChg chg="add mod">
          <ac:chgData name="Li Qianxiao" userId="64a5c823-0c12-42a3-894d-a19ad3bb3348" providerId="ADAL" clId="{81698419-0CE1-4AB7-9269-FE683E3FF052}" dt="2019-08-21T02:03:50.179" v="3440" actId="1035"/>
          <ac:picMkLst>
            <pc:docMk/>
            <pc:sldMk cId="239492151" sldId="369"/>
            <ac:picMk id="7" creationId="{BA418DEB-D612-4F9A-8EE7-36723A700B95}"/>
          </ac:picMkLst>
        </pc:picChg>
        <pc:cxnChg chg="add mod">
          <ac:chgData name="Li Qianxiao" userId="64a5c823-0c12-42a3-894d-a19ad3bb3348" providerId="ADAL" clId="{81698419-0CE1-4AB7-9269-FE683E3FF052}" dt="2019-08-21T02:10:40.437" v="3577" actId="164"/>
          <ac:cxnSpMkLst>
            <pc:docMk/>
            <pc:sldMk cId="239492151" sldId="369"/>
            <ac:cxnSpMk id="10" creationId="{DE6BD268-A14F-434A-9804-27A5AD02EF8D}"/>
          </ac:cxnSpMkLst>
        </pc:cxnChg>
        <pc:cxnChg chg="add mod">
          <ac:chgData name="Li Qianxiao" userId="64a5c823-0c12-42a3-894d-a19ad3bb3348" providerId="ADAL" clId="{81698419-0CE1-4AB7-9269-FE683E3FF052}" dt="2019-08-21T02:10:40.437" v="3577" actId="164"/>
          <ac:cxnSpMkLst>
            <pc:docMk/>
            <pc:sldMk cId="239492151" sldId="369"/>
            <ac:cxnSpMk id="11" creationId="{58331653-6372-4D6E-933F-ACA93292CC13}"/>
          </ac:cxnSpMkLst>
        </pc:cxnChg>
        <pc:cxnChg chg="add del mod">
          <ac:chgData name="Li Qianxiao" userId="64a5c823-0c12-42a3-894d-a19ad3bb3348" providerId="ADAL" clId="{81698419-0CE1-4AB7-9269-FE683E3FF052}" dt="2019-08-21T02:06:44.392" v="3468" actId="478"/>
          <ac:cxnSpMkLst>
            <pc:docMk/>
            <pc:sldMk cId="239492151" sldId="369"/>
            <ac:cxnSpMk id="18" creationId="{8815E42C-006E-4C70-A463-54A817C58DAA}"/>
          </ac:cxnSpMkLst>
        </pc:cxnChg>
        <pc:cxnChg chg="add del mod">
          <ac:chgData name="Li Qianxiao" userId="64a5c823-0c12-42a3-894d-a19ad3bb3348" providerId="ADAL" clId="{81698419-0CE1-4AB7-9269-FE683E3FF052}" dt="2019-08-21T02:07:21.710" v="3474" actId="478"/>
          <ac:cxnSpMkLst>
            <pc:docMk/>
            <pc:sldMk cId="239492151" sldId="369"/>
            <ac:cxnSpMk id="19" creationId="{77501F6D-0B5B-416D-88FE-A9DE4BF11B6D}"/>
          </ac:cxnSpMkLst>
        </pc:cxnChg>
        <pc:cxnChg chg="add mod">
          <ac:chgData name="Li Qianxiao" userId="64a5c823-0c12-42a3-894d-a19ad3bb3348" providerId="ADAL" clId="{81698419-0CE1-4AB7-9269-FE683E3FF052}" dt="2019-08-21T02:11:38.611" v="3582" actId="692"/>
          <ac:cxnSpMkLst>
            <pc:docMk/>
            <pc:sldMk cId="239492151" sldId="369"/>
            <ac:cxnSpMk id="24" creationId="{F771896D-6DE9-4468-9423-2F86A51D2D1A}"/>
          </ac:cxnSpMkLst>
        </pc:cxnChg>
        <pc:cxnChg chg="add del">
          <ac:chgData name="Li Qianxiao" userId="64a5c823-0c12-42a3-894d-a19ad3bb3348" providerId="ADAL" clId="{81698419-0CE1-4AB7-9269-FE683E3FF052}" dt="2019-08-21T02:09:46.006" v="3556"/>
          <ac:cxnSpMkLst>
            <pc:docMk/>
            <pc:sldMk cId="239492151" sldId="369"/>
            <ac:cxnSpMk id="30" creationId="{AF1300C5-45E7-45A5-862C-50D23725062E}"/>
          </ac:cxnSpMkLst>
        </pc:cxnChg>
        <pc:cxnChg chg="add del">
          <ac:chgData name="Li Qianxiao" userId="64a5c823-0c12-42a3-894d-a19ad3bb3348" providerId="ADAL" clId="{81698419-0CE1-4AB7-9269-FE683E3FF052}" dt="2019-08-21T02:09:46.006" v="3556"/>
          <ac:cxnSpMkLst>
            <pc:docMk/>
            <pc:sldMk cId="239492151" sldId="369"/>
            <ac:cxnSpMk id="31" creationId="{90F701E4-12A4-49C7-ABE6-C73D7577C1D4}"/>
          </ac:cxnSpMkLst>
        </pc:cxnChg>
      </pc:sldChg>
      <pc:sldChg chg="addSp modSp add">
        <pc:chgData name="Li Qianxiao" userId="64a5c823-0c12-42a3-894d-a19ad3bb3348" providerId="ADAL" clId="{81698419-0CE1-4AB7-9269-FE683E3FF052}" dt="2019-08-21T04:29:47.647" v="4332" actId="114"/>
        <pc:sldMkLst>
          <pc:docMk/>
          <pc:sldMk cId="4063081891" sldId="370"/>
        </pc:sldMkLst>
        <pc:spChg chg="add mod">
          <ac:chgData name="Li Qianxiao" userId="64a5c823-0c12-42a3-894d-a19ad3bb3348" providerId="ADAL" clId="{81698419-0CE1-4AB7-9269-FE683E3FF052}" dt="2019-08-21T02:12:30.288" v="3606" actId="20577"/>
          <ac:spMkLst>
            <pc:docMk/>
            <pc:sldMk cId="4063081891" sldId="370"/>
            <ac:spMk id="3" creationId="{FD6B97E2-227A-48AD-96E6-E18F3E51C866}"/>
          </ac:spMkLst>
        </pc:spChg>
        <pc:spChg chg="add mod">
          <ac:chgData name="Li Qianxiao" userId="64a5c823-0c12-42a3-894d-a19ad3bb3348" providerId="ADAL" clId="{81698419-0CE1-4AB7-9269-FE683E3FF052}" dt="2019-08-21T04:29:47.647" v="4332" actId="114"/>
          <ac:spMkLst>
            <pc:docMk/>
            <pc:sldMk cId="4063081891" sldId="370"/>
            <ac:spMk id="4" creationId="{D731C668-54AD-4FA6-8E37-8B21D8A85CFE}"/>
          </ac:spMkLst>
        </pc:spChg>
      </pc:sldChg>
      <pc:sldChg chg="addSp modSp add">
        <pc:chgData name="Li Qianxiao" userId="64a5c823-0c12-42a3-894d-a19ad3bb3348" providerId="ADAL" clId="{81698419-0CE1-4AB7-9269-FE683E3FF052}" dt="2019-08-21T04:35:03.234" v="4647" actId="20577"/>
        <pc:sldMkLst>
          <pc:docMk/>
          <pc:sldMk cId="1645461607" sldId="371"/>
        </pc:sldMkLst>
        <pc:spChg chg="add mod">
          <ac:chgData name="Li Qianxiao" userId="64a5c823-0c12-42a3-894d-a19ad3bb3348" providerId="ADAL" clId="{81698419-0CE1-4AB7-9269-FE683E3FF052}" dt="2019-08-21T04:05:40.500" v="4051" actId="20577"/>
          <ac:spMkLst>
            <pc:docMk/>
            <pc:sldMk cId="1645461607" sldId="371"/>
            <ac:spMk id="3" creationId="{369586C2-177B-4E85-A5BF-91A9F72162FF}"/>
          </ac:spMkLst>
        </pc:spChg>
        <pc:spChg chg="add mod">
          <ac:chgData name="Li Qianxiao" userId="64a5c823-0c12-42a3-894d-a19ad3bb3348" providerId="ADAL" clId="{81698419-0CE1-4AB7-9269-FE683E3FF052}" dt="2019-08-21T04:35:03.234" v="4647" actId="20577"/>
          <ac:spMkLst>
            <pc:docMk/>
            <pc:sldMk cId="1645461607" sldId="371"/>
            <ac:spMk id="4" creationId="{DDD105E9-5915-44FF-8136-F1637FD1E3DA}"/>
          </ac:spMkLst>
        </pc:spChg>
      </pc:sldChg>
      <pc:sldChg chg="addSp delSp modSp add">
        <pc:chgData name="Li Qianxiao" userId="64a5c823-0c12-42a3-894d-a19ad3bb3348" providerId="ADAL" clId="{81698419-0CE1-4AB7-9269-FE683E3FF052}" dt="2019-08-21T07:35:59.186" v="4832" actId="1076"/>
        <pc:sldMkLst>
          <pc:docMk/>
          <pc:sldMk cId="186382651" sldId="372"/>
        </pc:sldMkLst>
        <pc:spChg chg="add mod">
          <ac:chgData name="Li Qianxiao" userId="64a5c823-0c12-42a3-894d-a19ad3bb3348" providerId="ADAL" clId="{81698419-0CE1-4AB7-9269-FE683E3FF052}" dt="2019-08-21T07:20:55.243" v="4763" actId="207"/>
          <ac:spMkLst>
            <pc:docMk/>
            <pc:sldMk cId="186382651" sldId="372"/>
            <ac:spMk id="3" creationId="{9CC6FA47-9A5A-45C4-B42E-0301AC2AD10D}"/>
          </ac:spMkLst>
        </pc:spChg>
        <pc:spChg chg="add del">
          <ac:chgData name="Li Qianxiao" userId="64a5c823-0c12-42a3-894d-a19ad3bb3348" providerId="ADAL" clId="{81698419-0CE1-4AB7-9269-FE683E3FF052}" dt="2019-08-21T04:36:37.255" v="4655" actId="478"/>
          <ac:spMkLst>
            <pc:docMk/>
            <pc:sldMk cId="186382651" sldId="372"/>
            <ac:spMk id="4" creationId="{1B48B8E7-14B4-4716-8CC6-5984BF1C85B5}"/>
          </ac:spMkLst>
        </pc:spChg>
        <pc:spChg chg="add mod">
          <ac:chgData name="Li Qianxiao" userId="64a5c823-0c12-42a3-894d-a19ad3bb3348" providerId="ADAL" clId="{81698419-0CE1-4AB7-9269-FE683E3FF052}" dt="2019-08-21T04:36:58.883" v="4659" actId="1582"/>
          <ac:spMkLst>
            <pc:docMk/>
            <pc:sldMk cId="186382651" sldId="372"/>
            <ac:spMk id="5" creationId="{440CFE2C-13B4-4941-B7D7-0A4299BBA1FC}"/>
          </ac:spMkLst>
        </pc:spChg>
        <pc:spChg chg="add mod">
          <ac:chgData name="Li Qianxiao" userId="64a5c823-0c12-42a3-894d-a19ad3bb3348" providerId="ADAL" clId="{81698419-0CE1-4AB7-9269-FE683E3FF052}" dt="2019-08-21T07:21:00.382" v="4764" actId="207"/>
          <ac:spMkLst>
            <pc:docMk/>
            <pc:sldMk cId="186382651" sldId="372"/>
            <ac:spMk id="6" creationId="{D1AE6050-B43C-4EA5-8B3B-63CDB3BB9E21}"/>
          </ac:spMkLst>
        </pc:spChg>
        <pc:spChg chg="add mod">
          <ac:chgData name="Li Qianxiao" userId="64a5c823-0c12-42a3-894d-a19ad3bb3348" providerId="ADAL" clId="{81698419-0CE1-4AB7-9269-FE683E3FF052}" dt="2019-08-21T04:37:10.523" v="4693" actId="1076"/>
          <ac:spMkLst>
            <pc:docMk/>
            <pc:sldMk cId="186382651" sldId="372"/>
            <ac:spMk id="7" creationId="{CEE07712-6F94-4129-BC27-6295F60FE123}"/>
          </ac:spMkLst>
        </pc:spChg>
        <pc:spChg chg="add mod">
          <ac:chgData name="Li Qianxiao" userId="64a5c823-0c12-42a3-894d-a19ad3bb3348" providerId="ADAL" clId="{81698419-0CE1-4AB7-9269-FE683E3FF052}" dt="2019-08-21T07:35:19.701" v="4765" actId="1076"/>
          <ac:spMkLst>
            <pc:docMk/>
            <pc:sldMk cId="186382651" sldId="372"/>
            <ac:spMk id="8" creationId="{07A1C27D-D6DD-45D2-8F72-F0868303D4E1}"/>
          </ac:spMkLst>
        </pc:spChg>
        <pc:spChg chg="add mod">
          <ac:chgData name="Li Qianxiao" userId="64a5c823-0c12-42a3-894d-a19ad3bb3348" providerId="ADAL" clId="{81698419-0CE1-4AB7-9269-FE683E3FF052}" dt="2019-08-21T07:35:59.186" v="4832" actId="1076"/>
          <ac:spMkLst>
            <pc:docMk/>
            <pc:sldMk cId="186382651" sldId="372"/>
            <ac:spMk id="9" creationId="{9BE481E5-C2FA-4DCB-8088-32AAE148FDBE}"/>
          </ac:spMkLst>
        </pc:spChg>
      </pc:sldChg>
      <pc:sldChg chg="addSp modSp add">
        <pc:chgData name="Li Qianxiao" userId="64a5c823-0c12-42a3-894d-a19ad3bb3348" providerId="ADAL" clId="{81698419-0CE1-4AB7-9269-FE683E3FF052}" dt="2019-08-21T08:37:52.628" v="6097" actId="20577"/>
        <pc:sldMkLst>
          <pc:docMk/>
          <pc:sldMk cId="1225861555" sldId="373"/>
        </pc:sldMkLst>
        <pc:spChg chg="add mod">
          <ac:chgData name="Li Qianxiao" userId="64a5c823-0c12-42a3-894d-a19ad3bb3348" providerId="ADAL" clId="{81698419-0CE1-4AB7-9269-FE683E3FF052}" dt="2019-08-21T08:37:52.628" v="6097" actId="20577"/>
          <ac:spMkLst>
            <pc:docMk/>
            <pc:sldMk cId="1225861555" sldId="373"/>
            <ac:spMk id="3" creationId="{FFBF56F9-6463-4E2E-A5DC-F942AF0AC437}"/>
          </ac:spMkLst>
        </pc:spChg>
        <pc:grpChg chg="add mod">
          <ac:chgData name="Li Qianxiao" userId="64a5c823-0c12-42a3-894d-a19ad3bb3348" providerId="ADAL" clId="{81698419-0CE1-4AB7-9269-FE683E3FF052}" dt="2019-08-21T07:50:15.336" v="5413" actId="1076"/>
          <ac:grpSpMkLst>
            <pc:docMk/>
            <pc:sldMk cId="1225861555" sldId="373"/>
            <ac:grpSpMk id="4" creationId="{ACC2863A-DE12-4BAC-B284-B2D5228A6CC9}"/>
          </ac:grpSpMkLst>
        </pc:grpChg>
      </pc:sldChg>
      <pc:sldChg chg="addSp delSp modSp add">
        <pc:chgData name="Li Qianxiao" userId="64a5c823-0c12-42a3-894d-a19ad3bb3348" providerId="ADAL" clId="{81698419-0CE1-4AB7-9269-FE683E3FF052}" dt="2019-08-21T08:43:20.638" v="6317"/>
        <pc:sldMkLst>
          <pc:docMk/>
          <pc:sldMk cId="3445523330" sldId="374"/>
        </pc:sldMkLst>
        <pc:spChg chg="del mod">
          <ac:chgData name="Li Qianxiao" userId="64a5c823-0c12-42a3-894d-a19ad3bb3348" providerId="ADAL" clId="{81698419-0CE1-4AB7-9269-FE683E3FF052}" dt="2019-08-21T08:25:04.964" v="5807" actId="478"/>
          <ac:spMkLst>
            <pc:docMk/>
            <pc:sldMk cId="3445523330" sldId="374"/>
            <ac:spMk id="2" creationId="{4B56FCA2-2276-4FBE-B276-9C696B29001F}"/>
          </ac:spMkLst>
        </pc:spChg>
        <pc:spChg chg="add mod">
          <ac:chgData name="Li Qianxiao" userId="64a5c823-0c12-42a3-894d-a19ad3bb3348" providerId="ADAL" clId="{81698419-0CE1-4AB7-9269-FE683E3FF052}" dt="2019-08-21T08:43:20.638" v="6317"/>
          <ac:spMkLst>
            <pc:docMk/>
            <pc:sldMk cId="3445523330" sldId="374"/>
            <ac:spMk id="3" creationId="{55EBAEE2-6F67-42A9-8A38-9B2FE53E3C1E}"/>
          </ac:spMkLst>
        </pc:spChg>
        <pc:spChg chg="mod topLvl">
          <ac:chgData name="Li Qianxiao" userId="64a5c823-0c12-42a3-894d-a19ad3bb3348" providerId="ADAL" clId="{81698419-0CE1-4AB7-9269-FE683E3FF052}" dt="2019-08-21T07:52:36.469" v="5638" actId="164"/>
          <ac:spMkLst>
            <pc:docMk/>
            <pc:sldMk cId="3445523330" sldId="374"/>
            <ac:spMk id="7" creationId="{162A29BD-5DAF-4DD9-A1D3-C7B8238B1079}"/>
          </ac:spMkLst>
        </pc:spChg>
        <pc:spChg chg="mod topLvl">
          <ac:chgData name="Li Qianxiao" userId="64a5c823-0c12-42a3-894d-a19ad3bb3348" providerId="ADAL" clId="{81698419-0CE1-4AB7-9269-FE683E3FF052}" dt="2019-08-21T07:52:36.469" v="5638" actId="164"/>
          <ac:spMkLst>
            <pc:docMk/>
            <pc:sldMk cId="3445523330" sldId="374"/>
            <ac:spMk id="8" creationId="{A65672BA-5925-47A7-BFDD-93C9EB59BB45}"/>
          </ac:spMkLst>
        </pc:spChg>
        <pc:spChg chg="mod topLvl">
          <ac:chgData name="Li Qianxiao" userId="64a5c823-0c12-42a3-894d-a19ad3bb3348" providerId="ADAL" clId="{81698419-0CE1-4AB7-9269-FE683E3FF052}" dt="2019-08-21T07:52:36.469" v="5638" actId="164"/>
          <ac:spMkLst>
            <pc:docMk/>
            <pc:sldMk cId="3445523330" sldId="374"/>
            <ac:spMk id="9" creationId="{E71A3326-B90C-415E-94C9-583EDCF088AC}"/>
          </ac:spMkLst>
        </pc:spChg>
        <pc:spChg chg="mod topLvl">
          <ac:chgData name="Li Qianxiao" userId="64a5c823-0c12-42a3-894d-a19ad3bb3348" providerId="ADAL" clId="{81698419-0CE1-4AB7-9269-FE683E3FF052}" dt="2019-08-21T07:52:36.469" v="5638" actId="164"/>
          <ac:spMkLst>
            <pc:docMk/>
            <pc:sldMk cId="3445523330" sldId="374"/>
            <ac:spMk id="10" creationId="{1F9CE77E-BE1E-46EC-972E-BB094063AD83}"/>
          </ac:spMkLst>
        </pc:spChg>
        <pc:spChg chg="mod topLvl">
          <ac:chgData name="Li Qianxiao" userId="64a5c823-0c12-42a3-894d-a19ad3bb3348" providerId="ADAL" clId="{81698419-0CE1-4AB7-9269-FE683E3FF052}" dt="2019-08-21T07:52:36.469" v="5638" actId="164"/>
          <ac:spMkLst>
            <pc:docMk/>
            <pc:sldMk cId="3445523330" sldId="374"/>
            <ac:spMk id="11" creationId="{04260BF7-4E79-4698-B354-E5096EA2CB33}"/>
          </ac:spMkLst>
        </pc:spChg>
        <pc:spChg chg="mod topLvl">
          <ac:chgData name="Li Qianxiao" userId="64a5c823-0c12-42a3-894d-a19ad3bb3348" providerId="ADAL" clId="{81698419-0CE1-4AB7-9269-FE683E3FF052}" dt="2019-08-21T07:52:36.469" v="5638" actId="164"/>
          <ac:spMkLst>
            <pc:docMk/>
            <pc:sldMk cId="3445523330" sldId="374"/>
            <ac:spMk id="13" creationId="{AD6D7D0B-097B-4276-A6E7-985A4C000FF8}"/>
          </ac:spMkLst>
        </pc:spChg>
        <pc:spChg chg="mod topLvl">
          <ac:chgData name="Li Qianxiao" userId="64a5c823-0c12-42a3-894d-a19ad3bb3348" providerId="ADAL" clId="{81698419-0CE1-4AB7-9269-FE683E3FF052}" dt="2019-08-21T07:52:36.469" v="5638" actId="164"/>
          <ac:spMkLst>
            <pc:docMk/>
            <pc:sldMk cId="3445523330" sldId="374"/>
            <ac:spMk id="15" creationId="{9EAD8AC5-D04A-49D3-A3E5-BCF53119E848}"/>
          </ac:spMkLst>
        </pc:spChg>
        <pc:spChg chg="mod topLvl">
          <ac:chgData name="Li Qianxiao" userId="64a5c823-0c12-42a3-894d-a19ad3bb3348" providerId="ADAL" clId="{81698419-0CE1-4AB7-9269-FE683E3FF052}" dt="2019-08-21T08:24:17.463" v="5806" actId="1035"/>
          <ac:spMkLst>
            <pc:docMk/>
            <pc:sldMk cId="3445523330" sldId="374"/>
            <ac:spMk id="29" creationId="{9E54E0C3-093B-477A-8714-A78B68E345FE}"/>
          </ac:spMkLst>
        </pc:spChg>
        <pc:spChg chg="mod topLvl">
          <ac:chgData name="Li Qianxiao" userId="64a5c823-0c12-42a3-894d-a19ad3bb3348" providerId="ADAL" clId="{81698419-0CE1-4AB7-9269-FE683E3FF052}" dt="2019-08-21T08:24:17.463" v="5806" actId="1035"/>
          <ac:spMkLst>
            <pc:docMk/>
            <pc:sldMk cId="3445523330" sldId="374"/>
            <ac:spMk id="30" creationId="{03260222-C480-4FC9-A404-A5B7B40B136B}"/>
          </ac:spMkLst>
        </pc:spChg>
        <pc:spChg chg="mod topLvl">
          <ac:chgData name="Li Qianxiao" userId="64a5c823-0c12-42a3-894d-a19ad3bb3348" providerId="ADAL" clId="{81698419-0CE1-4AB7-9269-FE683E3FF052}" dt="2019-08-21T08:24:17.463" v="5806" actId="1035"/>
          <ac:spMkLst>
            <pc:docMk/>
            <pc:sldMk cId="3445523330" sldId="374"/>
            <ac:spMk id="31" creationId="{17AD9842-A06C-4112-9AFB-6028CDD18ECB}"/>
          </ac:spMkLst>
        </pc:spChg>
        <pc:spChg chg="del mod topLvl">
          <ac:chgData name="Li Qianxiao" userId="64a5c823-0c12-42a3-894d-a19ad3bb3348" providerId="ADAL" clId="{81698419-0CE1-4AB7-9269-FE683E3FF052}" dt="2019-08-21T08:06:02.729" v="5725" actId="478"/>
          <ac:spMkLst>
            <pc:docMk/>
            <pc:sldMk cId="3445523330" sldId="374"/>
            <ac:spMk id="32" creationId="{BE2FC855-AF61-4A22-939B-0CBF6DC6CA9C}"/>
          </ac:spMkLst>
        </pc:spChg>
        <pc:spChg chg="mod topLvl">
          <ac:chgData name="Li Qianxiao" userId="64a5c823-0c12-42a3-894d-a19ad3bb3348" providerId="ADAL" clId="{81698419-0CE1-4AB7-9269-FE683E3FF052}" dt="2019-08-21T08:24:17.463" v="5806" actId="1035"/>
          <ac:spMkLst>
            <pc:docMk/>
            <pc:sldMk cId="3445523330" sldId="374"/>
            <ac:spMk id="33" creationId="{C2150FA3-440D-421A-A178-EC0B607F81F9}"/>
          </ac:spMkLst>
        </pc:spChg>
        <pc:spChg chg="del mod topLvl">
          <ac:chgData name="Li Qianxiao" userId="64a5c823-0c12-42a3-894d-a19ad3bb3348" providerId="ADAL" clId="{81698419-0CE1-4AB7-9269-FE683E3FF052}" dt="2019-08-21T08:06:02.729" v="5725" actId="478"/>
          <ac:spMkLst>
            <pc:docMk/>
            <pc:sldMk cId="3445523330" sldId="374"/>
            <ac:spMk id="35" creationId="{C05886A7-9B45-4C0A-8010-9ED4003D504F}"/>
          </ac:spMkLst>
        </pc:spChg>
        <pc:spChg chg="del mod topLvl">
          <ac:chgData name="Li Qianxiao" userId="64a5c823-0c12-42a3-894d-a19ad3bb3348" providerId="ADAL" clId="{81698419-0CE1-4AB7-9269-FE683E3FF052}" dt="2019-08-21T08:05:44.450" v="5724" actId="478"/>
          <ac:spMkLst>
            <pc:docMk/>
            <pc:sldMk cId="3445523330" sldId="374"/>
            <ac:spMk id="37" creationId="{D21656C0-2A8E-4ECA-9347-129511318DD2}"/>
          </ac:spMkLst>
        </pc:spChg>
        <pc:spChg chg="add mod">
          <ac:chgData name="Li Qianxiao" userId="64a5c823-0c12-42a3-894d-a19ad3bb3348" providerId="ADAL" clId="{81698419-0CE1-4AB7-9269-FE683E3FF052}" dt="2019-08-21T08:25:42.878" v="5810" actId="554"/>
          <ac:spMkLst>
            <pc:docMk/>
            <pc:sldMk cId="3445523330" sldId="374"/>
            <ac:spMk id="38" creationId="{FEFF01D1-C602-4D86-9A3B-8366AA7027EE}"/>
          </ac:spMkLst>
        </pc:spChg>
        <pc:spChg chg="add mod">
          <ac:chgData name="Li Qianxiao" userId="64a5c823-0c12-42a3-894d-a19ad3bb3348" providerId="ADAL" clId="{81698419-0CE1-4AB7-9269-FE683E3FF052}" dt="2019-08-21T08:25:42.878" v="5810" actId="554"/>
          <ac:spMkLst>
            <pc:docMk/>
            <pc:sldMk cId="3445523330" sldId="374"/>
            <ac:spMk id="39" creationId="{7225D12D-BE63-4A50-95BB-5330DEB29EDD}"/>
          </ac:spMkLst>
        </pc:spChg>
        <pc:spChg chg="add mod">
          <ac:chgData name="Li Qianxiao" userId="64a5c823-0c12-42a3-894d-a19ad3bb3348" providerId="ADAL" clId="{81698419-0CE1-4AB7-9269-FE683E3FF052}" dt="2019-08-21T08:27:59.068" v="5892" actId="20577"/>
          <ac:spMkLst>
            <pc:docMk/>
            <pc:sldMk cId="3445523330" sldId="374"/>
            <ac:spMk id="40" creationId="{45ED321A-FF2F-40A3-8746-6435A8B1A941}"/>
          </ac:spMkLst>
        </pc:spChg>
        <pc:spChg chg="add mod">
          <ac:chgData name="Li Qianxiao" userId="64a5c823-0c12-42a3-894d-a19ad3bb3348" providerId="ADAL" clId="{81698419-0CE1-4AB7-9269-FE683E3FF052}" dt="2019-08-21T08:40:45.778" v="6252" actId="20577"/>
          <ac:spMkLst>
            <pc:docMk/>
            <pc:sldMk cId="3445523330" sldId="374"/>
            <ac:spMk id="41" creationId="{611E484A-A0FF-4B71-97B2-91F97FA153C6}"/>
          </ac:spMkLst>
        </pc:spChg>
        <pc:grpChg chg="add del">
          <ac:chgData name="Li Qianxiao" userId="64a5c823-0c12-42a3-894d-a19ad3bb3348" providerId="ADAL" clId="{81698419-0CE1-4AB7-9269-FE683E3FF052}" dt="2019-08-21T07:52:26.788" v="5635" actId="165"/>
          <ac:grpSpMkLst>
            <pc:docMk/>
            <pc:sldMk cId="3445523330" sldId="374"/>
            <ac:grpSpMk id="4" creationId="{CDEB71EE-0BA3-433D-83DA-ACDB045D1635}"/>
          </ac:grpSpMkLst>
        </pc:grpChg>
        <pc:grpChg chg="del mod topLvl">
          <ac:chgData name="Li Qianxiao" userId="64a5c823-0c12-42a3-894d-a19ad3bb3348" providerId="ADAL" clId="{81698419-0CE1-4AB7-9269-FE683E3FF052}" dt="2019-08-21T07:52:34.112" v="5637" actId="478"/>
          <ac:grpSpMkLst>
            <pc:docMk/>
            <pc:sldMk cId="3445523330" sldId="374"/>
            <ac:grpSpMk id="6" creationId="{FA15E2A2-FD7B-4A8D-8CC4-45FC5E66A4C0}"/>
          </ac:grpSpMkLst>
        </pc:grpChg>
        <pc:grpChg chg="add mod">
          <ac:chgData name="Li Qianxiao" userId="64a5c823-0c12-42a3-894d-a19ad3bb3348" providerId="ADAL" clId="{81698419-0CE1-4AB7-9269-FE683E3FF052}" dt="2019-08-21T08:24:17.463" v="5806" actId="1035"/>
          <ac:grpSpMkLst>
            <pc:docMk/>
            <pc:sldMk cId="3445523330" sldId="374"/>
            <ac:grpSpMk id="26" creationId="{7912F5C1-7274-4FDD-B775-FC30E3C3488A}"/>
          </ac:grpSpMkLst>
        </pc:grpChg>
        <pc:grpChg chg="add del mod">
          <ac:chgData name="Li Qianxiao" userId="64a5c823-0c12-42a3-894d-a19ad3bb3348" providerId="ADAL" clId="{81698419-0CE1-4AB7-9269-FE683E3FF052}" dt="2019-08-21T07:53:49.822" v="5715" actId="165"/>
          <ac:grpSpMkLst>
            <pc:docMk/>
            <pc:sldMk cId="3445523330" sldId="374"/>
            <ac:grpSpMk id="27" creationId="{1BAFD820-B036-4C6F-B0D4-271A20DCDD9B}"/>
          </ac:grpSpMkLst>
        </pc:grpChg>
        <pc:picChg chg="mod topLvl">
          <ac:chgData name="Li Qianxiao" userId="64a5c823-0c12-42a3-894d-a19ad3bb3348" providerId="ADAL" clId="{81698419-0CE1-4AB7-9269-FE683E3FF052}" dt="2019-08-21T07:52:36.469" v="5638" actId="164"/>
          <ac:picMkLst>
            <pc:docMk/>
            <pc:sldMk cId="3445523330" sldId="374"/>
            <ac:picMk id="5" creationId="{28D6999F-FF6F-4F0A-8FA0-F73D7963F2C1}"/>
          </ac:picMkLst>
        </pc:picChg>
        <pc:picChg chg="del">
          <ac:chgData name="Li Qianxiao" userId="64a5c823-0c12-42a3-894d-a19ad3bb3348" providerId="ADAL" clId="{81698419-0CE1-4AB7-9269-FE683E3FF052}" dt="2019-08-21T07:52:31.006" v="5636" actId="478"/>
          <ac:picMkLst>
            <pc:docMk/>
            <pc:sldMk cId="3445523330" sldId="374"/>
            <ac:picMk id="16" creationId="{EE4B167F-A5E3-4646-8FA1-53BD23CBB585}"/>
          </ac:picMkLst>
        </pc:picChg>
        <pc:picChg chg="mod topLvl">
          <ac:chgData name="Li Qianxiao" userId="64a5c823-0c12-42a3-894d-a19ad3bb3348" providerId="ADAL" clId="{81698419-0CE1-4AB7-9269-FE683E3FF052}" dt="2019-08-21T08:24:17.463" v="5806" actId="1035"/>
          <ac:picMkLst>
            <pc:docMk/>
            <pc:sldMk cId="3445523330" sldId="374"/>
            <ac:picMk id="28" creationId="{5A731887-CF49-4B95-917F-6A1F192A7F87}"/>
          </ac:picMkLst>
        </pc:picChg>
        <pc:cxnChg chg="mod topLvl">
          <ac:chgData name="Li Qianxiao" userId="64a5c823-0c12-42a3-894d-a19ad3bb3348" providerId="ADAL" clId="{81698419-0CE1-4AB7-9269-FE683E3FF052}" dt="2019-08-21T07:52:36.469" v="5638" actId="164"/>
          <ac:cxnSpMkLst>
            <pc:docMk/>
            <pc:sldMk cId="3445523330" sldId="374"/>
            <ac:cxnSpMk id="12" creationId="{E0352E5E-9FFF-4EF9-88B0-6CC8065196D3}"/>
          </ac:cxnSpMkLst>
        </pc:cxnChg>
        <pc:cxnChg chg="mod topLvl">
          <ac:chgData name="Li Qianxiao" userId="64a5c823-0c12-42a3-894d-a19ad3bb3348" providerId="ADAL" clId="{81698419-0CE1-4AB7-9269-FE683E3FF052}" dt="2019-08-21T07:52:36.469" v="5638" actId="164"/>
          <ac:cxnSpMkLst>
            <pc:docMk/>
            <pc:sldMk cId="3445523330" sldId="374"/>
            <ac:cxnSpMk id="14" creationId="{51623CFF-3B05-4894-9719-F9B2ECD7CA89}"/>
          </ac:cxnSpMkLst>
        </pc:cxnChg>
        <pc:cxnChg chg="del mod topLvl">
          <ac:chgData name="Li Qianxiao" userId="64a5c823-0c12-42a3-894d-a19ad3bb3348" providerId="ADAL" clId="{81698419-0CE1-4AB7-9269-FE683E3FF052}" dt="2019-08-21T08:06:02.729" v="5725" actId="478"/>
          <ac:cxnSpMkLst>
            <pc:docMk/>
            <pc:sldMk cId="3445523330" sldId="374"/>
            <ac:cxnSpMk id="34" creationId="{B0484A28-ECDD-4401-850C-248B7DCB8298}"/>
          </ac:cxnSpMkLst>
        </pc:cxnChg>
        <pc:cxnChg chg="del mod topLvl">
          <ac:chgData name="Li Qianxiao" userId="64a5c823-0c12-42a3-894d-a19ad3bb3348" providerId="ADAL" clId="{81698419-0CE1-4AB7-9269-FE683E3FF052}" dt="2019-08-21T08:06:02.729" v="5725" actId="478"/>
          <ac:cxnSpMkLst>
            <pc:docMk/>
            <pc:sldMk cId="3445523330" sldId="374"/>
            <ac:cxnSpMk id="36" creationId="{AD13C650-DCE5-454E-8025-679028440C42}"/>
          </ac:cxnSpMkLst>
        </pc:cxnChg>
      </pc:sldChg>
      <pc:sldChg chg="addSp modSp add modAnim">
        <pc:chgData name="Li Qianxiao" userId="64a5c823-0c12-42a3-894d-a19ad3bb3348" providerId="ADAL" clId="{81698419-0CE1-4AB7-9269-FE683E3FF052}" dt="2019-08-23T10:48:19.801" v="10751"/>
        <pc:sldMkLst>
          <pc:docMk/>
          <pc:sldMk cId="2618824295" sldId="375"/>
        </pc:sldMkLst>
        <pc:spChg chg="add mod">
          <ac:chgData name="Li Qianxiao" userId="64a5c823-0c12-42a3-894d-a19ad3bb3348" providerId="ADAL" clId="{81698419-0CE1-4AB7-9269-FE683E3FF052}" dt="2019-08-21T08:48:46.506" v="6596" actId="1036"/>
          <ac:spMkLst>
            <pc:docMk/>
            <pc:sldMk cId="2618824295" sldId="375"/>
            <ac:spMk id="3" creationId="{50E9B44A-91C5-48C7-A209-8FC38FA3E7C2}"/>
          </ac:spMkLst>
        </pc:spChg>
        <pc:spChg chg="add mod">
          <ac:chgData name="Li Qianxiao" userId="64a5c823-0c12-42a3-894d-a19ad3bb3348" providerId="ADAL" clId="{81698419-0CE1-4AB7-9269-FE683E3FF052}" dt="2019-08-21T08:48:46.506" v="6596" actId="1036"/>
          <ac:spMkLst>
            <pc:docMk/>
            <pc:sldMk cId="2618824295" sldId="375"/>
            <ac:spMk id="4" creationId="{9DF1C06B-EA6B-4E6D-8370-29681E17E5AA}"/>
          </ac:spMkLst>
        </pc:spChg>
        <pc:spChg chg="add mod">
          <ac:chgData name="Li Qianxiao" userId="64a5c823-0c12-42a3-894d-a19ad3bb3348" providerId="ADAL" clId="{81698419-0CE1-4AB7-9269-FE683E3FF052}" dt="2019-08-23T10:48:19.801" v="10751"/>
          <ac:spMkLst>
            <pc:docMk/>
            <pc:sldMk cId="2618824295" sldId="375"/>
            <ac:spMk id="5" creationId="{FCF182C5-1F68-4BFA-97B4-542B3C16C0D3}"/>
          </ac:spMkLst>
        </pc:spChg>
      </pc:sldChg>
      <pc:sldChg chg="addSp modSp add">
        <pc:chgData name="Li Qianxiao" userId="64a5c823-0c12-42a3-894d-a19ad3bb3348" providerId="ADAL" clId="{81698419-0CE1-4AB7-9269-FE683E3FF052}" dt="2019-08-21T08:48:21.612" v="6572" actId="20577"/>
        <pc:sldMkLst>
          <pc:docMk/>
          <pc:sldMk cId="1395821113" sldId="376"/>
        </pc:sldMkLst>
        <pc:spChg chg="add mod">
          <ac:chgData name="Li Qianxiao" userId="64a5c823-0c12-42a3-894d-a19ad3bb3348" providerId="ADAL" clId="{81698419-0CE1-4AB7-9269-FE683E3FF052}" dt="2019-08-21T08:48:21.612" v="6572" actId="20577"/>
          <ac:spMkLst>
            <pc:docMk/>
            <pc:sldMk cId="1395821113" sldId="376"/>
            <ac:spMk id="3" creationId="{0E594642-96DC-4800-9F42-37B855BF19A6}"/>
          </ac:spMkLst>
        </pc:spChg>
      </pc:sldChg>
      <pc:sldChg chg="addSp modSp add">
        <pc:chgData name="Li Qianxiao" userId="64a5c823-0c12-42a3-894d-a19ad3bb3348" providerId="ADAL" clId="{81698419-0CE1-4AB7-9269-FE683E3FF052}" dt="2019-08-21T09:21:28.073" v="7280" actId="20577"/>
        <pc:sldMkLst>
          <pc:docMk/>
          <pc:sldMk cId="1784852770" sldId="377"/>
        </pc:sldMkLst>
        <pc:spChg chg="add mod">
          <ac:chgData name="Li Qianxiao" userId="64a5c823-0c12-42a3-894d-a19ad3bb3348" providerId="ADAL" clId="{81698419-0CE1-4AB7-9269-FE683E3FF052}" dt="2019-08-21T09:12:08.205" v="6823" actId="14100"/>
          <ac:spMkLst>
            <pc:docMk/>
            <pc:sldMk cId="1784852770" sldId="377"/>
            <ac:spMk id="3" creationId="{8ECFBA0E-1F79-402F-AC04-45B20B3C10F3}"/>
          </ac:spMkLst>
        </pc:spChg>
        <pc:spChg chg="add mod">
          <ac:chgData name="Li Qianxiao" userId="64a5c823-0c12-42a3-894d-a19ad3bb3348" providerId="ADAL" clId="{81698419-0CE1-4AB7-9269-FE683E3FF052}" dt="2019-08-21T09:21:28.073" v="7280" actId="20577"/>
          <ac:spMkLst>
            <pc:docMk/>
            <pc:sldMk cId="1784852770" sldId="377"/>
            <ac:spMk id="4" creationId="{C142DAF3-7899-4700-BBC6-9BC5CA43FC9C}"/>
          </ac:spMkLst>
        </pc:spChg>
      </pc:sldChg>
      <pc:sldChg chg="addSp delSp modSp add">
        <pc:chgData name="Li Qianxiao" userId="64a5c823-0c12-42a3-894d-a19ad3bb3348" providerId="ADAL" clId="{81698419-0CE1-4AB7-9269-FE683E3FF052}" dt="2019-08-21T09:35:48.717" v="7964" actId="20577"/>
        <pc:sldMkLst>
          <pc:docMk/>
          <pc:sldMk cId="3783380542" sldId="378"/>
        </pc:sldMkLst>
        <pc:spChg chg="add mod">
          <ac:chgData name="Li Qianxiao" userId="64a5c823-0c12-42a3-894d-a19ad3bb3348" providerId="ADAL" clId="{81698419-0CE1-4AB7-9269-FE683E3FF052}" dt="2019-08-21T09:31:21.194" v="7834" actId="5793"/>
          <ac:spMkLst>
            <pc:docMk/>
            <pc:sldMk cId="3783380542" sldId="378"/>
            <ac:spMk id="3" creationId="{6B8C5D48-6373-4255-AD39-9019E1763DA1}"/>
          </ac:spMkLst>
        </pc:spChg>
        <pc:spChg chg="add del mod">
          <ac:chgData name="Li Qianxiao" userId="64a5c823-0c12-42a3-894d-a19ad3bb3348" providerId="ADAL" clId="{81698419-0CE1-4AB7-9269-FE683E3FF052}" dt="2019-08-21T09:31:48.692" v="7835" actId="478"/>
          <ac:spMkLst>
            <pc:docMk/>
            <pc:sldMk cId="3783380542" sldId="378"/>
            <ac:spMk id="4" creationId="{DAFF7C48-BAC1-41A8-8E4A-B8116C7B9F82}"/>
          </ac:spMkLst>
        </pc:spChg>
        <pc:spChg chg="add mod">
          <ac:chgData name="Li Qianxiao" userId="64a5c823-0c12-42a3-894d-a19ad3bb3348" providerId="ADAL" clId="{81698419-0CE1-4AB7-9269-FE683E3FF052}" dt="2019-08-21T09:31:56.428" v="7837" actId="1076"/>
          <ac:spMkLst>
            <pc:docMk/>
            <pc:sldMk cId="3783380542" sldId="378"/>
            <ac:spMk id="5" creationId="{9EA98F53-09E3-45EE-909B-FD2FE4CB0670}"/>
          </ac:spMkLst>
        </pc:spChg>
        <pc:spChg chg="add mod">
          <ac:chgData name="Li Qianxiao" userId="64a5c823-0c12-42a3-894d-a19ad3bb3348" providerId="ADAL" clId="{81698419-0CE1-4AB7-9269-FE683E3FF052}" dt="2019-08-21T09:31:56.428" v="7837" actId="1076"/>
          <ac:spMkLst>
            <pc:docMk/>
            <pc:sldMk cId="3783380542" sldId="378"/>
            <ac:spMk id="6" creationId="{720BC8C8-5015-4F13-85D8-5F13190D40E9}"/>
          </ac:spMkLst>
        </pc:spChg>
        <pc:spChg chg="add mod">
          <ac:chgData name="Li Qianxiao" userId="64a5c823-0c12-42a3-894d-a19ad3bb3348" providerId="ADAL" clId="{81698419-0CE1-4AB7-9269-FE683E3FF052}" dt="2019-08-21T09:35:48.717" v="7964" actId="20577"/>
          <ac:spMkLst>
            <pc:docMk/>
            <pc:sldMk cId="3783380542" sldId="378"/>
            <ac:spMk id="7" creationId="{81920685-1942-427E-9904-F463A867DB0C}"/>
          </ac:spMkLst>
        </pc:spChg>
      </pc:sldChg>
      <pc:sldChg chg="addSp delSp modSp add">
        <pc:chgData name="Li Qianxiao" userId="64a5c823-0c12-42a3-894d-a19ad3bb3348" providerId="ADAL" clId="{81698419-0CE1-4AB7-9269-FE683E3FF052}" dt="2019-08-21T10:02:20.739" v="9745" actId="20577"/>
        <pc:sldMkLst>
          <pc:docMk/>
          <pc:sldMk cId="1536534992" sldId="379"/>
        </pc:sldMkLst>
        <pc:spChg chg="add mod">
          <ac:chgData name="Li Qianxiao" userId="64a5c823-0c12-42a3-894d-a19ad3bb3348" providerId="ADAL" clId="{81698419-0CE1-4AB7-9269-FE683E3FF052}" dt="2019-08-21T09:59:43.969" v="9584" actId="20577"/>
          <ac:spMkLst>
            <pc:docMk/>
            <pc:sldMk cId="1536534992" sldId="379"/>
            <ac:spMk id="3" creationId="{FA3B9975-1A34-4F16-9A29-D36CBA1B8CB7}"/>
          </ac:spMkLst>
        </pc:spChg>
        <pc:spChg chg="add del mod">
          <ac:chgData name="Li Qianxiao" userId="64a5c823-0c12-42a3-894d-a19ad3bb3348" providerId="ADAL" clId="{81698419-0CE1-4AB7-9269-FE683E3FF052}" dt="2019-08-21T09:59:55.219" v="9587" actId="478"/>
          <ac:spMkLst>
            <pc:docMk/>
            <pc:sldMk cId="1536534992" sldId="379"/>
            <ac:spMk id="4" creationId="{1C9E8D14-D74F-4C14-A1E5-37375E33341A}"/>
          </ac:spMkLst>
        </pc:spChg>
        <pc:spChg chg="add del">
          <ac:chgData name="Li Qianxiao" userId="64a5c823-0c12-42a3-894d-a19ad3bb3348" providerId="ADAL" clId="{81698419-0CE1-4AB7-9269-FE683E3FF052}" dt="2019-08-21T09:59:53.661" v="9586"/>
          <ac:spMkLst>
            <pc:docMk/>
            <pc:sldMk cId="1536534992" sldId="379"/>
            <ac:spMk id="5" creationId="{7D1D5358-C970-45EC-8036-4B858FB12A72}"/>
          </ac:spMkLst>
        </pc:spChg>
        <pc:spChg chg="add mod">
          <ac:chgData name="Li Qianxiao" userId="64a5c823-0c12-42a3-894d-a19ad3bb3348" providerId="ADAL" clId="{81698419-0CE1-4AB7-9269-FE683E3FF052}" dt="2019-08-21T10:02:20.739" v="9745" actId="20577"/>
          <ac:spMkLst>
            <pc:docMk/>
            <pc:sldMk cId="1536534992" sldId="379"/>
            <ac:spMk id="6" creationId="{3120BB45-64C7-446E-81A3-7930264B5073}"/>
          </ac:spMkLst>
        </pc:spChg>
      </pc:sldChg>
      <pc:sldChg chg="addSp modSp add">
        <pc:chgData name="Li Qianxiao" userId="64a5c823-0c12-42a3-894d-a19ad3bb3348" providerId="ADAL" clId="{81698419-0CE1-4AB7-9269-FE683E3FF052}" dt="2019-08-21T09:30:34.445" v="7814" actId="1076"/>
        <pc:sldMkLst>
          <pc:docMk/>
          <pc:sldMk cId="3744549762" sldId="382"/>
        </pc:sldMkLst>
        <pc:spChg chg="mod">
          <ac:chgData name="Li Qianxiao" userId="64a5c823-0c12-42a3-894d-a19ad3bb3348" providerId="ADAL" clId="{81698419-0CE1-4AB7-9269-FE683E3FF052}" dt="2019-08-21T09:21:34.724" v="7293" actId="20577"/>
          <ac:spMkLst>
            <pc:docMk/>
            <pc:sldMk cId="3744549762" sldId="382"/>
            <ac:spMk id="2" creationId="{E2D513CC-74DD-4FC8-A56B-1AB6B8DB85FE}"/>
          </ac:spMkLst>
        </pc:spChg>
        <pc:spChg chg="mod">
          <ac:chgData name="Li Qianxiao" userId="64a5c823-0c12-42a3-894d-a19ad3bb3348" providerId="ADAL" clId="{81698419-0CE1-4AB7-9269-FE683E3FF052}" dt="2019-08-21T09:27:11.395" v="7729" actId="14100"/>
          <ac:spMkLst>
            <pc:docMk/>
            <pc:sldMk cId="3744549762" sldId="382"/>
            <ac:spMk id="3" creationId="{B86A35DF-2E9C-42C7-B20D-4E0838FB4CC3}"/>
          </ac:spMkLst>
        </pc:spChg>
        <pc:spChg chg="add mod">
          <ac:chgData name="Li Qianxiao" userId="64a5c823-0c12-42a3-894d-a19ad3bb3348" providerId="ADAL" clId="{81698419-0CE1-4AB7-9269-FE683E3FF052}" dt="2019-08-21T09:30:25.688" v="7811" actId="164"/>
          <ac:spMkLst>
            <pc:docMk/>
            <pc:sldMk cId="3744549762" sldId="382"/>
            <ac:spMk id="5" creationId="{5144B3A7-8CE6-47C8-A618-F3F2D92AC378}"/>
          </ac:spMkLst>
        </pc:spChg>
        <pc:spChg chg="add mod">
          <ac:chgData name="Li Qianxiao" userId="64a5c823-0c12-42a3-894d-a19ad3bb3348" providerId="ADAL" clId="{81698419-0CE1-4AB7-9269-FE683E3FF052}" dt="2019-08-21T09:30:28.728" v="7813" actId="1076"/>
          <ac:spMkLst>
            <pc:docMk/>
            <pc:sldMk cId="3744549762" sldId="382"/>
            <ac:spMk id="6" creationId="{617FA2DA-EBCC-4966-AA56-F8F5E454A675}"/>
          </ac:spMkLst>
        </pc:spChg>
        <pc:spChg chg="add mod">
          <ac:chgData name="Li Qianxiao" userId="64a5c823-0c12-42a3-894d-a19ad3bb3348" providerId="ADAL" clId="{81698419-0CE1-4AB7-9269-FE683E3FF052}" dt="2019-08-21T09:30:25.688" v="7811" actId="164"/>
          <ac:spMkLst>
            <pc:docMk/>
            <pc:sldMk cId="3744549762" sldId="382"/>
            <ac:spMk id="7" creationId="{8CA33066-F9DB-4AF1-960B-7EC116722DD3}"/>
          </ac:spMkLst>
        </pc:spChg>
        <pc:spChg chg="add mod">
          <ac:chgData name="Li Qianxiao" userId="64a5c823-0c12-42a3-894d-a19ad3bb3348" providerId="ADAL" clId="{81698419-0CE1-4AB7-9269-FE683E3FF052}" dt="2019-08-21T09:30:25.688" v="7811" actId="164"/>
          <ac:spMkLst>
            <pc:docMk/>
            <pc:sldMk cId="3744549762" sldId="382"/>
            <ac:spMk id="8" creationId="{23E34D28-BA74-4DA4-AC7D-B268F4729A0D}"/>
          </ac:spMkLst>
        </pc:spChg>
        <pc:grpChg chg="add mod">
          <ac:chgData name="Li Qianxiao" userId="64a5c823-0c12-42a3-894d-a19ad3bb3348" providerId="ADAL" clId="{81698419-0CE1-4AB7-9269-FE683E3FF052}" dt="2019-08-21T09:30:34.445" v="7814" actId="1076"/>
          <ac:grpSpMkLst>
            <pc:docMk/>
            <pc:sldMk cId="3744549762" sldId="382"/>
            <ac:grpSpMk id="9" creationId="{FFE36289-E7CF-4AC4-BF42-0C6E8D5D88E6}"/>
          </ac:grpSpMkLst>
        </pc:grpChg>
      </pc:sldChg>
      <pc:sldChg chg="addSp delSp modSp add">
        <pc:chgData name="Li Qianxiao" userId="64a5c823-0c12-42a3-894d-a19ad3bb3348" providerId="ADAL" clId="{81698419-0CE1-4AB7-9269-FE683E3FF052}" dt="2019-08-21T09:59:00.921" v="9546" actId="114"/>
        <pc:sldMkLst>
          <pc:docMk/>
          <pc:sldMk cId="3209340796" sldId="383"/>
        </pc:sldMkLst>
        <pc:spChg chg="del mod">
          <ac:chgData name="Li Qianxiao" userId="64a5c823-0c12-42a3-894d-a19ad3bb3348" providerId="ADAL" clId="{81698419-0CE1-4AB7-9269-FE683E3FF052}" dt="2019-08-21T09:43:09.076" v="8456" actId="478"/>
          <ac:spMkLst>
            <pc:docMk/>
            <pc:sldMk cId="3209340796" sldId="383"/>
            <ac:spMk id="2" creationId="{096F85B5-EE07-492A-B8DC-30E32BDBAEBA}"/>
          </ac:spMkLst>
        </pc:spChg>
        <pc:spChg chg="mod">
          <ac:chgData name="Li Qianxiao" userId="64a5c823-0c12-42a3-894d-a19ad3bb3348" providerId="ADAL" clId="{81698419-0CE1-4AB7-9269-FE683E3FF052}" dt="2019-08-21T09:59:00.921" v="9546" actId="114"/>
          <ac:spMkLst>
            <pc:docMk/>
            <pc:sldMk cId="3209340796" sldId="383"/>
            <ac:spMk id="3" creationId="{CED2D16E-DF79-4102-87C0-FD4D5FB0BB0B}"/>
          </ac:spMkLst>
        </pc:spChg>
        <pc:spChg chg="add del mod">
          <ac:chgData name="Li Qianxiao" userId="64a5c823-0c12-42a3-894d-a19ad3bb3348" providerId="ADAL" clId="{81698419-0CE1-4AB7-9269-FE683E3FF052}" dt="2019-08-21T09:43:14.041" v="8457" actId="478"/>
          <ac:spMkLst>
            <pc:docMk/>
            <pc:sldMk cId="3209340796" sldId="383"/>
            <ac:spMk id="5" creationId="{2FC891D3-F5B2-4831-A9DD-3A30A5676D0B}"/>
          </ac:spMkLst>
        </pc:spChg>
      </pc:sldChg>
      <pc:sldChg chg="modSp add">
        <pc:chgData name="Li Qianxiao" userId="64a5c823-0c12-42a3-894d-a19ad3bb3348" providerId="ADAL" clId="{81698419-0CE1-4AB7-9269-FE683E3FF052}" dt="2019-08-21T09:58:51.844" v="9545" actId="114"/>
        <pc:sldMkLst>
          <pc:docMk/>
          <pc:sldMk cId="4233955861" sldId="384"/>
        </pc:sldMkLst>
        <pc:spChg chg="mod">
          <ac:chgData name="Li Qianxiao" userId="64a5c823-0c12-42a3-894d-a19ad3bb3348" providerId="ADAL" clId="{81698419-0CE1-4AB7-9269-FE683E3FF052}" dt="2019-08-21T09:48:49.147" v="8776" actId="20577"/>
          <ac:spMkLst>
            <pc:docMk/>
            <pc:sldMk cId="4233955861" sldId="384"/>
            <ac:spMk id="2" creationId="{74784E30-AE60-4428-B4C9-FAF38A53DBC4}"/>
          </ac:spMkLst>
        </pc:spChg>
        <pc:spChg chg="mod">
          <ac:chgData name="Li Qianxiao" userId="64a5c823-0c12-42a3-894d-a19ad3bb3348" providerId="ADAL" clId="{81698419-0CE1-4AB7-9269-FE683E3FF052}" dt="2019-08-21T09:58:51.844" v="9545" actId="114"/>
          <ac:spMkLst>
            <pc:docMk/>
            <pc:sldMk cId="4233955861" sldId="384"/>
            <ac:spMk id="3" creationId="{C1D1E8E0-C16C-4D82-93C0-AA35C4955669}"/>
          </ac:spMkLst>
        </pc:spChg>
      </pc:sldChg>
      <pc:sldChg chg="modSp add">
        <pc:chgData name="Li Qianxiao" userId="64a5c823-0c12-42a3-894d-a19ad3bb3348" providerId="ADAL" clId="{81698419-0CE1-4AB7-9269-FE683E3FF052}" dt="2019-08-21T09:57:50.303" v="9540" actId="20577"/>
        <pc:sldMkLst>
          <pc:docMk/>
          <pc:sldMk cId="1287053789" sldId="385"/>
        </pc:sldMkLst>
        <pc:spChg chg="mod">
          <ac:chgData name="Li Qianxiao" userId="64a5c823-0c12-42a3-894d-a19ad3bb3348" providerId="ADAL" clId="{81698419-0CE1-4AB7-9269-FE683E3FF052}" dt="2019-08-21T09:55:06.629" v="9113" actId="20577"/>
          <ac:spMkLst>
            <pc:docMk/>
            <pc:sldMk cId="1287053789" sldId="385"/>
            <ac:spMk id="2" creationId="{3B3AEC70-DC0D-4A3E-9AE7-88DA0F570B86}"/>
          </ac:spMkLst>
        </pc:spChg>
        <pc:spChg chg="mod">
          <ac:chgData name="Li Qianxiao" userId="64a5c823-0c12-42a3-894d-a19ad3bb3348" providerId="ADAL" clId="{81698419-0CE1-4AB7-9269-FE683E3FF052}" dt="2019-08-21T09:57:50.303" v="9540" actId="20577"/>
          <ac:spMkLst>
            <pc:docMk/>
            <pc:sldMk cId="1287053789" sldId="385"/>
            <ac:spMk id="3" creationId="{DC21DFA1-48B4-4E18-893F-CDA82FCA73B7}"/>
          </ac:spMkLst>
        </pc:spChg>
      </pc:sldChg>
      <pc:sldChg chg="modSp add">
        <pc:chgData name="Li Qianxiao" userId="64a5c823-0c12-42a3-894d-a19ad3bb3348" providerId="ADAL" clId="{81698419-0CE1-4AB7-9269-FE683E3FF052}" dt="2019-08-21T10:04:23.150" v="10150" actId="20577"/>
        <pc:sldMkLst>
          <pc:docMk/>
          <pc:sldMk cId="221658189" sldId="386"/>
        </pc:sldMkLst>
        <pc:spChg chg="mod">
          <ac:chgData name="Li Qianxiao" userId="64a5c823-0c12-42a3-894d-a19ad3bb3348" providerId="ADAL" clId="{81698419-0CE1-4AB7-9269-FE683E3FF052}" dt="2019-08-21T10:02:32.638" v="9759" actId="20577"/>
          <ac:spMkLst>
            <pc:docMk/>
            <pc:sldMk cId="221658189" sldId="386"/>
            <ac:spMk id="2" creationId="{B4A7A846-9CD7-47BA-91AD-6C9D0FDEA969}"/>
          </ac:spMkLst>
        </pc:spChg>
        <pc:spChg chg="mod">
          <ac:chgData name="Li Qianxiao" userId="64a5c823-0c12-42a3-894d-a19ad3bb3348" providerId="ADAL" clId="{81698419-0CE1-4AB7-9269-FE683E3FF052}" dt="2019-08-21T10:04:23.150" v="10150" actId="20577"/>
          <ac:spMkLst>
            <pc:docMk/>
            <pc:sldMk cId="221658189" sldId="386"/>
            <ac:spMk id="3" creationId="{7B1E8272-344B-4E36-A5A6-78E6057DEA83}"/>
          </ac:spMkLst>
        </pc:spChg>
      </pc:sldChg>
      <pc:sldChg chg="addSp delSp modSp add">
        <pc:chgData name="Li Qianxiao" userId="64a5c823-0c12-42a3-894d-a19ad3bb3348" providerId="ADAL" clId="{81698419-0CE1-4AB7-9269-FE683E3FF052}" dt="2019-08-21T10:04:40.540" v="10177" actId="20577"/>
        <pc:sldMkLst>
          <pc:docMk/>
          <pc:sldMk cId="1449892498" sldId="387"/>
        </pc:sldMkLst>
        <pc:spChg chg="del">
          <ac:chgData name="Li Qianxiao" userId="64a5c823-0c12-42a3-894d-a19ad3bb3348" providerId="ADAL" clId="{81698419-0CE1-4AB7-9269-FE683E3FF052}" dt="2019-08-21T10:04:34.863" v="10153"/>
          <ac:spMkLst>
            <pc:docMk/>
            <pc:sldMk cId="1449892498" sldId="387"/>
            <ac:spMk id="2" creationId="{82322B05-FDF2-48BB-B09B-B00A6B8D3D62}"/>
          </ac:spMkLst>
        </pc:spChg>
        <pc:spChg chg="del">
          <ac:chgData name="Li Qianxiao" userId="64a5c823-0c12-42a3-894d-a19ad3bb3348" providerId="ADAL" clId="{81698419-0CE1-4AB7-9269-FE683E3FF052}" dt="2019-08-21T10:04:34.863" v="10153"/>
          <ac:spMkLst>
            <pc:docMk/>
            <pc:sldMk cId="1449892498" sldId="387"/>
            <ac:spMk id="3" creationId="{EF8E6BFD-03BC-4BBD-8CB4-FA7973113EF7}"/>
          </ac:spMkLst>
        </pc:spChg>
        <pc:spChg chg="add mod">
          <ac:chgData name="Li Qianxiao" userId="64a5c823-0c12-42a3-894d-a19ad3bb3348" providerId="ADAL" clId="{81698419-0CE1-4AB7-9269-FE683E3FF052}" dt="2019-08-21T10:04:40.540" v="10177" actId="20577"/>
          <ac:spMkLst>
            <pc:docMk/>
            <pc:sldMk cId="1449892498" sldId="387"/>
            <ac:spMk id="5" creationId="{FED11A56-F0D0-437D-A687-58242122D7BE}"/>
          </ac:spMkLst>
        </pc:spChg>
      </pc:sldChg>
      <pc:sldChg chg="modSp add">
        <pc:chgData name="Li Qianxiao" userId="64a5c823-0c12-42a3-894d-a19ad3bb3348" providerId="ADAL" clId="{81698419-0CE1-4AB7-9269-FE683E3FF052}" dt="2019-08-21T10:04:56.035" v="10226" actId="20577"/>
        <pc:sldMkLst>
          <pc:docMk/>
          <pc:sldMk cId="699462644" sldId="388"/>
        </pc:sldMkLst>
        <pc:spChg chg="mod">
          <ac:chgData name="Li Qianxiao" userId="64a5c823-0c12-42a3-894d-a19ad3bb3348" providerId="ADAL" clId="{81698419-0CE1-4AB7-9269-FE683E3FF052}" dt="2019-08-21T10:04:48.965" v="10187" actId="20577"/>
          <ac:spMkLst>
            <pc:docMk/>
            <pc:sldMk cId="699462644" sldId="388"/>
            <ac:spMk id="2" creationId="{DC648872-D8B6-44CC-B64E-081A7803CD48}"/>
          </ac:spMkLst>
        </pc:spChg>
        <pc:spChg chg="mod">
          <ac:chgData name="Li Qianxiao" userId="64a5c823-0c12-42a3-894d-a19ad3bb3348" providerId="ADAL" clId="{81698419-0CE1-4AB7-9269-FE683E3FF052}" dt="2019-08-21T10:04:56.035" v="10226" actId="20577"/>
          <ac:spMkLst>
            <pc:docMk/>
            <pc:sldMk cId="699462644" sldId="388"/>
            <ac:spMk id="3" creationId="{FB8BCB21-2AEF-46A7-B540-C0305FF67D0E}"/>
          </ac:spMkLst>
        </pc:spChg>
      </pc:sldChg>
      <pc:sldChg chg="modSp modAnim">
        <pc:chgData name="Li Qianxiao" userId="64a5c823-0c12-42a3-894d-a19ad3bb3348" providerId="ADAL" clId="{81698419-0CE1-4AB7-9269-FE683E3FF052}" dt="2019-08-23T10:38:43.146" v="10743"/>
        <pc:sldMkLst>
          <pc:docMk/>
          <pc:sldMk cId="1396236891" sldId="391"/>
        </pc:sldMkLst>
        <pc:spChg chg="mod">
          <ac:chgData name="Li Qianxiao" userId="64a5c823-0c12-42a3-894d-a19ad3bb3348" providerId="ADAL" clId="{81698419-0CE1-4AB7-9269-FE683E3FF052}" dt="2019-08-23T10:38:16.836" v="10740" actId="20577"/>
          <ac:spMkLst>
            <pc:docMk/>
            <pc:sldMk cId="1396236891" sldId="391"/>
            <ac:spMk id="3" creationId="{21F1822F-0B4D-1344-94AC-D854B3B8B845}"/>
          </ac:spMkLst>
        </pc:spChg>
      </pc:sldChg>
      <pc:sldChg chg="add ord">
        <pc:chgData name="Li Qianxiao" userId="64a5c823-0c12-42a3-894d-a19ad3bb3348" providerId="ADAL" clId="{81698419-0CE1-4AB7-9269-FE683E3FF052}" dt="2019-08-23T10:11:57.797" v="10460"/>
        <pc:sldMkLst>
          <pc:docMk/>
          <pc:sldMk cId="2877841717" sldId="393"/>
        </pc:sldMkLst>
      </pc:sldChg>
      <pc:sldChg chg="delSp modSp add ord delAnim modAnim">
        <pc:chgData name="Li Qianxiao" userId="64a5c823-0c12-42a3-894d-a19ad3bb3348" providerId="ADAL" clId="{81698419-0CE1-4AB7-9269-FE683E3FF052}" dt="2019-08-23T10:27:24.258" v="10722" actId="478"/>
        <pc:sldMkLst>
          <pc:docMk/>
          <pc:sldMk cId="991971021" sldId="394"/>
        </pc:sldMkLst>
        <pc:spChg chg="mod">
          <ac:chgData name="Li Qianxiao" userId="64a5c823-0c12-42a3-894d-a19ad3bb3348" providerId="ADAL" clId="{81698419-0CE1-4AB7-9269-FE683E3FF052}" dt="2019-08-23T10:27:11.434" v="10718" actId="20577"/>
          <ac:spMkLst>
            <pc:docMk/>
            <pc:sldMk cId="991971021" sldId="394"/>
            <ac:spMk id="17" creationId="{AFE40D04-A79E-451C-B2BA-8AB7F688284E}"/>
          </ac:spMkLst>
        </pc:spChg>
        <pc:spChg chg="del">
          <ac:chgData name="Li Qianxiao" userId="64a5c823-0c12-42a3-894d-a19ad3bb3348" providerId="ADAL" clId="{81698419-0CE1-4AB7-9269-FE683E3FF052}" dt="2019-08-23T10:27:14.272" v="10719" actId="478"/>
          <ac:spMkLst>
            <pc:docMk/>
            <pc:sldMk cId="991971021" sldId="394"/>
            <ac:spMk id="24" creationId="{74C43FF0-4CA3-495F-87FC-28B1D63711A6}"/>
          </ac:spMkLst>
        </pc:spChg>
        <pc:spChg chg="del">
          <ac:chgData name="Li Qianxiao" userId="64a5c823-0c12-42a3-894d-a19ad3bb3348" providerId="ADAL" clId="{81698419-0CE1-4AB7-9269-FE683E3FF052}" dt="2019-08-23T10:27:15.932" v="10720" actId="478"/>
          <ac:spMkLst>
            <pc:docMk/>
            <pc:sldMk cId="991971021" sldId="394"/>
            <ac:spMk id="25" creationId="{97AD47F8-6F9E-4DD3-BCE6-76B0168B3F91}"/>
          </ac:spMkLst>
        </pc:spChg>
        <pc:spChg chg="del">
          <ac:chgData name="Li Qianxiao" userId="64a5c823-0c12-42a3-894d-a19ad3bb3348" providerId="ADAL" clId="{81698419-0CE1-4AB7-9269-FE683E3FF052}" dt="2019-08-23T10:27:24.258" v="10722" actId="478"/>
          <ac:spMkLst>
            <pc:docMk/>
            <pc:sldMk cId="991971021" sldId="394"/>
            <ac:spMk id="28" creationId="{2B881BC8-D2CA-4DA5-8CC5-064FA0CD5F48}"/>
          </ac:spMkLst>
        </pc:spChg>
        <pc:spChg chg="del">
          <ac:chgData name="Li Qianxiao" userId="64a5c823-0c12-42a3-894d-a19ad3bb3348" providerId="ADAL" clId="{81698419-0CE1-4AB7-9269-FE683E3FF052}" dt="2019-08-23T10:27:24.258" v="10722" actId="478"/>
          <ac:spMkLst>
            <pc:docMk/>
            <pc:sldMk cId="991971021" sldId="394"/>
            <ac:spMk id="29" creationId="{B2CE8402-66B2-4237-A419-1F21D9219AB8}"/>
          </ac:spMkLst>
        </pc:spChg>
      </pc:sldChg>
    </pc:docChg>
  </pc:docChgLst>
  <pc:docChgLst>
    <pc:chgData name="Li Qianxiao" userId="64a5c823-0c12-42a3-894d-a19ad3bb3348" providerId="ADAL" clId="{998A9B5E-8D0E-4E14-B134-FF99A095B059}"/>
    <pc:docChg chg="undo custSel addSld delSld modSld sldOrd modSection">
      <pc:chgData name="Li Qianxiao" userId="64a5c823-0c12-42a3-894d-a19ad3bb3348" providerId="ADAL" clId="{998A9B5E-8D0E-4E14-B134-FF99A095B059}" dt="2020-08-16T03:59:46.009" v="1308" actId="20577"/>
      <pc:docMkLst>
        <pc:docMk/>
      </pc:docMkLst>
      <pc:sldChg chg="addSp modSp mod modAnim">
        <pc:chgData name="Li Qianxiao" userId="64a5c823-0c12-42a3-894d-a19ad3bb3348" providerId="ADAL" clId="{998A9B5E-8D0E-4E14-B134-FF99A095B059}" dt="2020-08-16T03:14:50.337" v="382"/>
        <pc:sldMkLst>
          <pc:docMk/>
          <pc:sldMk cId="3077974451" sldId="361"/>
        </pc:sldMkLst>
        <pc:spChg chg="mod">
          <ac:chgData name="Li Qianxiao" userId="64a5c823-0c12-42a3-894d-a19ad3bb3348" providerId="ADAL" clId="{998A9B5E-8D0E-4E14-B134-FF99A095B059}" dt="2020-08-16T03:08:52.916" v="354" actId="14100"/>
          <ac:spMkLst>
            <pc:docMk/>
            <pc:sldMk cId="3077974451" sldId="361"/>
            <ac:spMk id="3" creationId="{56333E0B-B7FF-42DE-8416-516F135EEFCA}"/>
          </ac:spMkLst>
        </pc:spChg>
        <pc:spChg chg="add mod">
          <ac:chgData name="Li Qianxiao" userId="64a5c823-0c12-42a3-894d-a19ad3bb3348" providerId="ADAL" clId="{998A9B5E-8D0E-4E14-B134-FF99A095B059}" dt="2020-08-16T03:09:43.059" v="381" actId="20577"/>
          <ac:spMkLst>
            <pc:docMk/>
            <pc:sldMk cId="3077974451" sldId="361"/>
            <ac:spMk id="6" creationId="{0A828CD9-EF1C-4A90-8A90-D01F46BF8F64}"/>
          </ac:spMkLst>
        </pc:spChg>
      </pc:sldChg>
      <pc:sldChg chg="addSp delSp mod">
        <pc:chgData name="Li Qianxiao" userId="64a5c823-0c12-42a3-894d-a19ad3bb3348" providerId="ADAL" clId="{998A9B5E-8D0E-4E14-B134-FF99A095B059}" dt="2020-08-16T03:06:44.361" v="350" actId="22"/>
        <pc:sldMkLst>
          <pc:docMk/>
          <pc:sldMk cId="178419240" sldId="367"/>
        </pc:sldMkLst>
        <pc:spChg chg="add del">
          <ac:chgData name="Li Qianxiao" userId="64a5c823-0c12-42a3-894d-a19ad3bb3348" providerId="ADAL" clId="{998A9B5E-8D0E-4E14-B134-FF99A095B059}" dt="2020-08-16T03:06:44.361" v="350" actId="22"/>
          <ac:spMkLst>
            <pc:docMk/>
            <pc:sldMk cId="178419240" sldId="367"/>
            <ac:spMk id="5" creationId="{A73DC7B3-76CA-4046-8ECF-E6C4205827BF}"/>
          </ac:spMkLst>
        </pc:spChg>
      </pc:sldChg>
      <pc:sldChg chg="modSp mod ord">
        <pc:chgData name="Li Qianxiao" userId="64a5c823-0c12-42a3-894d-a19ad3bb3348" providerId="ADAL" clId="{998A9B5E-8D0E-4E14-B134-FF99A095B059}" dt="2020-08-16T03:47:02.343" v="430" actId="20577"/>
        <pc:sldMkLst>
          <pc:docMk/>
          <pc:sldMk cId="1449892498" sldId="387"/>
        </pc:sldMkLst>
        <pc:spChg chg="mod">
          <ac:chgData name="Li Qianxiao" userId="64a5c823-0c12-42a3-894d-a19ad3bb3348" providerId="ADAL" clId="{998A9B5E-8D0E-4E14-B134-FF99A095B059}" dt="2020-08-16T03:47:02.343" v="430" actId="20577"/>
          <ac:spMkLst>
            <pc:docMk/>
            <pc:sldMk cId="1449892498" sldId="387"/>
            <ac:spMk id="5" creationId="{FED11A56-F0D0-437D-A687-58242122D7BE}"/>
          </ac:spMkLst>
        </pc:spChg>
      </pc:sldChg>
      <pc:sldChg chg="modSp mod ord">
        <pc:chgData name="Li Qianxiao" userId="64a5c823-0c12-42a3-894d-a19ad3bb3348" providerId="ADAL" clId="{998A9B5E-8D0E-4E14-B134-FF99A095B059}" dt="2020-08-16T03:59:12.557" v="1247" actId="20577"/>
        <pc:sldMkLst>
          <pc:docMk/>
          <pc:sldMk cId="699462644" sldId="388"/>
        </pc:sldMkLst>
        <pc:spChg chg="mod">
          <ac:chgData name="Li Qianxiao" userId="64a5c823-0c12-42a3-894d-a19ad3bb3348" providerId="ADAL" clId="{998A9B5E-8D0E-4E14-B134-FF99A095B059}" dt="2020-08-16T03:59:12.557" v="1247" actId="20577"/>
          <ac:spMkLst>
            <pc:docMk/>
            <pc:sldMk cId="699462644" sldId="388"/>
            <ac:spMk id="3" creationId="{FB8BCB21-2AEF-46A7-B540-C0305FF67D0E}"/>
          </ac:spMkLst>
        </pc:spChg>
      </pc:sldChg>
      <pc:sldChg chg="modSp mod ord">
        <pc:chgData name="Li Qianxiao" userId="64a5c823-0c12-42a3-894d-a19ad3bb3348" providerId="ADAL" clId="{998A9B5E-8D0E-4E14-B134-FF99A095B059}" dt="2020-08-16T03:59:46.009" v="1308" actId="20577"/>
        <pc:sldMkLst>
          <pc:docMk/>
          <pc:sldMk cId="2927037850" sldId="389"/>
        </pc:sldMkLst>
        <pc:spChg chg="mod">
          <ac:chgData name="Li Qianxiao" userId="64a5c823-0c12-42a3-894d-a19ad3bb3348" providerId="ADAL" clId="{998A9B5E-8D0E-4E14-B134-FF99A095B059}" dt="2020-08-16T03:59:46.009" v="1308" actId="20577"/>
          <ac:spMkLst>
            <pc:docMk/>
            <pc:sldMk cId="2927037850" sldId="389"/>
            <ac:spMk id="3" creationId="{BB488B2C-1D05-44D2-A8DC-5E0324BF2B26}"/>
          </ac:spMkLst>
        </pc:spChg>
      </pc:sldChg>
      <pc:sldChg chg="del">
        <pc:chgData name="Li Qianxiao" userId="64a5c823-0c12-42a3-894d-a19ad3bb3348" providerId="ADAL" clId="{998A9B5E-8D0E-4E14-B134-FF99A095B059}" dt="2020-08-16T03:06:53.768" v="351" actId="2696"/>
        <pc:sldMkLst>
          <pc:docMk/>
          <pc:sldMk cId="1396236891" sldId="391"/>
        </pc:sldMkLst>
      </pc:sldChg>
      <pc:sldChg chg="add">
        <pc:chgData name="Li Qianxiao" userId="64a5c823-0c12-42a3-894d-a19ad3bb3348" providerId="ADAL" clId="{998A9B5E-8D0E-4E14-B134-FF99A095B059}" dt="2020-08-16T03:07:02.258" v="352"/>
        <pc:sldMkLst>
          <pc:docMk/>
          <pc:sldMk cId="2104045028" sldId="391"/>
        </pc:sldMkLst>
      </pc:sldChg>
      <pc:sldChg chg="addSp delSp modSp new mod modClrScheme chgLayout">
        <pc:chgData name="Li Qianxiao" userId="64a5c823-0c12-42a3-894d-a19ad3bb3348" providerId="ADAL" clId="{998A9B5E-8D0E-4E14-B134-FF99A095B059}" dt="2020-08-16T03:53:42.455" v="845" actId="20577"/>
        <pc:sldMkLst>
          <pc:docMk/>
          <pc:sldMk cId="1246448786" sldId="392"/>
        </pc:sldMkLst>
        <pc:spChg chg="del mod ord">
          <ac:chgData name="Li Qianxiao" userId="64a5c823-0c12-42a3-894d-a19ad3bb3348" providerId="ADAL" clId="{998A9B5E-8D0E-4E14-B134-FF99A095B059}" dt="2020-08-16T03:48:15.242" v="496" actId="700"/>
          <ac:spMkLst>
            <pc:docMk/>
            <pc:sldMk cId="1246448786" sldId="392"/>
            <ac:spMk id="2" creationId="{6C686A34-8FF5-4877-852E-8FD8305DAA7D}"/>
          </ac:spMkLst>
        </pc:spChg>
        <pc:spChg chg="add mod ord">
          <ac:chgData name="Li Qianxiao" userId="64a5c823-0c12-42a3-894d-a19ad3bb3348" providerId="ADAL" clId="{998A9B5E-8D0E-4E14-B134-FF99A095B059}" dt="2020-08-16T03:48:17.765" v="508" actId="20577"/>
          <ac:spMkLst>
            <pc:docMk/>
            <pc:sldMk cId="1246448786" sldId="392"/>
            <ac:spMk id="3" creationId="{0B9BF716-3E04-4901-8A99-7E0A70A03133}"/>
          </ac:spMkLst>
        </pc:spChg>
        <pc:spChg chg="add mod ord">
          <ac:chgData name="Li Qianxiao" userId="64a5c823-0c12-42a3-894d-a19ad3bb3348" providerId="ADAL" clId="{998A9B5E-8D0E-4E14-B134-FF99A095B059}" dt="2020-08-16T03:53:42.455" v="845" actId="20577"/>
          <ac:spMkLst>
            <pc:docMk/>
            <pc:sldMk cId="1246448786" sldId="392"/>
            <ac:spMk id="4" creationId="{889EFBC5-90FE-4D27-A657-57DBACA01011}"/>
          </ac:spMkLst>
        </pc:spChg>
      </pc:sldChg>
      <pc:sldChg chg="del">
        <pc:chgData name="Li Qianxiao" userId="64a5c823-0c12-42a3-894d-a19ad3bb3348" providerId="ADAL" clId="{998A9B5E-8D0E-4E14-B134-FF99A095B059}" dt="2020-08-16T03:00:15.940" v="57" actId="47"/>
        <pc:sldMkLst>
          <pc:docMk/>
          <pc:sldMk cId="2877841717" sldId="393"/>
        </pc:sldMkLst>
      </pc:sldChg>
      <pc:sldChg chg="del">
        <pc:chgData name="Li Qianxiao" userId="64a5c823-0c12-42a3-894d-a19ad3bb3348" providerId="ADAL" clId="{998A9B5E-8D0E-4E14-B134-FF99A095B059}" dt="2020-08-16T03:00:19.713" v="58" actId="47"/>
        <pc:sldMkLst>
          <pc:docMk/>
          <pc:sldMk cId="991971021" sldId="394"/>
        </pc:sldMkLst>
      </pc:sldChg>
      <pc:sldChg chg="addSp delSp modSp new del mod modClrScheme chgLayout">
        <pc:chgData name="Li Qianxiao" userId="64a5c823-0c12-42a3-894d-a19ad3bb3348" providerId="ADAL" clId="{998A9B5E-8D0E-4E14-B134-FF99A095B059}" dt="2020-08-16T02:59:41.530" v="56" actId="47"/>
        <pc:sldMkLst>
          <pc:docMk/>
          <pc:sldMk cId="2616350033" sldId="395"/>
        </pc:sldMkLst>
        <pc:spChg chg="mod ord">
          <ac:chgData name="Li Qianxiao" userId="64a5c823-0c12-42a3-894d-a19ad3bb3348" providerId="ADAL" clId="{998A9B5E-8D0E-4E14-B134-FF99A095B059}" dt="2020-08-16T02:57:36.747" v="1" actId="700"/>
          <ac:spMkLst>
            <pc:docMk/>
            <pc:sldMk cId="2616350033" sldId="395"/>
            <ac:spMk id="2" creationId="{01FB8283-B927-462A-8171-61E33D4B65EB}"/>
          </ac:spMkLst>
        </pc:spChg>
        <pc:spChg chg="add mod ord">
          <ac:chgData name="Li Qianxiao" userId="64a5c823-0c12-42a3-894d-a19ad3bb3348" providerId="ADAL" clId="{998A9B5E-8D0E-4E14-B134-FF99A095B059}" dt="2020-08-16T02:57:55.318" v="55" actId="20577"/>
          <ac:spMkLst>
            <pc:docMk/>
            <pc:sldMk cId="2616350033" sldId="395"/>
            <ac:spMk id="3" creationId="{5295F713-E2F1-4DFE-A631-4FC7A50CB032}"/>
          </ac:spMkLst>
        </pc:spChg>
        <pc:spChg chg="add del mod ord">
          <ac:chgData name="Li Qianxiao" userId="64a5c823-0c12-42a3-894d-a19ad3bb3348" providerId="ADAL" clId="{998A9B5E-8D0E-4E14-B134-FF99A095B059}" dt="2020-08-16T02:57:50.707" v="35" actId="478"/>
          <ac:spMkLst>
            <pc:docMk/>
            <pc:sldMk cId="2616350033" sldId="395"/>
            <ac:spMk id="4" creationId="{AE8DF98D-F02F-4BD9-8DCC-0BADC67F8649}"/>
          </ac:spMkLst>
        </pc:spChg>
      </pc:sldChg>
    </pc:docChg>
  </pc:docChgLst>
  <pc:docChgLst>
    <pc:chgData name="Li Qianxiao" userId="64a5c823-0c12-42a3-894d-a19ad3bb3348" providerId="ADAL" clId="{19798AF8-37FD-F443-A4BD-7CCF93918B6A}"/>
    <pc:docChg chg="undo custSel mod addSld delSld modSld sldOrd delMainMaster modMainMaster modSection">
      <pc:chgData name="Li Qianxiao" userId="64a5c823-0c12-42a3-894d-a19ad3bb3348" providerId="ADAL" clId="{19798AF8-37FD-F443-A4BD-7CCF93918B6A}" dt="2019-08-16T02:50:10.699" v="3971"/>
      <pc:docMkLst>
        <pc:docMk/>
      </pc:docMkLst>
      <pc:sldChg chg="modSp">
        <pc:chgData name="Li Qianxiao" userId="64a5c823-0c12-42a3-894d-a19ad3bb3348" providerId="ADAL" clId="{19798AF8-37FD-F443-A4BD-7CCF93918B6A}" dt="2019-08-14T04:34:42.192" v="3056" actId="20577"/>
        <pc:sldMkLst>
          <pc:docMk/>
          <pc:sldMk cId="0" sldId="256"/>
        </pc:sldMkLst>
        <pc:spChg chg="mod">
          <ac:chgData name="Li Qianxiao" userId="64a5c823-0c12-42a3-894d-a19ad3bb3348" providerId="ADAL" clId="{19798AF8-37FD-F443-A4BD-7CCF93918B6A}" dt="2019-08-14T04:34:42.192" v="3056" actId="20577"/>
          <ac:spMkLst>
            <pc:docMk/>
            <pc:sldMk cId="0" sldId="256"/>
            <ac:spMk id="3075" creationId="{6177526B-ACB8-C841-8469-9ABF05E68075}"/>
          </ac:spMkLst>
        </pc:spChg>
      </pc:sldChg>
      <pc:sldMasterChg chg="delSp modSp delSldLayout modSldLayout">
        <pc:chgData name="Li Qianxiao" userId="64a5c823-0c12-42a3-894d-a19ad3bb3348" providerId="ADAL" clId="{19798AF8-37FD-F443-A4BD-7CCF93918B6A}" dt="2019-07-31T09:50:50.178" v="1935" actId="2696"/>
        <pc:sldMasterMkLst>
          <pc:docMk/>
          <pc:sldMasterMk cId="0" sldId="2147483648"/>
        </pc:sldMasterMkLst>
        <pc:spChg chg="del mod">
          <ac:chgData name="Li Qianxiao" userId="64a5c823-0c12-42a3-894d-a19ad3bb3348" providerId="ADAL" clId="{19798AF8-37FD-F443-A4BD-7CCF93918B6A}" dt="2019-07-31T07:07:48.709" v="34"/>
          <ac:spMkLst>
            <pc:docMk/>
            <pc:sldMasterMk cId="0" sldId="2147483648"/>
            <ac:spMk id="1033" creationId="{4FBA2E55-42DF-1941-945B-8F1BCCDA4953}"/>
          </ac:spMkLst>
        </pc:spChg>
        <pc:sldLayoutChg chg="addSp delSp modSp">
          <pc:chgData name="Li Qianxiao" userId="64a5c823-0c12-42a3-894d-a19ad3bb3348" providerId="ADAL" clId="{19798AF8-37FD-F443-A4BD-7CCF93918B6A}" dt="2019-07-31T07:07:08.276" v="31"/>
          <pc:sldLayoutMkLst>
            <pc:docMk/>
            <pc:sldMasterMk cId="0" sldId="2147483648"/>
            <pc:sldLayoutMk cId="1366904060" sldId="2147483666"/>
          </pc:sldLayoutMkLst>
          <pc:spChg chg="add del mod">
            <ac:chgData name="Li Qianxiao" userId="64a5c823-0c12-42a3-894d-a19ad3bb3348" providerId="ADAL" clId="{19798AF8-37FD-F443-A4BD-7CCF93918B6A}" dt="2019-07-31T07:06:58.127" v="26"/>
            <ac:spMkLst>
              <pc:docMk/>
              <pc:sldMasterMk cId="0" sldId="2147483648"/>
              <pc:sldLayoutMk cId="1366904060" sldId="2147483666"/>
              <ac:spMk id="5" creationId="{79330206-BD08-6441-B16E-AF110400F2DE}"/>
            </ac:spMkLst>
          </pc:spChg>
          <pc:spChg chg="add del mod">
            <ac:chgData name="Li Qianxiao" userId="64a5c823-0c12-42a3-894d-a19ad3bb3348" providerId="ADAL" clId="{19798AF8-37FD-F443-A4BD-7CCF93918B6A}" dt="2019-07-31T07:06:59.330" v="28"/>
            <ac:spMkLst>
              <pc:docMk/>
              <pc:sldMasterMk cId="0" sldId="2147483648"/>
              <pc:sldLayoutMk cId="1366904060" sldId="2147483666"/>
              <ac:spMk id="6" creationId="{9E688035-740C-4747-B32F-BDB961228506}"/>
            </ac:spMkLst>
          </pc:spChg>
          <pc:spChg chg="add del mod">
            <ac:chgData name="Li Qianxiao" userId="64a5c823-0c12-42a3-894d-a19ad3bb3348" providerId="ADAL" clId="{19798AF8-37FD-F443-A4BD-7CCF93918B6A}" dt="2019-07-31T07:07:08.276" v="31"/>
            <ac:spMkLst>
              <pc:docMk/>
              <pc:sldMasterMk cId="0" sldId="2147483648"/>
              <pc:sldLayoutMk cId="1366904060" sldId="2147483666"/>
              <ac:spMk id="7" creationId="{43F0534B-9C92-F04C-8605-AC9D139B4BD5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EBA3BA-5B75-2148-99D5-8478DB304B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D55E7-96FE-5142-80B3-6C853F0E3D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302125" y="0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F71FB-D406-834A-9A9B-4D5E6368FE64}" type="datetimeFigureOut">
              <a:rPr lang="en-US" smtClean="0"/>
              <a:t>8/26/22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F6482-341C-574F-A2E0-4113D38965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642475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C8EDE-22A1-194B-96CE-4B04B60D1E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302125" y="9642475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C8494-6E8E-6A43-8653-D0F88940A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70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02125" y="0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14439-A448-4819-AFE3-ADCC95E41266}" type="datetimeFigureOut">
              <a:rPr lang="en-SG" smtClean="0"/>
              <a:t>26/8/22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8125" y="1268413"/>
            <a:ext cx="4581525" cy="3427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60413" y="4886325"/>
            <a:ext cx="6076950" cy="39973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642475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302125" y="9642475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6AFE6-654F-462B-8723-FE65CCE19D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731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6AFE6-654F-462B-8723-FE65CCE19DCF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6133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6AFE6-654F-462B-8723-FE65CCE19DCF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816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>
            <a:extLst>
              <a:ext uri="{FF2B5EF4-FFF2-40B4-BE49-F238E27FC236}">
                <a16:creationId xmlns:a16="http://schemas.microsoft.com/office/drawing/2014/main" id="{D90B28AE-4B41-F94B-B08A-373842AEC56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4E14A6B-9DD1-E240-A2FC-9D32DA172A8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US" altLang="en-US"/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BE7EBA51-C0D9-B744-BE65-587768AF5B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757863"/>
            <a:ext cx="25733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>
            <a:extLst>
              <a:ext uri="{FF2B5EF4-FFF2-40B4-BE49-F238E27FC236}">
                <a16:creationId xmlns:a16="http://schemas.microsoft.com/office/drawing/2014/main" id="{0A355AC1-52B1-9740-AA20-EE68630616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524000"/>
            <a:ext cx="8991600" cy="1752600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alt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012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9F630-2B63-9C49-9223-FE240A99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2CAE0-0F5D-A94A-A498-470D5EE42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8F447D-AF2B-DA45-A6D0-5C490DCBC7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7A089D0-FE24-3A40-9998-4A3F128D2C0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43922-1E30-BE46-8C49-F34C9E903E9B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8ED0569-81A2-CF49-AA54-21F76722306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6173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569E6-5955-1F4D-A433-8693AE022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3425" y="914400"/>
            <a:ext cx="2155825" cy="6019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92B1E-3E9B-974D-A4A5-0385BC225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1188" y="914400"/>
            <a:ext cx="6319837" cy="6019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FA6DE1-8008-B341-8090-2780A5B5BE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E3D6FE2-F67F-C846-8A99-339ABEAEA5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4AEAC-B19B-D047-8424-E479274A6DC9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D681339-383D-144D-8CB9-79B55394DBF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6980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688B-AF21-8142-AA1E-2F2EE0B3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38B52-2F2B-D94B-9288-84D7331E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9608BA-712D-B94E-A39E-E3829E72C0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E22D57F-CD41-E440-A4E8-2D816E1BB4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C3CC-877C-B24F-AC37-9F4E714C4F5E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08B83B8-54B0-2247-80C6-9007A33E3BA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3313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CDE7F-4210-4B41-B2DF-19FBFFDEBF6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486400"/>
            <a:ext cx="10152062" cy="1828800"/>
          </a:xfrm>
        </p:spPr>
        <p:txBody>
          <a:bodyPr/>
          <a:lstStyle>
            <a:lvl1pPr marL="0" indent="0">
              <a:buNone/>
              <a:defRPr lang="en-GB" sz="5400" kern="1200" dirty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48088DC-8EDB-4668-8E65-169BCF3F08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/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F0779F44-B0F4-477A-8647-9D80885DDF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83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BDB0-CE0F-6C4E-B40D-E5EB6C02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979C-A9D4-5449-B644-FA8549C07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188" y="2193925"/>
            <a:ext cx="4237037" cy="47402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10FBB-A8CF-8D4B-A9E4-4C17FAEB4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0625" y="2193925"/>
            <a:ext cx="4238625" cy="47402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FF7ED-A192-F04B-92F6-A9D8BD7B62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04E14B-899F-B147-B454-BC240E926B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42497-FE5A-7D43-B7CB-C5BEF4EAB601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4983532A-3D7F-5A47-BBA6-3D49EF284CA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9895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2452-CA8E-9541-8864-171B51CB8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404813"/>
            <a:ext cx="8756650" cy="14684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885F0-ED68-3E43-A64F-D1A1E5C0F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500" y="1862138"/>
            <a:ext cx="4295775" cy="9128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F7383-A624-024A-88E1-AEFD5103C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8500" y="2774950"/>
            <a:ext cx="4295775" cy="40814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0C5A2-E0AF-4048-BF5F-8EE505B93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38738" y="1862138"/>
            <a:ext cx="4316412" cy="9128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A6CBF-5B44-E24D-9131-0C074039A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38738" y="2774950"/>
            <a:ext cx="4316412" cy="40814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7FFB5D6-73DE-FB4E-899F-0B34A2A96F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4581509-3A33-B24B-BC54-4D3082EFD4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CB059-C53B-DE4D-ABF5-BBCBE3DEEF29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3B1CA664-8304-6441-AD49-3956945E6C7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881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2E31-DA45-7847-817F-A1307774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4AED1D1-9174-D149-94ED-E02D5C75DF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B309718-2529-C84B-B041-C755F8A3CF5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52222-194F-314B-909E-A4FCE42C80C8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14F1E60-7959-9944-B678-5D9EF2F913C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6357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69E7C85-DD44-1045-946B-265A259C75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C367E98-9B66-3D41-BC57-AF34861505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6AA04-934A-5E41-B441-6343A8546C49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6BABAD3-46CB-5449-A0B4-506B4733C1C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6690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E8FE3-0D71-0640-8FAD-D1952A92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506413"/>
            <a:ext cx="3275013" cy="1773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96CA4-3CA2-4C4F-8761-0C2EBB282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6413" y="1093788"/>
            <a:ext cx="5138737" cy="53975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81CDF-CB87-9A45-AD25-099E15443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8500" y="2279650"/>
            <a:ext cx="3275013" cy="42211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523929-061B-D34E-9429-1E8C164E3B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8183DB-6CBB-4B48-AF6B-D43224F36D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E07AD-0061-684F-A9B6-A2257DFA895E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1B39A206-3888-4748-822A-7CAC6246740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030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1996-48B3-EB4E-A8D5-6DA0C0D2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506413"/>
            <a:ext cx="3275013" cy="1773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D357A-2570-9042-9346-67765BA25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6413" y="1093788"/>
            <a:ext cx="5138737" cy="5397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E02E7-9C29-0743-B94C-BF97D5484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8500" y="2279650"/>
            <a:ext cx="3275013" cy="42211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A8B523-AE28-574B-A3F4-34D4D4386D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FE9999-D890-DF4D-960D-46B02E8924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225C0-F027-6B41-BC2B-8FE4B3FC0F5A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0E2F8D77-72B7-9443-8D80-CE915DEFD30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827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247E839-1A71-DC43-B816-5639A8F60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14400"/>
            <a:ext cx="7237412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D2A0661-DE35-184A-BB61-8FF0B75169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2193925"/>
            <a:ext cx="8628062" cy="474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7980347-C8F0-C64E-A5BC-A98F3497307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70167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defTabSz="1014413">
              <a:defRPr sz="1000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55D0C47-5EF5-4043-8817-80A4CCA3F5F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70167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000" smtClean="0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fld id="{FA67903D-0A5E-3042-80BB-1036E3824743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FBBF8585-7518-DA47-A4A6-E98840B5E4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312025"/>
            <a:ext cx="10152063" cy="280988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US" altLang="en-US"/>
          </a:p>
        </p:txBody>
      </p:sp>
      <p:sp>
        <p:nvSpPr>
          <p:cNvPr id="1031" name="Rectangle 8">
            <a:extLst>
              <a:ext uri="{FF2B5EF4-FFF2-40B4-BE49-F238E27FC236}">
                <a16:creationId xmlns:a16="http://schemas.microsoft.com/office/drawing/2014/main" id="{F74C0480-EEDA-BB4B-B622-DFAD3C5F19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0152063" cy="280988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US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6E37B017-3833-F246-BE7D-CFA8C386853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7016750"/>
            <a:ext cx="3214688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600"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dt="0"/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3500" kern="1200">
          <a:solidFill>
            <a:srgbClr val="FF6600"/>
          </a:solidFill>
          <a:latin typeface="+mj-lt"/>
          <a:ea typeface="+mj-ea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9pPr>
    </p:titleStyle>
    <p:bodyStyle>
      <a:lvl1pPr algn="l" defTabSz="1014413" rtl="0" eaLnBrk="0" fontAlgn="base" hangingPunct="0">
        <a:spcBef>
          <a:spcPct val="20000"/>
        </a:spcBef>
        <a:spcAft>
          <a:spcPct val="0"/>
        </a:spcAft>
        <a:defRPr sz="2500" b="1" kern="1200">
          <a:solidFill>
            <a:srgbClr val="003399"/>
          </a:solidFill>
          <a:latin typeface="+mn-lt"/>
          <a:ea typeface="+mn-ea"/>
          <a:cs typeface="+mn-cs"/>
        </a:defRPr>
      </a:lvl1pPr>
      <a:lvl2pPr marL="374650" indent="6350" algn="l" defTabSz="1014413" rtl="0" eaLnBrk="0" fontAlgn="base" hangingPunct="0">
        <a:spcBef>
          <a:spcPct val="20000"/>
        </a:spcBef>
        <a:spcAft>
          <a:spcPct val="0"/>
        </a:spcAft>
        <a:defRPr sz="2600" kern="1200">
          <a:solidFill>
            <a:srgbClr val="003399"/>
          </a:solidFill>
          <a:latin typeface="+mn-lt"/>
          <a:ea typeface="+mn-ea"/>
          <a:cs typeface="+mn-cs"/>
        </a:defRPr>
      </a:lvl2pPr>
      <a:lvl3pPr marL="755650" algn="l" defTabSz="1014413" rtl="0" eaLnBrk="0" fontAlgn="base" hangingPunct="0">
        <a:spcBef>
          <a:spcPct val="20000"/>
        </a:spcBef>
        <a:spcAft>
          <a:spcPct val="0"/>
        </a:spcAft>
        <a:defRPr sz="2200" b="1" kern="1200">
          <a:solidFill>
            <a:srgbClr val="FF6600"/>
          </a:solidFill>
          <a:latin typeface="+mn-lt"/>
          <a:ea typeface="+mn-ea"/>
          <a:cs typeface="+mn-cs"/>
        </a:defRPr>
      </a:lvl3pPr>
      <a:lvl4pPr marL="1143000" indent="6350" algn="l" defTabSz="1014413" rtl="0" eaLnBrk="0" fontAlgn="base" hangingPunct="0">
        <a:spcBef>
          <a:spcPct val="20000"/>
        </a:spcBef>
        <a:spcAft>
          <a:spcPct val="0"/>
        </a:spcAft>
        <a:defRPr sz="2200" i="1" kern="1200">
          <a:solidFill>
            <a:srgbClr val="003399"/>
          </a:solidFill>
          <a:latin typeface="+mn-lt"/>
          <a:ea typeface="+mn-ea"/>
          <a:cs typeface="+mn-cs"/>
        </a:defRPr>
      </a:lvl4pPr>
      <a:lvl5pPr marL="1524000" algn="l" defTabSz="1014413" rtl="0" eaLnBrk="0" fontAlgn="base" hangingPunct="0">
        <a:spcBef>
          <a:spcPct val="20000"/>
        </a:spcBef>
        <a:spcAft>
          <a:spcPct val="0"/>
        </a:spcAft>
        <a:defRPr sz="2000" kern="1200">
          <a:solidFill>
            <a:srgbClr val="0033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3.png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33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1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01.png"/><Relationship Id="rId4" Type="http://schemas.openxmlformats.org/officeDocument/2006/relationships/image" Target="../media/image91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Footer Placeholder 3">
            <a:extLst>
              <a:ext uri="{FF2B5EF4-FFF2-40B4-BE49-F238E27FC236}">
                <a16:creationId xmlns:a16="http://schemas.microsoft.com/office/drawing/2014/main" id="{779285BD-836A-5047-9FBC-03C777F073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 defTabSz="1014413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 defTabSz="1014413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 defTabSz="1014413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 defTabSz="1014413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 defTabSz="1014413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GB" altLang="en-US" sz="1600"/>
          </a:p>
          <a:p>
            <a:endParaRPr lang="en-GB" altLang="en-US" sz="1600"/>
          </a:p>
        </p:txBody>
      </p:sp>
      <p:sp>
        <p:nvSpPr>
          <p:cNvPr id="3074" name="Rectangle 17">
            <a:extLst>
              <a:ext uri="{FF2B5EF4-FFF2-40B4-BE49-F238E27FC236}">
                <a16:creationId xmlns:a16="http://schemas.microsoft.com/office/drawing/2014/main" id="{1392BD24-9D14-E74A-8D3B-511438821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US" altLang="en-US"/>
          </a:p>
        </p:txBody>
      </p:sp>
      <p:sp>
        <p:nvSpPr>
          <p:cNvPr id="3075" name="Text Box 18">
            <a:extLst>
              <a:ext uri="{FF2B5EF4-FFF2-40B4-BE49-F238E27FC236}">
                <a16:creationId xmlns:a16="http://schemas.microsoft.com/office/drawing/2014/main" id="{6177526B-ACB8-C841-8469-9ABF05E68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1447800"/>
            <a:ext cx="8580437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500" dirty="0">
                <a:solidFill>
                  <a:schemeClr val="bg1"/>
                </a:solidFill>
                <a:latin typeface="Times New Roman" panose="02020603050405020304" pitchFamily="18" charset="0"/>
              </a:rPr>
              <a:t>Principles of Machine Learning</a:t>
            </a:r>
            <a:br>
              <a:rPr lang="en-US" altLang="en-US" sz="4500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en-US" sz="2500" dirty="0">
                <a:solidFill>
                  <a:schemeClr val="bg1"/>
                </a:solidFill>
                <a:latin typeface="Times New Roman" panose="02020603050405020304" pitchFamily="18" charset="0"/>
              </a:rPr>
              <a:t>DSA 5105 • Lecture 2-3</a:t>
            </a:r>
          </a:p>
          <a:p>
            <a:pPr algn="ctr" eaLnBrk="1" hangingPunct="1">
              <a:spcBef>
                <a:spcPct val="50000"/>
              </a:spcBef>
            </a:pPr>
            <a:endParaRPr lang="en-GB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GB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Soufiane </a:t>
            </a:r>
            <a:r>
              <a:rPr lang="en-GB" altLang="en-US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Hayou</a:t>
            </a:r>
            <a:endParaRPr lang="en-GB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GB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Department of Mathematics</a:t>
            </a:r>
            <a:endParaRPr lang="en-US" altLang="en-US" sz="45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6" name="Rectangle 19">
            <a:extLst>
              <a:ext uri="{FF2B5EF4-FFF2-40B4-BE49-F238E27FC236}">
                <a16:creationId xmlns:a16="http://schemas.microsoft.com/office/drawing/2014/main" id="{A246959F-575A-A248-9C5F-A1601BBAF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US" altLang="en-US"/>
          </a:p>
        </p:txBody>
      </p:sp>
      <p:pic>
        <p:nvPicPr>
          <p:cNvPr id="3077" name="Picture 20">
            <a:extLst>
              <a:ext uri="{FF2B5EF4-FFF2-40B4-BE49-F238E27FC236}">
                <a16:creationId xmlns:a16="http://schemas.microsoft.com/office/drawing/2014/main" id="{44E5F444-F1C5-E549-9793-75399ED5C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751513"/>
            <a:ext cx="2576513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4E7535-B08F-45EC-A332-37C4F460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Reformulation of Ridge Regression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5C01521-AB9E-43D3-B07C-701DC7710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Let us now write ridge regression solution another way…</a:t>
                </a:r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SG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SG" b="0" dirty="0"/>
              </a:p>
              <a:p>
                <a:endParaRPr lang="en-SG" b="0" dirty="0"/>
              </a:p>
              <a:p>
                <a:r>
                  <a:rPr lang="en-SG" b="0" dirty="0"/>
                  <a:t>Two observations: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The input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participates in the predictions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For each new prediction,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operations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5C01521-AB9E-43D3-B07C-701DC7710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9" t="-10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726719-7252-44D6-B560-8F2D84056DD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4F4B71F-4407-4B5B-A81D-EEE56389851E}"/>
              </a:ext>
            </a:extLst>
          </p:cNvPr>
          <p:cNvSpPr/>
          <p:nvPr/>
        </p:nvSpPr>
        <p:spPr bwMode="auto">
          <a:xfrm rot="16200000">
            <a:off x="6504015" y="3559206"/>
            <a:ext cx="281934" cy="2407236"/>
          </a:xfrm>
          <a:prstGeom prst="leftBrace">
            <a:avLst/>
          </a:prstGeom>
          <a:noFill/>
          <a:ln w="952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98D2A2-0DF6-40F0-BBA9-59ECC0958813}"/>
              </a:ext>
            </a:extLst>
          </p:cNvPr>
          <p:cNvSpPr txBox="1"/>
          <p:nvPr/>
        </p:nvSpPr>
        <p:spPr>
          <a:xfrm>
            <a:off x="5236504" y="4718965"/>
            <a:ext cx="28169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003399"/>
                </a:solidFill>
                <a:latin typeface="+mn-lt"/>
              </a:rPr>
              <a:t>Gram </a:t>
            </a:r>
            <a:r>
              <a:rPr lang="en-US" sz="2500" dirty="0">
                <a:solidFill>
                  <a:srgbClr val="003399"/>
                </a:solidFill>
                <a:latin typeface="+mn-lt"/>
              </a:rPr>
              <a:t>matrix</a:t>
            </a:r>
            <a:endParaRPr lang="en-SG" sz="2500" dirty="0">
              <a:solidFill>
                <a:srgbClr val="0033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054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2DB438-1E76-4B71-97E6-A5735BE4E8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D979971-03FD-4AED-B7AD-91B14EDE18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5217" y="4114798"/>
                <a:ext cx="8628062" cy="2352979"/>
              </a:xfrm>
              <a:prstGeom prst="rect">
                <a:avLst/>
              </a:prstGeom>
            </p:spPr>
            <p:txBody>
              <a:bodyPr/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SG" b="0" dirty="0"/>
                  <a:t>What did we gain with this reformulation?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They are </a:t>
                </a:r>
                <a:r>
                  <a:rPr lang="en-US" b="1" dirty="0"/>
                  <a:t>exactly the same </a:t>
                </a:r>
                <a:r>
                  <a:rPr lang="en-US" dirty="0"/>
                  <a:t>function, but…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Left side requires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/>
                  <a:t> and right side requires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dirty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</a:rPr>
                  <a:t>Most importantly, the right side </a:t>
                </a:r>
                <a:r>
                  <a:rPr lang="en-US" b="1" dirty="0">
                    <a:solidFill>
                      <a:srgbClr val="FF0000"/>
                    </a:solidFill>
                  </a:rPr>
                  <a:t>only</a:t>
                </a:r>
                <a:r>
                  <a:rPr lang="en-US" dirty="0">
                    <a:solidFill>
                      <a:srgbClr val="FF0000"/>
                    </a:solidFill>
                  </a:rPr>
                  <a:t> depends on the feature maps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through the dot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D979971-03FD-4AED-B7AD-91B14EDE1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17" y="4114798"/>
                <a:ext cx="8628062" cy="2352979"/>
              </a:xfrm>
              <a:prstGeom prst="rect">
                <a:avLst/>
              </a:prstGeom>
              <a:blipFill>
                <a:blip r:embed="rId2"/>
                <a:stretch>
                  <a:fillRect l="-1176" t="-2688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D9296C-4CA1-4A33-9BD0-F74215043F2B}"/>
              </a:ext>
            </a:extLst>
          </p:cNvPr>
          <p:cNvSpPr/>
          <p:nvPr/>
        </p:nvSpPr>
        <p:spPr bwMode="auto">
          <a:xfrm>
            <a:off x="5447682" y="1469378"/>
            <a:ext cx="4257692" cy="1994171"/>
          </a:xfrm>
          <a:prstGeom prst="roundRect">
            <a:avLst/>
          </a:prstGeom>
          <a:noFill/>
          <a:ln w="2857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SG">
              <a:solidFill>
                <a:schemeClr val="tx1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404898F4-1F33-4CEC-AC54-3D8CF51600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712" y="1070543"/>
                <a:ext cx="3749632" cy="2110902"/>
              </a:xfrm>
              <a:prstGeom prst="rect">
                <a:avLst/>
              </a:prstGeom>
            </p:spPr>
            <p:txBody>
              <a:bodyPr/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SG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SG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SG" b="0" dirty="0"/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404898F4-1F33-4CEC-AC54-3D8CF5160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712" y="1070543"/>
                <a:ext cx="3749632" cy="2110902"/>
              </a:xfrm>
              <a:prstGeom prst="rect">
                <a:avLst/>
              </a:prstGeom>
              <a:blipFill>
                <a:blip r:embed="rId3"/>
                <a:stretch>
                  <a:fillRect b="-101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3D5F3F1-C1E1-4AB1-A589-01F77E6855DC}"/>
              </a:ext>
            </a:extLst>
          </p:cNvPr>
          <p:cNvGrpSpPr/>
          <p:nvPr/>
        </p:nvGrpSpPr>
        <p:grpSpPr>
          <a:xfrm>
            <a:off x="446689" y="1167823"/>
            <a:ext cx="4257692" cy="2295726"/>
            <a:chOff x="446690" y="1017046"/>
            <a:chExt cx="4257692" cy="229572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24439C2-0694-40CF-BE6A-B34F88175425}"/>
                </a:ext>
              </a:extLst>
            </p:cNvPr>
            <p:cNvSpPr/>
            <p:nvPr/>
          </p:nvSpPr>
          <p:spPr bwMode="auto">
            <a:xfrm>
              <a:off x="446690" y="1318601"/>
              <a:ext cx="4257692" cy="1994171"/>
            </a:xfrm>
            <a:prstGeom prst="roundRect">
              <a:avLst/>
            </a:prstGeom>
            <a:noFill/>
            <a:ln w="2857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ontent Placeholder 3">
                  <a:extLst>
                    <a:ext uri="{FF2B5EF4-FFF2-40B4-BE49-F238E27FC236}">
                      <a16:creationId xmlns:a16="http://schemas.microsoft.com/office/drawing/2014/main" id="{2088E08B-5C6E-4E62-8828-E6FE495C76F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00720" y="1017046"/>
                  <a:ext cx="3749632" cy="2110902"/>
                </a:xfrm>
                <a:prstGeom prst="rect">
                  <a:avLst/>
                </a:prstGeom>
              </p:spPr>
              <p:txBody>
                <a:bodyPr/>
                <a:lstStyle>
                  <a:lvl1pPr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500" b="1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74650" indent="635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600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5565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200" b="1" kern="1200">
                      <a:solidFill>
                        <a:srgbClr val="FF66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143000" indent="635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200" i="1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52400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000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nary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SG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SG" b="0" dirty="0"/>
                </a:p>
              </p:txBody>
            </p:sp>
          </mc:Choice>
          <mc:Fallback xmlns="">
            <p:sp>
              <p:nvSpPr>
                <p:cNvPr id="9" name="Content Placeholder 3">
                  <a:extLst>
                    <a:ext uri="{FF2B5EF4-FFF2-40B4-BE49-F238E27FC236}">
                      <a16:creationId xmlns:a16="http://schemas.microsoft.com/office/drawing/2014/main" id="{2088E08B-5C6E-4E62-8828-E6FE495C76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20" y="1017046"/>
                  <a:ext cx="3749632" cy="211090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59DC3C-6142-4363-BE32-E936E0F12E6C}"/>
              </a:ext>
            </a:extLst>
          </p:cNvPr>
          <p:cNvSpPr txBox="1"/>
          <p:nvPr/>
        </p:nvSpPr>
        <p:spPr>
          <a:xfrm>
            <a:off x="955608" y="885217"/>
            <a:ext cx="32398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003399"/>
                </a:solidFill>
                <a:latin typeface="+mn-lt"/>
              </a:rPr>
              <a:t>Original Solution</a:t>
            </a:r>
            <a:endParaRPr lang="en-SG" sz="2500" dirty="0">
              <a:solidFill>
                <a:srgbClr val="003399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6A31F3-57F8-472E-94C6-03BA72717CC5}"/>
              </a:ext>
            </a:extLst>
          </p:cNvPr>
          <p:cNvSpPr txBox="1"/>
          <p:nvPr/>
        </p:nvSpPr>
        <p:spPr>
          <a:xfrm>
            <a:off x="5956601" y="885217"/>
            <a:ext cx="32398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003399"/>
                </a:solidFill>
                <a:latin typeface="+mn-lt"/>
              </a:rPr>
              <a:t>Reformulated Solution</a:t>
            </a:r>
            <a:endParaRPr lang="en-SG" sz="2500" dirty="0">
              <a:solidFill>
                <a:srgbClr val="0033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850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1DECA53-07CC-490E-967E-02882460A1D1}"/>
              </a:ext>
            </a:extLst>
          </p:cNvPr>
          <p:cNvGrpSpPr/>
          <p:nvPr/>
        </p:nvGrpSpPr>
        <p:grpSpPr>
          <a:xfrm>
            <a:off x="2947185" y="369654"/>
            <a:ext cx="4257692" cy="2490780"/>
            <a:chOff x="5447682" y="972769"/>
            <a:chExt cx="4257692" cy="249078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B9D0802-93FB-4183-B588-7AE8CA9CB23E}"/>
                </a:ext>
              </a:extLst>
            </p:cNvPr>
            <p:cNvSpPr/>
            <p:nvPr/>
          </p:nvSpPr>
          <p:spPr bwMode="auto">
            <a:xfrm>
              <a:off x="5447682" y="1469378"/>
              <a:ext cx="4257692" cy="1994171"/>
            </a:xfrm>
            <a:prstGeom prst="roundRect">
              <a:avLst/>
            </a:prstGeom>
            <a:noFill/>
            <a:ln w="2857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>
                <a:solidFill>
                  <a:schemeClr val="tx1"/>
                </a:solidFill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ontent Placeholder 3">
                  <a:extLst>
                    <a:ext uri="{FF2B5EF4-FFF2-40B4-BE49-F238E27FC236}">
                      <a16:creationId xmlns:a16="http://schemas.microsoft.com/office/drawing/2014/main" id="{587F8DDD-ABBC-46BE-A27F-439F4F1A05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701712" y="1070543"/>
                  <a:ext cx="3749632" cy="2110902"/>
                </a:xfrm>
                <a:prstGeom prst="rect">
                  <a:avLst/>
                </a:prstGeom>
              </p:spPr>
              <p:txBody>
                <a:bodyPr/>
                <a:lstStyle>
                  <a:lvl1pPr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500" b="1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74650" indent="635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600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5565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200" b="1" kern="1200">
                      <a:solidFill>
                        <a:srgbClr val="FF66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143000" indent="635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200" i="1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52400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000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SG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SG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SG" b="0" dirty="0"/>
                </a:p>
              </p:txBody>
            </p:sp>
          </mc:Choice>
          <mc:Fallback xmlns="">
            <p:sp>
              <p:nvSpPr>
                <p:cNvPr id="16" name="Content Placeholder 3">
                  <a:extLst>
                    <a:ext uri="{FF2B5EF4-FFF2-40B4-BE49-F238E27FC236}">
                      <a16:creationId xmlns:a16="http://schemas.microsoft.com/office/drawing/2014/main" id="{587F8DDD-ABBC-46BE-A27F-439F4F1A05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1712" y="1070543"/>
                  <a:ext cx="3749632" cy="2110902"/>
                </a:xfrm>
                <a:prstGeom prst="rect">
                  <a:avLst/>
                </a:prstGeom>
                <a:blipFill>
                  <a:blip r:embed="rId3"/>
                  <a:stretch>
                    <a:fillRect b="-1011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E40D04-A79E-451C-B2BA-8AB7F688284E}"/>
                </a:ext>
              </a:extLst>
            </p:cNvPr>
            <p:cNvSpPr txBox="1"/>
            <p:nvPr/>
          </p:nvSpPr>
          <p:spPr>
            <a:xfrm>
              <a:off x="5956601" y="972769"/>
              <a:ext cx="32398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solidFill>
                    <a:srgbClr val="003399"/>
                  </a:solidFill>
                  <a:latin typeface="+mn-lt"/>
                </a:rPr>
                <a:t>Reformulated Solution</a:t>
              </a:r>
              <a:endParaRPr lang="en-SG" sz="2500" dirty="0">
                <a:solidFill>
                  <a:srgbClr val="003399"/>
                </a:solidFill>
                <a:latin typeface="+mn-lt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9FAAA19-ED1C-40A9-B318-00DCB888EED8}"/>
              </a:ext>
            </a:extLst>
          </p:cNvPr>
          <p:cNvGrpSpPr/>
          <p:nvPr/>
        </p:nvGrpSpPr>
        <p:grpSpPr>
          <a:xfrm>
            <a:off x="2947185" y="4515944"/>
            <a:ext cx="4257692" cy="2465776"/>
            <a:chOff x="5447682" y="997773"/>
            <a:chExt cx="4257692" cy="246577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E17A260-309A-4F12-914C-43407326265C}"/>
                </a:ext>
              </a:extLst>
            </p:cNvPr>
            <p:cNvSpPr/>
            <p:nvPr/>
          </p:nvSpPr>
          <p:spPr bwMode="auto">
            <a:xfrm>
              <a:off x="5447682" y="1469378"/>
              <a:ext cx="4257692" cy="1994171"/>
            </a:xfrm>
            <a:prstGeom prst="roundRect">
              <a:avLst/>
            </a:prstGeom>
            <a:noFill/>
            <a:ln w="2857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>
                <a:solidFill>
                  <a:schemeClr val="tx1"/>
                </a:solidFill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3">
                  <a:extLst>
                    <a:ext uri="{FF2B5EF4-FFF2-40B4-BE49-F238E27FC236}">
                      <a16:creationId xmlns:a16="http://schemas.microsoft.com/office/drawing/2014/main" id="{434CCD99-E6A5-41FA-804C-AF13F95E577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701712" y="1070543"/>
                  <a:ext cx="3749632" cy="2110902"/>
                </a:xfrm>
                <a:prstGeom prst="rect">
                  <a:avLst/>
                </a:prstGeom>
              </p:spPr>
              <p:txBody>
                <a:bodyPr/>
                <a:lstStyle>
                  <a:lvl1pPr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500" b="1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74650" indent="635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600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5565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200" b="1" kern="1200">
                      <a:solidFill>
                        <a:srgbClr val="FF66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143000" indent="635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200" i="1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52400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000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SG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SG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SG" b="0" dirty="0"/>
                </a:p>
              </p:txBody>
            </p:sp>
          </mc:Choice>
          <mc:Fallback xmlns="">
            <p:sp>
              <p:nvSpPr>
                <p:cNvPr id="21" name="Content Placeholder 3">
                  <a:extLst>
                    <a:ext uri="{FF2B5EF4-FFF2-40B4-BE49-F238E27FC236}">
                      <a16:creationId xmlns:a16="http://schemas.microsoft.com/office/drawing/2014/main" id="{434CCD99-E6A5-41FA-804C-AF13F95E57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1712" y="1070543"/>
                  <a:ext cx="3749632" cy="2110902"/>
                </a:xfrm>
                <a:prstGeom prst="rect">
                  <a:avLst/>
                </a:prstGeom>
                <a:blipFill>
                  <a:blip r:embed="rId4"/>
                  <a:stretch>
                    <a:fillRect b="-1358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DF268BC-95B9-4D3D-9EFD-C24CEBD46407}"/>
                </a:ext>
              </a:extLst>
            </p:cNvPr>
            <p:cNvSpPr txBox="1"/>
            <p:nvPr/>
          </p:nvSpPr>
          <p:spPr>
            <a:xfrm>
              <a:off x="5865851" y="997773"/>
              <a:ext cx="34213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solidFill>
                    <a:srgbClr val="003399"/>
                  </a:solidFill>
                  <a:latin typeface="+mn-lt"/>
                </a:rPr>
                <a:t>Kernel Ridge Regression</a:t>
              </a:r>
              <a:endParaRPr lang="en-SG" sz="2500" dirty="0">
                <a:solidFill>
                  <a:srgbClr val="003399"/>
                </a:solidFill>
                <a:latin typeface="+mn-lt"/>
              </a:endParaRPr>
            </a:p>
          </p:txBody>
        </p:sp>
      </p:grpSp>
      <p:sp>
        <p:nvSpPr>
          <p:cNvPr id="23" name="Arrow: Down 22">
            <a:extLst>
              <a:ext uri="{FF2B5EF4-FFF2-40B4-BE49-F238E27FC236}">
                <a16:creationId xmlns:a16="http://schemas.microsoft.com/office/drawing/2014/main" id="{47F7C7BC-EE3A-465B-8DD6-B292291E4B00}"/>
              </a:ext>
            </a:extLst>
          </p:cNvPr>
          <p:cNvSpPr/>
          <p:nvPr/>
        </p:nvSpPr>
        <p:spPr bwMode="auto">
          <a:xfrm>
            <a:off x="4886341" y="2966936"/>
            <a:ext cx="379379" cy="143645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C43FF0-4CA3-495F-87FC-28B1D63711A6}"/>
                  </a:ext>
                </a:extLst>
              </p:cNvPr>
              <p:cNvSpPr txBox="1"/>
              <p:nvPr/>
            </p:nvSpPr>
            <p:spPr>
              <a:xfrm>
                <a:off x="352979" y="3389194"/>
                <a:ext cx="4257692" cy="868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rgbClr val="003399"/>
                    </a:solidFill>
                    <a:latin typeface="+mn-lt"/>
                  </a:rPr>
                  <a:t>Only need “similarity” measure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500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2500" i="1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50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50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500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50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SG" sz="2500" dirty="0">
                  <a:solidFill>
                    <a:srgbClr val="003399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C43FF0-4CA3-495F-87FC-28B1D6371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79" y="3389194"/>
                <a:ext cx="4257692" cy="868636"/>
              </a:xfrm>
              <a:prstGeom prst="rect">
                <a:avLst/>
              </a:prstGeom>
              <a:blipFill>
                <a:blip r:embed="rId5"/>
                <a:stretch>
                  <a:fillRect l="-2436" t="-6338" r="-12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AD47F8-6F9E-4DD3-BCE6-76B0168B3F91}"/>
                  </a:ext>
                </a:extLst>
              </p:cNvPr>
              <p:cNvSpPr txBox="1"/>
              <p:nvPr/>
            </p:nvSpPr>
            <p:spPr>
              <a:xfrm>
                <a:off x="5541392" y="3200265"/>
                <a:ext cx="4257692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rgbClr val="003399"/>
                    </a:solidFill>
                    <a:latin typeface="+mn-lt"/>
                  </a:rPr>
                  <a:t>So why not just specify it and forget about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500" dirty="0">
                    <a:solidFill>
                      <a:srgbClr val="003399"/>
                    </a:solidFill>
                    <a:latin typeface="+mn-lt"/>
                  </a:rPr>
                  <a:t>!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sz="25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500" b="0" i="1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b="0" i="1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5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5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5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5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5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25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5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500" b="0" i="1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SG" sz="2500" dirty="0">
                  <a:solidFill>
                    <a:srgbClr val="003399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AD47F8-6F9E-4DD3-BCE6-76B0168B3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392" y="3200265"/>
                <a:ext cx="4257692" cy="1246495"/>
              </a:xfrm>
              <a:prstGeom prst="rect">
                <a:avLst/>
              </a:prstGeom>
              <a:blipFill>
                <a:blip r:embed="rId6"/>
                <a:stretch>
                  <a:fillRect l="-2292" t="-441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Left Brace 27">
            <a:extLst>
              <a:ext uri="{FF2B5EF4-FFF2-40B4-BE49-F238E27FC236}">
                <a16:creationId xmlns:a16="http://schemas.microsoft.com/office/drawing/2014/main" id="{2B881BC8-D2CA-4DA5-8CC5-064FA0CD5F48}"/>
              </a:ext>
            </a:extLst>
          </p:cNvPr>
          <p:cNvSpPr/>
          <p:nvPr/>
        </p:nvSpPr>
        <p:spPr bwMode="auto">
          <a:xfrm rot="16200000">
            <a:off x="8528180" y="4044777"/>
            <a:ext cx="281934" cy="1085898"/>
          </a:xfrm>
          <a:prstGeom prst="leftBrace">
            <a:avLst/>
          </a:prstGeom>
          <a:noFill/>
          <a:ln w="952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CE8402-66B2-4237-A419-1F21D9219AB8}"/>
              </a:ext>
            </a:extLst>
          </p:cNvPr>
          <p:cNvSpPr txBox="1"/>
          <p:nvPr/>
        </p:nvSpPr>
        <p:spPr>
          <a:xfrm>
            <a:off x="8033786" y="4728693"/>
            <a:ext cx="12707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003399"/>
                </a:solidFill>
                <a:latin typeface="+mn-lt"/>
              </a:rPr>
              <a:t>Kernel</a:t>
            </a:r>
            <a:endParaRPr lang="en-SG" sz="2500" b="1" dirty="0">
              <a:solidFill>
                <a:srgbClr val="0033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718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8" grpId="0" animBg="1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3FC6BA4D-3826-4DCF-B25A-D6FA3DA21B2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Can we choose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dirty="0"/>
                  <a:t> we want?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3FC6BA4D-3826-4DCF-B25A-D6FA3DA21B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2F79923-E196-41B2-BD08-E4388BA4C7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188" y="2193925"/>
                <a:ext cx="8628062" cy="5027969"/>
              </a:xfrm>
            </p:spPr>
            <p:txBody>
              <a:bodyPr/>
              <a:lstStyle/>
              <a:p>
                <a:r>
                  <a:rPr lang="en-US" b="0" dirty="0"/>
                  <a:t>Observe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/>
                  <a:t> cannot be arbitrary, since we need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(Symmetry) </a:t>
                </a:r>
                <a:br>
                  <a:rPr lang="en-US" b="0" dirty="0"/>
                </a:b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(Non-negativity)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(Positive Semi-definiteness)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nary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/>
                  <a:t> satisfies these conditions, it is called </a:t>
                </a:r>
                <a:r>
                  <a:rPr lang="en-US" dirty="0"/>
                  <a:t>Symmetric Positive Definite (SPD). </a:t>
                </a:r>
                <a:r>
                  <a:rPr lang="en-US" b="0" dirty="0"/>
                  <a:t>Are these conditions all we need?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2F79923-E196-41B2-BD08-E4388BA4C7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2193925"/>
                <a:ext cx="8628062" cy="5027969"/>
              </a:xfrm>
              <a:blipFill>
                <a:blip r:embed="rId3"/>
                <a:stretch>
                  <a:fillRect l="-1059" t="-970" b="-4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68612E-E6A8-4E37-BF95-745E00C34E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4542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FA51-048D-48DD-BBEC-F2D38371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Positive Definite Kernels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7F298C-B3B2-425E-B174-5AE35FAB67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For a kernel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b="0" dirty="0"/>
                  <a:t> to represent a valid feature map, we define the notion of </a:t>
                </a:r>
                <a:r>
                  <a:rPr lang="en-SG" dirty="0"/>
                  <a:t>Symmetric Positive Definite (SPD) </a:t>
                </a:r>
                <a:r>
                  <a:rPr lang="en-SG" b="0" dirty="0"/>
                  <a:t>kernels. These satisfy</a:t>
                </a:r>
              </a:p>
              <a:p>
                <a:endParaRPr lang="en-SG" b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SG" dirty="0"/>
                  <a:t>Symmetry:</a:t>
                </a:r>
                <a:r>
                  <a:rPr lang="en-SG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br>
                  <a:rPr lang="en-US" b="0" dirty="0"/>
                </a:br>
                <a:endParaRPr lang="en-SG" b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SG" dirty="0"/>
                  <a:t>Positive Semi-definiteness: </a:t>
                </a:r>
                <a:r>
                  <a:rPr lang="en-SG" b="0" dirty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0" dirty="0"/>
                  <a:t>, the Gram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is positive semi-definite</a:t>
                </a:r>
                <a:br>
                  <a:rPr lang="en-US" b="0" dirty="0"/>
                </a:br>
                <a:r>
                  <a:rPr lang="en-US" b="0" dirty="0">
                    <a:solidFill>
                      <a:schemeClr val="bg2"/>
                    </a:solidFill>
                  </a:rPr>
                  <a:t>(Recall: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b="0" dirty="0">
                    <a:solidFill>
                      <a:schemeClr val="bg2"/>
                    </a:solidFill>
                  </a:rPr>
                  <a:t> is positive semi-definite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𝐺𝑐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b="0" dirty="0">
                    <a:solidFill>
                      <a:schemeClr val="bg2"/>
                    </a:solidFill>
                  </a:rPr>
                  <a:t> for any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>
                    <a:solidFill>
                      <a:schemeClr val="bg2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7F298C-B3B2-425E-B174-5AE35FAB6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9" t="-10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B535E-8077-434E-99E1-1CC91744C4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81105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17DA-2A5F-4E5B-9A37-8AED9FFF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Mercer’s Theorem (1909)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333E0B-B7FF-42DE-8416-516F135EEF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188" y="2193924"/>
                <a:ext cx="8628062" cy="1706867"/>
              </a:xfrm>
            </p:spPr>
            <p:txBody>
              <a:bodyPr/>
              <a:lstStyle/>
              <a:p>
                <a:r>
                  <a:rPr lang="en-US" b="0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b="0" dirty="0"/>
                  <a:t> is a SPD kernel. Then, there </a:t>
                </a:r>
                <a:r>
                  <a:rPr lang="en-SG" dirty="0"/>
                  <a:t>exists </a:t>
                </a:r>
                <a:r>
                  <a:rPr lang="en-SG" b="0" dirty="0"/>
                  <a:t>a feature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ℍ</m:t>
                    </m:r>
                  </m:oMath>
                </a14:m>
                <a:r>
                  <a:rPr lang="en-SG" dirty="0"/>
                  <a:t> </a:t>
                </a:r>
                <a:r>
                  <a:rPr lang="en-SG" b="0" dirty="0"/>
                  <a:t>and a feature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ℍ</m:t>
                    </m:r>
                  </m:oMath>
                </a14:m>
                <a:r>
                  <a:rPr lang="en-SG" b="0" dirty="0"/>
                  <a:t> such that</a:t>
                </a:r>
                <a:br>
                  <a:rPr lang="en-SG" b="0" dirty="0"/>
                </a:br>
                <a:endParaRPr lang="en-SG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SG" b="0" dirty="0"/>
              </a:p>
              <a:p>
                <a:endParaRPr lang="en-SG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333E0B-B7FF-42DE-8416-516F135EE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2193924"/>
                <a:ext cx="8628062" cy="1706867"/>
              </a:xfrm>
              <a:blipFill>
                <a:blip r:embed="rId2"/>
                <a:stretch>
                  <a:fillRect l="-1059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4A46B-AC55-4382-90A5-A88C04F036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828CD9-EF1C-4A90-8A90-D01F46BF8F64}"/>
                  </a:ext>
                </a:extLst>
              </p:cNvPr>
              <p:cNvSpPr txBox="1"/>
              <p:nvPr/>
            </p:nvSpPr>
            <p:spPr>
              <a:xfrm>
                <a:off x="943549" y="4525438"/>
                <a:ext cx="7963339" cy="1866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SG" sz="2000" b="0" dirty="0">
                    <a:solidFill>
                      <a:schemeClr val="bg2"/>
                    </a:solidFill>
                  </a:rPr>
                  <a:t>In fact,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20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000" b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0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0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US" sz="2000" b="0" dirty="0">
                    <a:solidFill>
                      <a:schemeClr val="bg2"/>
                    </a:solidFill>
                  </a:rPr>
                </a:br>
                <a:r>
                  <a:rPr lang="en-US" sz="2000" b="0" dirty="0">
                    <a:solidFill>
                      <a:schemeClr val="bg2"/>
                    </a:solidFill>
                  </a:rPr>
                  <a:t>where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SG" sz="2000" b="0" dirty="0">
                    <a:solidFill>
                      <a:schemeClr val="bg2"/>
                    </a:solidFill>
                  </a:rPr>
                  <a:t> are eigenvalues/eigenfunctions of the linear integral operator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sz="20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↦∫</m:t>
                      </m:r>
                      <m:r>
                        <a:rPr lang="en-US" sz="2000" b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20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000" b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sz="20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000" b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000" b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SG" sz="2000" b="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828CD9-EF1C-4A90-8A90-D01F46BF8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49" y="4525438"/>
                <a:ext cx="7963339" cy="1866665"/>
              </a:xfrm>
              <a:prstGeom prst="rect">
                <a:avLst/>
              </a:prstGeom>
              <a:blipFill>
                <a:blip r:embed="rId3"/>
                <a:stretch>
                  <a:fillRect l="-765" t="-1294" b="-356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97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681"/>
            <a:ext cx="10152062" cy="75998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67902" y="356363"/>
            <a:ext cx="9637038" cy="688346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61DE10-43D7-47F3-93D1-D5C4B16B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828" y="1243171"/>
            <a:ext cx="7614047" cy="31457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 eaLnBrk="1" hangingPunct="1">
              <a:lnSpc>
                <a:spcPct val="90000"/>
              </a:lnSpc>
            </a:pPr>
            <a:r>
              <a:rPr lang="en-US" sz="4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map               SPD kernel</a:t>
            </a:r>
            <a:br>
              <a:rPr lang="en-US" sz="4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 </a:t>
            </a:r>
            <a:br>
              <a:rPr lang="en-US" sz="4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SPD kernel               Feature map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33924" y="4551750"/>
            <a:ext cx="2284214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817289-59AD-4562-B56D-4AEAAD9746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362870" y="6822734"/>
            <a:ext cx="3426321" cy="4044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eaLnBrk="1" hangingPunct="1">
              <a:spcAft>
                <a:spcPts val="600"/>
              </a:spcAft>
              <a:defRPr/>
            </a:pPr>
            <a:endParaRPr lang="en-US" alt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  <a:p>
            <a:pPr defTabSz="914400" eaLnBrk="1" hangingPunct="1">
              <a:spcAft>
                <a:spcPts val="600"/>
              </a:spcAft>
              <a:defRPr/>
            </a:pPr>
            <a:endParaRPr lang="en-US" alt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54A4EAF-A146-4EE6-B951-64A7A0556E18}"/>
              </a:ext>
            </a:extLst>
          </p:cNvPr>
          <p:cNvSpPr/>
          <p:nvPr/>
        </p:nvSpPr>
        <p:spPr bwMode="auto">
          <a:xfrm>
            <a:off x="4815190" y="1498060"/>
            <a:ext cx="885217" cy="41828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5629B88-300D-4569-A466-3F6F6325977B}"/>
              </a:ext>
            </a:extLst>
          </p:cNvPr>
          <p:cNvSpPr/>
          <p:nvPr/>
        </p:nvSpPr>
        <p:spPr bwMode="auto">
          <a:xfrm>
            <a:off x="4815190" y="3825436"/>
            <a:ext cx="885217" cy="41828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652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1167AA-3F33-4532-AF1E-77E477BC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SPD kernels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DE10250-042B-4E61-8355-D9EEEB7FB7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Linear kernel</a:t>
                </a:r>
                <a:br>
                  <a:rPr lang="en-SG" b="0" dirty="0"/>
                </a:br>
                <a:r>
                  <a:rPr lang="en-SG" b="0" dirty="0"/>
                  <a:t>	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1+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Polynomial kernel</a:t>
                </a:r>
                <a:br>
                  <a:rPr lang="en-US" b="0" dirty="0"/>
                </a:b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Gaussian (Radial Basis Function, RBF) kernel</a:t>
                </a:r>
                <a:br>
                  <a:rPr lang="en-US" b="0" dirty="0"/>
                </a:b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Many more…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DE10250-042B-4E61-8355-D9EEEB7FB7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1" t="-1070" b="-2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EF84AD-CB0A-4BE2-83CD-E7AD56863B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17199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64626B-3F5D-4D09-83D6-C8F41EEB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 of using kernels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0B87E8B-676A-461B-8571-30326D6AC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For example, consider the RBF kernel in 1 input dimension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SG" b="0" dirty="0"/>
              </a:p>
              <a:p>
                <a:r>
                  <a:rPr lang="en-SG" b="0" dirty="0"/>
                  <a:t>Taylor expanding gives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SG" b="0" dirty="0"/>
              </a:p>
              <a:p>
                <a:r>
                  <a:rPr lang="en-SG" b="0" dirty="0"/>
                  <a:t>where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1!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rad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rad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r>
                  <a:rPr lang="en-SG" b="0" dirty="0"/>
                  <a:t>The feature space is </a:t>
                </a:r>
                <a:r>
                  <a:rPr lang="en-SG" dirty="0"/>
                  <a:t>infinite-dimensional</a:t>
                </a:r>
                <a:r>
                  <a:rPr lang="en-SG" b="0" dirty="0"/>
                  <a:t>!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0B87E8B-676A-461B-8571-30326D6AC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9" t="-10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1A21F1-A7B0-4398-BEBF-53E0C0DDB39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1213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6B7047-E50A-4134-81A7-B927178B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ridge regression with different types of kernels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C5304F-F47F-4D24-964C-61219106E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687" y="2193925"/>
            <a:ext cx="8305064" cy="47402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087D8D-AD5E-4C55-8F81-5C9B0D3A857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1967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A5CA9A-4962-BC4F-BA9E-648F115F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DB6792-EF30-9546-8F41-D26D4C3879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188" y="2200145"/>
                <a:ext cx="8628062" cy="4740275"/>
              </a:xfrm>
            </p:spPr>
            <p:txBody>
              <a:bodyPr/>
              <a:lstStyle/>
              <a:p>
                <a:r>
                  <a:rPr lang="en-US" b="0" dirty="0"/>
                  <a:t>From linear models to linear basis models via </a:t>
                </a:r>
                <a:r>
                  <a:rPr lang="en-US" dirty="0"/>
                  <a:t>feature maps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)=</m:t>
                          </m:r>
                          <m:nary>
                            <m:naryPr>
                              <m:chr m:val="∑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m:rPr>
                                  <m:brk m:alnAt="7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b="0" dirty="0"/>
                  <a:t>From this, we can derive the least squares formula etc.</a:t>
                </a:r>
              </a:p>
              <a:p>
                <a:endParaRPr lang="en-US" b="0" dirty="0"/>
              </a:p>
              <a:p>
                <a:r>
                  <a:rPr lang="en-US" b="0" dirty="0"/>
                  <a:t>Today, we will focus on the role of feature maps and their relationship with </a:t>
                </a:r>
                <a:r>
                  <a:rPr lang="en-US" dirty="0"/>
                  <a:t>kernels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DB6792-EF30-9546-8F41-D26D4C3879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2200145"/>
                <a:ext cx="8628062" cy="4740275"/>
              </a:xfrm>
              <a:blipFill>
                <a:blip r:embed="rId2"/>
                <a:stretch>
                  <a:fillRect l="-1059" t="-10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C925E6-063E-FB41-8633-2D3D9D23A5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6894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098" y="521614"/>
            <a:ext cx="3647988" cy="652632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8A7F7F-5D34-4528-AF9F-360AF7C0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28" y="1120934"/>
            <a:ext cx="2844575" cy="531158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Key Idea of Kernel Methods</a:t>
            </a:r>
            <a:endParaRPr lang="en-SG">
              <a:solidFill>
                <a:srgbClr val="FFFF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711FF5-5C81-482A-9B52-337827D959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24765" y="7040540"/>
            <a:ext cx="3426321" cy="40442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endParaRPr lang="en-GB" altLang="en-US" sz="1200">
              <a:solidFill>
                <a:prstClr val="black">
                  <a:tint val="75000"/>
                </a:prstClr>
              </a:solidFill>
            </a:endParaRPr>
          </a:p>
          <a:p>
            <a:pPr algn="l">
              <a:spcAft>
                <a:spcPts val="600"/>
              </a:spcAft>
              <a:defRPr/>
            </a:pPr>
            <a:endParaRPr lang="en-GB" altLang="en-US" sz="12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8A9E0A-FC2B-4399-AB60-1BB402E6901A}"/>
              </a:ext>
            </a:extLst>
          </p:cNvPr>
          <p:cNvGrpSpPr/>
          <p:nvPr/>
        </p:nvGrpSpPr>
        <p:grpSpPr>
          <a:xfrm>
            <a:off x="4366616" y="1584638"/>
            <a:ext cx="5423763" cy="4400276"/>
            <a:chOff x="4325201" y="1580938"/>
            <a:chExt cx="5423763" cy="440027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A1F5D97-0059-4096-8C54-7A71E307F329}"/>
                </a:ext>
              </a:extLst>
            </p:cNvPr>
            <p:cNvSpPr/>
            <p:nvPr/>
          </p:nvSpPr>
          <p:spPr>
            <a:xfrm>
              <a:off x="4325201" y="1580938"/>
              <a:ext cx="5423763" cy="19556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F1A21C7-8DBD-402C-84B3-FE703428EC02}"/>
                </a:ext>
              </a:extLst>
            </p:cNvPr>
            <p:cNvSpPr/>
            <p:nvPr/>
          </p:nvSpPr>
          <p:spPr>
            <a:xfrm>
              <a:off x="6584009" y="1580938"/>
              <a:ext cx="3164954" cy="1955678"/>
            </a:xfrm>
            <a:custGeom>
              <a:avLst/>
              <a:gdLst>
                <a:gd name="connsiteX0" fmla="*/ 0 w 3164954"/>
                <a:gd name="connsiteY0" fmla="*/ 0 h 1955678"/>
                <a:gd name="connsiteX1" fmla="*/ 3164954 w 3164954"/>
                <a:gd name="connsiteY1" fmla="*/ 0 h 1955678"/>
                <a:gd name="connsiteX2" fmla="*/ 3164954 w 3164954"/>
                <a:gd name="connsiteY2" fmla="*/ 1955678 h 1955678"/>
                <a:gd name="connsiteX3" fmla="*/ 0 w 3164954"/>
                <a:gd name="connsiteY3" fmla="*/ 1955678 h 1955678"/>
                <a:gd name="connsiteX4" fmla="*/ 0 w 3164954"/>
                <a:gd name="connsiteY4" fmla="*/ 0 h 195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4954" h="1955678">
                  <a:moveTo>
                    <a:pt x="0" y="0"/>
                  </a:moveTo>
                  <a:lnTo>
                    <a:pt x="3164954" y="0"/>
                  </a:lnTo>
                  <a:lnTo>
                    <a:pt x="3164954" y="1955678"/>
                  </a:lnTo>
                  <a:lnTo>
                    <a:pt x="0" y="19556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6976" tIns="206976" rIns="206976" bIns="206976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b="1" kern="1200" dirty="0"/>
                <a:t>Express solution in terms of</a:t>
              </a:r>
              <a:r>
                <a:rPr lang="zh-CN" altLang="en-US" sz="2500" b="1" kern="1200" dirty="0"/>
                <a:t> </a:t>
              </a:r>
              <a:r>
                <a:rPr lang="en-US" altLang="zh-CN" sz="2500" b="1" kern="1200" dirty="0"/>
                <a:t>similarity (dot product)</a:t>
              </a:r>
              <a:endParaRPr lang="en-US" sz="2500" kern="12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87607D0-1125-4714-97CA-D332C22C5F37}"/>
                </a:ext>
              </a:extLst>
            </p:cNvPr>
            <p:cNvSpPr/>
            <p:nvPr/>
          </p:nvSpPr>
          <p:spPr>
            <a:xfrm>
              <a:off x="4325201" y="4025536"/>
              <a:ext cx="5423763" cy="19556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2F20EE-33DE-49D8-97BA-A5B15631E275}"/>
                </a:ext>
              </a:extLst>
            </p:cNvPr>
            <p:cNvSpPr/>
            <p:nvPr/>
          </p:nvSpPr>
          <p:spPr>
            <a:xfrm>
              <a:off x="6584009" y="4025536"/>
              <a:ext cx="3164954" cy="1955678"/>
            </a:xfrm>
            <a:custGeom>
              <a:avLst/>
              <a:gdLst>
                <a:gd name="connsiteX0" fmla="*/ 0 w 3164954"/>
                <a:gd name="connsiteY0" fmla="*/ 0 h 1955678"/>
                <a:gd name="connsiteX1" fmla="*/ 3164954 w 3164954"/>
                <a:gd name="connsiteY1" fmla="*/ 0 h 1955678"/>
                <a:gd name="connsiteX2" fmla="*/ 3164954 w 3164954"/>
                <a:gd name="connsiteY2" fmla="*/ 1955678 h 1955678"/>
                <a:gd name="connsiteX3" fmla="*/ 0 w 3164954"/>
                <a:gd name="connsiteY3" fmla="*/ 1955678 h 1955678"/>
                <a:gd name="connsiteX4" fmla="*/ 0 w 3164954"/>
                <a:gd name="connsiteY4" fmla="*/ 0 h 195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4954" h="1955678">
                  <a:moveTo>
                    <a:pt x="0" y="0"/>
                  </a:moveTo>
                  <a:lnTo>
                    <a:pt x="3164954" y="0"/>
                  </a:lnTo>
                  <a:lnTo>
                    <a:pt x="3164954" y="1955678"/>
                  </a:lnTo>
                  <a:lnTo>
                    <a:pt x="0" y="19556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6976" tIns="206976" rIns="206976" bIns="206976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b="1" kern="1200" dirty="0"/>
                <a:t>Replace feature maps with kernels</a:t>
              </a:r>
              <a:endParaRPr lang="en-US" sz="2500" kern="1200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71A2FA5-763F-4DAD-95D3-54010312D88B}"/>
              </a:ext>
            </a:extLst>
          </p:cNvPr>
          <p:cNvSpPr/>
          <p:nvPr/>
        </p:nvSpPr>
        <p:spPr>
          <a:xfrm>
            <a:off x="5189147" y="2100812"/>
            <a:ext cx="53091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7D89E8-ED26-4023-84E5-F5BACB2C6E7D}"/>
              </a:ext>
            </a:extLst>
          </p:cNvPr>
          <p:cNvSpPr/>
          <p:nvPr/>
        </p:nvSpPr>
        <p:spPr>
          <a:xfrm>
            <a:off x="5189147" y="4545410"/>
            <a:ext cx="530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51005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9A278-E6D7-4094-8AC8-5EDBA54BA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  <a:endParaRPr lang="en-SG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52C7F2-B8C1-4BAD-9033-B48D4D74F90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937375" y="7016750"/>
            <a:ext cx="3214688" cy="506413"/>
          </a:xfrm>
        </p:spPr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8419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BFC1-AF92-6D42-9439-B49109B1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(Affine) Functions and Hyperplanes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1822F-0B4D-1344-94AC-D854B3B8B8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Linear functions</a:t>
                </a:r>
              </a:p>
              <a:p>
                <a:endParaRPr lang="en-US" b="0" baseline="30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One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dimension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Higher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</a:rPr>
                        <m:t>dimension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What are hyperplanes?</a:t>
                </a:r>
              </a:p>
              <a:p>
                <a:pPr lvl="1"/>
                <a:r>
                  <a:rPr lang="en-US" b="0" dirty="0"/>
                  <a:t>In two dimension: a line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US" b="0" dirty="0"/>
                  <a:t>In general:</a:t>
                </a:r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b="1" dirty="0"/>
                  <a:t>Hyperplanes are solutions of a linear equation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1822F-0B4D-1344-94AC-D854B3B8B8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9" t="-1028" b="-19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3BDCB-3FCC-0F45-97EB-2D69321D122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0404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E3D9A7-AF0A-420A-89AC-ABEB32DA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using linear functions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D1D63CB-B971-4C41-A890-DB9E11D9EF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188" y="2193925"/>
                <a:ext cx="8628062" cy="2312761"/>
              </a:xfrm>
            </p:spPr>
            <p:txBody>
              <a:bodyPr/>
              <a:lstStyle/>
              <a:p>
                <a:r>
                  <a:rPr lang="en-US" b="0" dirty="0"/>
                  <a:t>Binary classification: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SG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=±1  </m:t>
                    </m:r>
                  </m:oMath>
                </a14:m>
                <a:endParaRPr lang="en-SG" b="0" dirty="0"/>
              </a:p>
              <a:p>
                <a:r>
                  <a:rPr lang="en-SG" b="0" dirty="0"/>
                  <a:t>Linear decision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sgn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endParaRPr lang="en-SG" b="0" dirty="0"/>
              </a:p>
              <a:p>
                <a:r>
                  <a:rPr lang="en-SG" dirty="0"/>
                  <a:t>Linear separability assumption</a:t>
                </a:r>
                <a:r>
                  <a:rPr lang="en-SG" b="0" dirty="0"/>
                  <a:t>:</a:t>
                </a:r>
              </a:p>
              <a:p>
                <a:r>
                  <a:rPr lang="en-SG" b="0" i="1" dirty="0"/>
                  <a:t>	There exists a linear decision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SG" b="0" i="1" dirty="0"/>
                  <a:t> such that</a:t>
                </a:r>
                <a:br>
                  <a:rPr lang="en-SG" b="0" i="1" dirty="0"/>
                </a:br>
                <a:r>
                  <a:rPr lang="en-SG" b="0" i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b="0" i="1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SG" b="0" i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D1D63CB-B971-4C41-A890-DB9E11D9EF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2193925"/>
                <a:ext cx="8628062" cy="2312761"/>
              </a:xfrm>
              <a:blipFill>
                <a:blip r:embed="rId2"/>
                <a:stretch>
                  <a:fillRect l="-1059" t="-1319" b="-36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E12D4B-9ADE-45B1-BDAB-CB95F25C35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4D298E-E3D7-448F-86AB-C624F23B4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438" y="4417401"/>
            <a:ext cx="6199562" cy="27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8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B4A031-D8B7-40EC-8C7A-38F8D64F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43286-06E0-4DA1-9DE2-D960ACD38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There can be many possible decision functions!</a:t>
            </a:r>
          </a:p>
          <a:p>
            <a:endParaRPr lang="en-US" b="0" dirty="0"/>
          </a:p>
          <a:p>
            <a:endParaRPr lang="en-SG" b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17F329-A308-4327-872E-4F03B78EFF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A7A76A7-EF03-4F1B-8A79-BBAB955831B0}"/>
              </a:ext>
            </a:extLst>
          </p:cNvPr>
          <p:cNvGrpSpPr/>
          <p:nvPr/>
        </p:nvGrpSpPr>
        <p:grpSpPr>
          <a:xfrm>
            <a:off x="1195714" y="3024979"/>
            <a:ext cx="7760635" cy="3063083"/>
            <a:chOff x="619919" y="3024979"/>
            <a:chExt cx="7760635" cy="306308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5993E0C-28F8-48AC-A68A-0000C97D57D6}"/>
                </a:ext>
              </a:extLst>
            </p:cNvPr>
            <p:cNvGrpSpPr/>
            <p:nvPr/>
          </p:nvGrpSpPr>
          <p:grpSpPr>
            <a:xfrm>
              <a:off x="619919" y="3024979"/>
              <a:ext cx="7760635" cy="3063083"/>
              <a:chOff x="619919" y="3024979"/>
              <a:chExt cx="7760635" cy="306308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13B1C85-5D44-440A-99DC-18C20DA70B65}"/>
                  </a:ext>
                </a:extLst>
              </p:cNvPr>
              <p:cNvGrpSpPr/>
              <p:nvPr/>
            </p:nvGrpSpPr>
            <p:grpSpPr>
              <a:xfrm>
                <a:off x="619919" y="3024979"/>
                <a:ext cx="7760635" cy="3063083"/>
                <a:chOff x="619919" y="3024979"/>
                <a:chExt cx="7760635" cy="3063083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C65D5A4D-CCC4-4596-A51B-A4893ABC2A25}"/>
                    </a:ext>
                  </a:extLst>
                </p:cNvPr>
                <p:cNvGrpSpPr/>
                <p:nvPr/>
              </p:nvGrpSpPr>
              <p:grpSpPr>
                <a:xfrm>
                  <a:off x="619919" y="3040062"/>
                  <a:ext cx="3609975" cy="3048000"/>
                  <a:chOff x="619919" y="3040062"/>
                  <a:chExt cx="3609975" cy="3048000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3F026AA0-C64F-41E2-A2C3-8FE11FC567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19919" y="3040062"/>
                    <a:ext cx="3609975" cy="3048000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>
                    <a:extLst>
                      <a:ext uri="{FF2B5EF4-FFF2-40B4-BE49-F238E27FC236}">
                        <a16:creationId xmlns:a16="http://schemas.microsoft.com/office/drawing/2014/main" id="{BA418DEB-D612-4F9A-8EE7-36723A700B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188835" y="3085958"/>
                    <a:ext cx="1847850" cy="43815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B5E544E1-0EB2-4C7D-A63B-1E40D0889684}"/>
                    </a:ext>
                  </a:extLst>
                </p:cNvPr>
                <p:cNvGrpSpPr/>
                <p:nvPr/>
              </p:nvGrpSpPr>
              <p:grpSpPr>
                <a:xfrm>
                  <a:off x="4770579" y="3024979"/>
                  <a:ext cx="3609975" cy="3048000"/>
                  <a:chOff x="619919" y="3040062"/>
                  <a:chExt cx="3609975" cy="3048000"/>
                </a:xfrm>
              </p:grpSpPr>
              <p:pic>
                <p:nvPicPr>
                  <p:cNvPr id="16" name="Picture 15">
                    <a:extLst>
                      <a:ext uri="{FF2B5EF4-FFF2-40B4-BE49-F238E27FC236}">
                        <a16:creationId xmlns:a16="http://schemas.microsoft.com/office/drawing/2014/main" id="{55A9FDA9-E078-4D07-B220-5875C3CD65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19919" y="3040062"/>
                    <a:ext cx="3609975" cy="3048000"/>
                  </a:xfrm>
                  <a:prstGeom prst="rect">
                    <a:avLst/>
                  </a:prstGeom>
                </p:spPr>
              </p:pic>
              <p:pic>
                <p:nvPicPr>
                  <p:cNvPr id="17" name="Picture 16">
                    <a:extLst>
                      <a:ext uri="{FF2B5EF4-FFF2-40B4-BE49-F238E27FC236}">
                        <a16:creationId xmlns:a16="http://schemas.microsoft.com/office/drawing/2014/main" id="{E102D2AA-5679-4767-9717-2BDC2931D55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188835" y="3085958"/>
                    <a:ext cx="1847850" cy="43815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2" name="Right Brace 21">
                <a:extLst>
                  <a:ext uri="{FF2B5EF4-FFF2-40B4-BE49-F238E27FC236}">
                    <a16:creationId xmlns:a16="http://schemas.microsoft.com/office/drawing/2014/main" id="{23A14270-F123-47AA-8B10-5C6EA46A5A75}"/>
                  </a:ext>
                </a:extLst>
              </p:cNvPr>
              <p:cNvSpPr/>
              <p:nvPr/>
            </p:nvSpPr>
            <p:spPr bwMode="auto">
              <a:xfrm rot="20613429">
                <a:off x="6401137" y="4577756"/>
                <a:ext cx="148704" cy="235254"/>
              </a:xfrm>
              <a:prstGeom prst="rightBrace">
                <a:avLst/>
              </a:prstGeom>
              <a:noFill/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E6BD268-A14F-434A-9804-27A5AD02EF8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84533" y="3798094"/>
              <a:ext cx="2775344" cy="1984141"/>
            </a:xfrm>
            <a:prstGeom prst="line">
              <a:avLst/>
            </a:prstGeom>
            <a:ln w="28575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8331653-6372-4D6E-933F-ACA93292CC1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34701" y="4564062"/>
              <a:ext cx="3201984" cy="932329"/>
            </a:xfrm>
            <a:prstGeom prst="line">
              <a:avLst/>
            </a:prstGeom>
            <a:ln w="28575" cap="flat" cmpd="sng" algn="ctr">
              <a:solidFill>
                <a:schemeClr val="accent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71896D-6DE9-4468-9423-2F86A51D2D1A}"/>
              </a:ext>
            </a:extLst>
          </p:cNvPr>
          <p:cNvCxnSpPr>
            <a:endCxn id="22" idx="1"/>
          </p:cNvCxnSpPr>
          <p:nvPr/>
        </p:nvCxnSpPr>
        <p:spPr bwMode="auto">
          <a:xfrm flipH="1">
            <a:off x="7122595" y="2510118"/>
            <a:ext cx="1173563" cy="21642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BFABAC3-5BFF-45CD-A140-2CAD4C5E7196}"/>
              </a:ext>
            </a:extLst>
          </p:cNvPr>
          <p:cNvSpPr txBox="1"/>
          <p:nvPr/>
        </p:nvSpPr>
        <p:spPr>
          <a:xfrm>
            <a:off x="7990122" y="2010116"/>
            <a:ext cx="13535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3399"/>
                </a:solidFill>
                <a:latin typeface="+mn-lt"/>
              </a:rPr>
              <a:t>Margin</a:t>
            </a:r>
            <a:endParaRPr lang="en-SG" sz="2500" dirty="0">
              <a:solidFill>
                <a:srgbClr val="0033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492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6B97E2-227A-48AD-96E6-E18F3E51C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Margin Solution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731C668-54AD-4FA6-8E37-8B21D8A85C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0916" y="2203653"/>
                <a:ext cx="8628062" cy="4740275"/>
              </a:xfrm>
            </p:spPr>
            <p:txBody>
              <a:bodyPr/>
              <a:lstStyle/>
              <a:p>
                <a:r>
                  <a:rPr lang="en-US" b="0" dirty="0"/>
                  <a:t>Mathematically, the margin of a decision function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sgn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SG" b="0" dirty="0"/>
              </a:p>
              <a:p>
                <a:r>
                  <a:rPr lang="en-SG" b="0" dirty="0"/>
                  <a:t>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SG" b="0" dirty="0"/>
              </a:p>
              <a:p>
                <a:r>
                  <a:rPr lang="en-SG" b="0" dirty="0"/>
                  <a:t>The goal of support vector machines (SVM) is to find the </a:t>
                </a:r>
                <a:r>
                  <a:rPr lang="en-SG" dirty="0"/>
                  <a:t>maximum margin solution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SG" b="0" dirty="0"/>
              </a:p>
              <a:p>
                <a:r>
                  <a:rPr lang="en-SG" b="0" dirty="0"/>
                  <a:t>Why?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731C668-54AD-4FA6-8E37-8B21D8A85C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916" y="2203653"/>
                <a:ext cx="8628062" cy="4740275"/>
              </a:xfrm>
              <a:blipFill>
                <a:blip r:embed="rId3"/>
                <a:stretch>
                  <a:fillRect l="-1060" t="-9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2FD0CE-CBAE-4FB9-B219-A34B575564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63081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9586C2-177B-4E85-A5BF-91A9F721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Optimization Formulation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DD105E9-5915-44FF-8136-F1637FD1E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We now formulate the maximum margin problem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den>
                          </m:f>
                          <m:func>
                            <m:func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&gt;0 ∀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SG" b="0" dirty="0"/>
              </a:p>
              <a:p>
                <a:r>
                  <a:rPr lang="en-US" b="0" dirty="0"/>
                  <a:t>as a convex optimization problem.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0" dirty="0"/>
                  <a:t>For any separating hyperplane,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0" dirty="0"/>
                  <a:t>The scaling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b="0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b="0" dirty="0"/>
                  <a:t> preserves the margin distance, so we can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≥1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, and the minimum distance points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0" dirty="0"/>
                  <a:t>Maximizing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r>
                  <a:rPr lang="en-US" b="0" dirty="0"/>
                  <a:t> is equivalent to minimizing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>
                                <a:latin typeface="Cambria Math" panose="02040503050406030204" pitchFamily="18" charset="0"/>
                              </a:rPr>
                              <m:t>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DD105E9-5915-44FF-8136-F1637FD1E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9" t="-1028" r="-9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FAF881-0CB4-4AB3-9AA4-BA87D3B433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5461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71CA1A-8897-4482-9066-1663068D8E7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9CC6FA47-9A5A-45C4-B42E-0301AC2AD1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2000" y="1189878"/>
                <a:ext cx="8628062" cy="1114051"/>
              </a:xfrm>
              <a:prstGeom prst="rect">
                <a:avLst/>
              </a:prstGeom>
            </p:spPr>
            <p:txBody>
              <a:bodyPr/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den>
                          </m:f>
                          <m:func>
                            <m:func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&gt;0 ∀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SG" b="0" dirty="0"/>
              </a:p>
            </p:txBody>
          </p:sp>
        </mc:Choice>
        <mc:Fallback xmlns="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9CC6FA47-9A5A-45C4-B42E-0301AC2AD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189878"/>
                <a:ext cx="8628062" cy="11140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0CFE2C-13B4-4941-B7D7-0A4299BBA1FC}"/>
              </a:ext>
            </a:extLst>
          </p:cNvPr>
          <p:cNvSpPr/>
          <p:nvPr/>
        </p:nvSpPr>
        <p:spPr bwMode="auto">
          <a:xfrm>
            <a:off x="932329" y="1066800"/>
            <a:ext cx="8283389" cy="1114051"/>
          </a:xfrm>
          <a:prstGeom prst="roundRec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D1AE6050-B43C-4EA5-8B3B-63CDB3BB9E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4007" y="5415337"/>
                <a:ext cx="8628062" cy="1114051"/>
              </a:xfrm>
              <a:prstGeom prst="rect">
                <a:avLst/>
              </a:prstGeom>
            </p:spPr>
            <p:txBody>
              <a:bodyPr/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≥1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SG" b="0" dirty="0"/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D1AE6050-B43C-4EA5-8B3B-63CDB3BB9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07" y="5415337"/>
                <a:ext cx="8628062" cy="1114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E07712-6F94-4129-BC27-6295F60FE123}"/>
              </a:ext>
            </a:extLst>
          </p:cNvPr>
          <p:cNvSpPr/>
          <p:nvPr/>
        </p:nvSpPr>
        <p:spPr bwMode="auto">
          <a:xfrm>
            <a:off x="934336" y="5292259"/>
            <a:ext cx="8283389" cy="1114051"/>
          </a:xfrm>
          <a:prstGeom prst="roundRec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A1C27D-D6DD-45D2-8F72-F0868303D4E1}"/>
              </a:ext>
            </a:extLst>
          </p:cNvPr>
          <p:cNvSpPr/>
          <p:nvPr/>
        </p:nvSpPr>
        <p:spPr bwMode="auto">
          <a:xfrm>
            <a:off x="2133598" y="2702345"/>
            <a:ext cx="537883" cy="194534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E481E5-C2FA-4DCB-8088-32AAE148FDBE}"/>
              </a:ext>
            </a:extLst>
          </p:cNvPr>
          <p:cNvSpPr txBox="1"/>
          <p:nvPr/>
        </p:nvSpPr>
        <p:spPr>
          <a:xfrm>
            <a:off x="3607830" y="3244128"/>
            <a:ext cx="44106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3399"/>
                </a:solidFill>
                <a:latin typeface="+mn-lt"/>
              </a:rPr>
              <a:t>Reformulated as a </a:t>
            </a:r>
            <a:r>
              <a:rPr lang="en-US" sz="2500" b="1" dirty="0">
                <a:solidFill>
                  <a:srgbClr val="003399"/>
                </a:solidFill>
                <a:latin typeface="+mn-lt"/>
              </a:rPr>
              <a:t>constrained convex optimization</a:t>
            </a:r>
            <a:r>
              <a:rPr lang="en-US" sz="2500" dirty="0">
                <a:solidFill>
                  <a:srgbClr val="003399"/>
                </a:solidFill>
                <a:latin typeface="+mn-lt"/>
              </a:rPr>
              <a:t> problem</a:t>
            </a:r>
            <a:endParaRPr lang="en-SG" sz="2500" dirty="0">
              <a:solidFill>
                <a:srgbClr val="0033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38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A54FDD-9DF9-4C35-A068-78DE2273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of Lagrange Multipliers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5765AF9-4D36-44F9-8D3C-E2D1A4ACAB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Minimizing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b="0" dirty="0"/>
                  <a:t> can be found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. What if there are constraints?</a:t>
                </a:r>
              </a:p>
              <a:p>
                <a:r>
                  <a:rPr lang="en-US" b="0" dirty="0"/>
                  <a:t>First example:</a:t>
                </a:r>
                <a:endParaRPr lang="en-SG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G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5765AF9-4D36-44F9-8D3C-E2D1A4ACAB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9" t="-1028" r="-35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9A7D84-D9BE-42C1-A9FB-B1D7731A7A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80D9FFB-FB8D-4374-B034-5E5E1B74C7E7}"/>
              </a:ext>
            </a:extLst>
          </p:cNvPr>
          <p:cNvGrpSpPr/>
          <p:nvPr/>
        </p:nvGrpSpPr>
        <p:grpSpPr>
          <a:xfrm>
            <a:off x="566711" y="3950494"/>
            <a:ext cx="9018640" cy="2920083"/>
            <a:chOff x="351631" y="3950494"/>
            <a:chExt cx="9018640" cy="292008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432AE36-92BC-444C-B115-83A4E29EF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631" y="3950494"/>
              <a:ext cx="4173039" cy="29146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CCF74A5-01D4-43A3-B477-FDD84B3F8D2C}"/>
                    </a:ext>
                  </a:extLst>
                </p:cNvPr>
                <p:cNvSpPr txBox="1"/>
                <p:nvPr/>
              </p:nvSpPr>
              <p:spPr>
                <a:xfrm>
                  <a:off x="351631" y="3954403"/>
                  <a:ext cx="79136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297EB8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rgbClr val="297EB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297EB8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297EB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CCF74A5-01D4-43A3-B477-FDD84B3F8D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31" y="3954403"/>
                  <a:ext cx="791369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308" r="-6154" b="-200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FA106A1-0344-45F7-BCF6-D1EF0FD07A4F}"/>
                    </a:ext>
                  </a:extLst>
                </p:cNvPr>
                <p:cNvSpPr txBox="1"/>
                <p:nvPr/>
              </p:nvSpPr>
              <p:spPr>
                <a:xfrm>
                  <a:off x="3266426" y="6260362"/>
                  <a:ext cx="14300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660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660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660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660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FF660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>
                    <a:solidFill>
                      <a:srgbClr val="FF660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FA106A1-0344-45F7-BCF6-D1EF0FD07A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6426" y="6260362"/>
                  <a:ext cx="143003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50A0E9-255D-4156-B08C-6868104E4687}"/>
                </a:ext>
              </a:extLst>
            </p:cNvPr>
            <p:cNvSpPr/>
            <p:nvPr/>
          </p:nvSpPr>
          <p:spPr bwMode="auto">
            <a:xfrm>
              <a:off x="2956183" y="5169694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20118EC-B213-47CF-B13A-A8FA89814E69}"/>
                </a:ext>
              </a:extLst>
            </p:cNvPr>
            <p:cNvCxnSpPr/>
            <p:nvPr/>
          </p:nvCxnSpPr>
          <p:spPr bwMode="auto">
            <a:xfrm>
              <a:off x="3019943" y="5208574"/>
              <a:ext cx="715347" cy="0"/>
            </a:xfrm>
            <a:prstGeom prst="straightConnector1">
              <a:avLst/>
            </a:prstGeom>
            <a:ln>
              <a:solidFill>
                <a:srgbClr val="297EB8"/>
              </a:solidFill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06DDC31-1EF7-4290-9124-2E1F074593C5}"/>
                    </a:ext>
                  </a:extLst>
                </p:cNvPr>
                <p:cNvSpPr txBox="1"/>
                <p:nvPr/>
              </p:nvSpPr>
              <p:spPr>
                <a:xfrm>
                  <a:off x="3298760" y="4857512"/>
                  <a:ext cx="7913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297EB8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sz="1800" b="0" i="1" smtClean="0">
                            <a:solidFill>
                              <a:srgbClr val="297EB8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06DDC31-1EF7-4290-9124-2E1F074593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8760" y="4857512"/>
                  <a:ext cx="79136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0F9E9F1-D77F-4F24-98A2-1CCCC5EF7B4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537505" y="5226844"/>
              <a:ext cx="482440" cy="391255"/>
            </a:xfrm>
            <a:prstGeom prst="straightConnector1">
              <a:avLst/>
            </a:prstGeom>
            <a:ln>
              <a:solidFill>
                <a:srgbClr val="FF6601"/>
              </a:solidFill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45F0F5F-D83E-488D-BFBF-7680AC810EF3}"/>
                    </a:ext>
                  </a:extLst>
                </p:cNvPr>
                <p:cNvSpPr txBox="1"/>
                <p:nvPr/>
              </p:nvSpPr>
              <p:spPr>
                <a:xfrm>
                  <a:off x="2378920" y="5397181"/>
                  <a:ext cx="7913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FF660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>
                    <a:solidFill>
                      <a:srgbClr val="FF660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45F0F5F-D83E-488D-BFBF-7680AC810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8920" y="5397181"/>
                  <a:ext cx="79136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6BE56B9-4FC5-4A13-AE28-D3E21F63FEC8}"/>
                </a:ext>
              </a:extLst>
            </p:cNvPr>
            <p:cNvCxnSpPr/>
            <p:nvPr/>
          </p:nvCxnSpPr>
          <p:spPr bwMode="auto">
            <a:xfrm>
              <a:off x="2079812" y="4052047"/>
              <a:ext cx="1792941" cy="223221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C05F857-D09A-4FCC-AFC7-CD4D556C4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5446" y="3955927"/>
              <a:ext cx="4173039" cy="29146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204A222-E234-43E0-87CF-C94777A9F807}"/>
                    </a:ext>
                  </a:extLst>
                </p:cNvPr>
                <p:cNvSpPr txBox="1"/>
                <p:nvPr/>
              </p:nvSpPr>
              <p:spPr>
                <a:xfrm>
                  <a:off x="5025446" y="3959836"/>
                  <a:ext cx="79136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297EB8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rgbClr val="297EB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297EB8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297EB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204A222-E234-43E0-87CF-C94777A9F8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5446" y="3959836"/>
                  <a:ext cx="791369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2326" r="-6977" b="-200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EA53EE5-22C3-4D55-949F-ACCB9159E1FE}"/>
                    </a:ext>
                  </a:extLst>
                </p:cNvPr>
                <p:cNvSpPr txBox="1"/>
                <p:nvPr/>
              </p:nvSpPr>
              <p:spPr>
                <a:xfrm>
                  <a:off x="7940241" y="6265795"/>
                  <a:ext cx="14300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660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660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660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660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FF660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>
                    <a:solidFill>
                      <a:srgbClr val="FF660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EA53EE5-22C3-4D55-949F-ACCB9159E1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241" y="6265795"/>
                  <a:ext cx="1430030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2685665-9F5E-47A0-B375-4AD8917FCA3A}"/>
                </a:ext>
              </a:extLst>
            </p:cNvPr>
            <p:cNvSpPr/>
            <p:nvPr/>
          </p:nvSpPr>
          <p:spPr bwMode="auto">
            <a:xfrm>
              <a:off x="7372219" y="4846768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C9F3828-6A0C-4C1F-8024-22AD1C06B82C}"/>
                    </a:ext>
                  </a:extLst>
                </p:cNvPr>
                <p:cNvSpPr txBox="1"/>
                <p:nvPr/>
              </p:nvSpPr>
              <p:spPr>
                <a:xfrm>
                  <a:off x="6719888" y="4580513"/>
                  <a:ext cx="79136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C9F3828-6A0C-4C1F-8024-22AD1C06B8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9888" y="4580513"/>
                  <a:ext cx="791369" cy="461665"/>
                </a:xfrm>
                <a:prstGeom prst="rect">
                  <a:avLst/>
                </a:prstGeom>
                <a:blipFill>
                  <a:blip r:embed="rId10"/>
                  <a:stretch>
                    <a:fillRect t="-2632" r="-1550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63F77A3-156A-4152-B5F4-3B51EB2FE8D2}"/>
                </a:ext>
              </a:extLst>
            </p:cNvPr>
            <p:cNvCxnSpPr>
              <a:cxnSpLocks/>
            </p:cNvCxnSpPr>
            <p:nvPr/>
          </p:nvCxnSpPr>
          <p:spPr bwMode="auto">
            <a:xfrm rot="19312611">
              <a:off x="7350302" y="4669239"/>
              <a:ext cx="715347" cy="0"/>
            </a:xfrm>
            <a:prstGeom prst="straightConnector1">
              <a:avLst/>
            </a:prstGeom>
            <a:ln>
              <a:solidFill>
                <a:srgbClr val="297EB8"/>
              </a:solidFill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9E1A4D5-9134-4F26-84D1-E9AF8F3EFE02}"/>
                    </a:ext>
                  </a:extLst>
                </p:cNvPr>
                <p:cNvSpPr txBox="1"/>
                <p:nvPr/>
              </p:nvSpPr>
              <p:spPr>
                <a:xfrm rot="19312611">
                  <a:off x="7193251" y="4283749"/>
                  <a:ext cx="7913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297EB8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sz="1800" b="0" i="1" smtClean="0">
                            <a:solidFill>
                              <a:srgbClr val="297EB8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800" b="0" i="1" smtClean="0">
                            <a:solidFill>
                              <a:srgbClr val="297EB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1800" b="0" i="1" smtClean="0">
                                <a:solidFill>
                                  <a:srgbClr val="297EB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solidFill>
                                  <a:srgbClr val="297EB8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800" b="0" i="1" smtClean="0">
                            <a:solidFill>
                              <a:srgbClr val="297EB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9E1A4D5-9134-4F26-84D1-E9AF8F3EFE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12611">
                  <a:off x="7193251" y="4283749"/>
                  <a:ext cx="791369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13281" r="-785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C4CEF2F-CB06-41EF-B447-9CB7F381FF4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914738" y="4917178"/>
              <a:ext cx="482440" cy="391255"/>
            </a:xfrm>
            <a:prstGeom prst="straightConnector1">
              <a:avLst/>
            </a:prstGeom>
            <a:ln>
              <a:solidFill>
                <a:srgbClr val="FF6601"/>
              </a:solidFill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7DB1DB6-83D6-450B-92B3-3A8D310FE2DA}"/>
                    </a:ext>
                  </a:extLst>
                </p:cNvPr>
                <p:cNvSpPr txBox="1"/>
                <p:nvPr/>
              </p:nvSpPr>
              <p:spPr>
                <a:xfrm>
                  <a:off x="6756153" y="5087515"/>
                  <a:ext cx="7913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FF660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>
                    <a:solidFill>
                      <a:srgbClr val="FF660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7DB1DB6-83D6-450B-92B3-3A8D310FE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153" y="5087515"/>
                  <a:ext cx="7913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814767C-470C-4489-AC91-C3E7D7DE5647}"/>
                </a:ext>
              </a:extLst>
            </p:cNvPr>
            <p:cNvCxnSpPr/>
            <p:nvPr/>
          </p:nvCxnSpPr>
          <p:spPr bwMode="auto">
            <a:xfrm>
              <a:off x="6753627" y="4057480"/>
              <a:ext cx="1792941" cy="223221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857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56BC5B-0796-416C-AF3E-0248E6A8ACE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FFBF56F9-6463-4E2E-A5DC-F942AF0AC4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188" y="878542"/>
                <a:ext cx="8628062" cy="3092824"/>
              </a:xfrm>
              <a:prstGeom prst="rect">
                <a:avLst/>
              </a:prstGeom>
            </p:spPr>
            <p:txBody>
              <a:bodyPr/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0" dirty="0"/>
                  <a:t>What about general equality constraints?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b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G" b="0" dirty="0"/>
              </a:p>
              <a:p>
                <a:endParaRPr lang="en-US" b="0" dirty="0"/>
              </a:p>
              <a:p>
                <a:r>
                  <a:rPr lang="en-US" b="0" dirty="0"/>
                  <a:t>The gradient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b="0" dirty="0"/>
                  <a:t> plays the role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/>
                  <a:t> so we must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b="0" dirty="0"/>
              </a:p>
              <a:p>
                <a:r>
                  <a:rPr lang="en-US" b="0" i="0" dirty="0">
                    <a:latin typeface="Cambria Math" panose="02040503050406030204" pitchFamily="18" charset="0"/>
                  </a:rPr>
                  <a:t> parallel at a local optimum point, i.e.</a:t>
                </a:r>
              </a:p>
              <a:p>
                <a:endParaRPr lang="en-US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b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FFBF56F9-6463-4E2E-A5DC-F942AF0AC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8" y="878542"/>
                <a:ext cx="8628062" cy="3092824"/>
              </a:xfrm>
              <a:prstGeom prst="rect">
                <a:avLst/>
              </a:prstGeom>
              <a:blipFill>
                <a:blip r:embed="rId2"/>
                <a:stretch>
                  <a:fillRect l="-1130" t="-15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CC2863A-DE12-4BAC-B284-B2D5228A6CC9}"/>
              </a:ext>
            </a:extLst>
          </p:cNvPr>
          <p:cNvGrpSpPr/>
          <p:nvPr/>
        </p:nvGrpSpPr>
        <p:grpSpPr>
          <a:xfrm>
            <a:off x="2838699" y="4102100"/>
            <a:ext cx="4173039" cy="2914650"/>
            <a:chOff x="351631" y="3950494"/>
            <a:chExt cx="4173039" cy="29146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8CEEB6-1DBD-474F-A088-878AF35B9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631" y="3950494"/>
              <a:ext cx="4173039" cy="2914650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E66DBE-D63C-4980-B36D-7964DA06B9C3}"/>
                </a:ext>
              </a:extLst>
            </p:cNvPr>
            <p:cNvSpPr/>
            <p:nvPr/>
          </p:nvSpPr>
          <p:spPr bwMode="auto">
            <a:xfrm>
              <a:off x="3018631" y="4560094"/>
              <a:ext cx="1447800" cy="1295400"/>
            </a:xfrm>
            <a:prstGeom prst="ellipse">
              <a:avLst/>
            </a:prstGeom>
            <a:noFill/>
            <a:ln w="34925" cap="flat" cmpd="sng" algn="ctr">
              <a:solidFill>
                <a:srgbClr val="FF66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6608AA4-A9FD-4F66-962D-3E1792F8FC24}"/>
                    </a:ext>
                  </a:extLst>
                </p:cNvPr>
                <p:cNvSpPr txBox="1"/>
                <p:nvPr/>
              </p:nvSpPr>
              <p:spPr>
                <a:xfrm>
                  <a:off x="351631" y="3954403"/>
                  <a:ext cx="79136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297EB8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rgbClr val="297EB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297EB8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297EB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6608AA4-A9FD-4F66-962D-3E1792F8F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31" y="3954403"/>
                  <a:ext cx="791369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326" r="-6977" b="-200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FDA2680-13A8-4327-9E61-174D7FD51EDC}"/>
                    </a:ext>
                  </a:extLst>
                </p:cNvPr>
                <p:cNvSpPr txBox="1"/>
                <p:nvPr/>
              </p:nvSpPr>
              <p:spPr>
                <a:xfrm>
                  <a:off x="2933190" y="5898653"/>
                  <a:ext cx="14300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660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660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660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660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>
                    <a:solidFill>
                      <a:srgbClr val="FF660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FDA2680-13A8-4327-9E61-174D7FD51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190" y="5898653"/>
                  <a:ext cx="143003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E3CC021-2442-4FE9-8E4F-B43F86817C1C}"/>
                </a:ext>
              </a:extLst>
            </p:cNvPr>
            <p:cNvSpPr/>
            <p:nvPr/>
          </p:nvSpPr>
          <p:spPr bwMode="auto">
            <a:xfrm>
              <a:off x="2956183" y="5169694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0D8EBCD-CB69-4D84-A60F-B33C04328FBD}"/>
                    </a:ext>
                  </a:extLst>
                </p:cNvPr>
                <p:cNvSpPr txBox="1"/>
                <p:nvPr/>
              </p:nvSpPr>
              <p:spPr>
                <a:xfrm>
                  <a:off x="2537505" y="4746129"/>
                  <a:ext cx="79136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0D8EBCD-CB69-4D84-A60F-B33C04328F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7505" y="4746129"/>
                  <a:ext cx="791369" cy="461665"/>
                </a:xfrm>
                <a:prstGeom prst="rect">
                  <a:avLst/>
                </a:prstGeom>
                <a:blipFill>
                  <a:blip r:embed="rId6"/>
                  <a:stretch>
                    <a:fillRect t="-2632" r="-1538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4494ED6-A049-425C-B67A-6504D1598F60}"/>
                </a:ext>
              </a:extLst>
            </p:cNvPr>
            <p:cNvCxnSpPr/>
            <p:nvPr/>
          </p:nvCxnSpPr>
          <p:spPr bwMode="auto">
            <a:xfrm>
              <a:off x="3019943" y="5208574"/>
              <a:ext cx="715347" cy="0"/>
            </a:xfrm>
            <a:prstGeom prst="straightConnector1">
              <a:avLst/>
            </a:prstGeom>
            <a:ln>
              <a:solidFill>
                <a:srgbClr val="297EB8"/>
              </a:solidFill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54173D8-AC96-417A-9FD0-73DAB1C26BE9}"/>
                    </a:ext>
                  </a:extLst>
                </p:cNvPr>
                <p:cNvSpPr txBox="1"/>
                <p:nvPr/>
              </p:nvSpPr>
              <p:spPr>
                <a:xfrm>
                  <a:off x="3298760" y="4857512"/>
                  <a:ext cx="7913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297EB8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sz="1800" b="0" i="1" smtClean="0">
                            <a:solidFill>
                              <a:srgbClr val="297EB8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800" b="0" i="1" smtClean="0">
                            <a:solidFill>
                              <a:srgbClr val="297EB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1800" b="0" i="1" smtClean="0">
                                <a:solidFill>
                                  <a:srgbClr val="297EB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solidFill>
                                  <a:srgbClr val="297EB8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800" b="0" i="1" smtClean="0">
                            <a:solidFill>
                              <a:srgbClr val="297EB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54173D8-AC96-417A-9FD0-73DAB1C26B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8760" y="4857512"/>
                  <a:ext cx="791369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5000" r="-19231" b="-150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5009BE-B3CD-44E1-B9A4-680FAEB56F1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303284" y="5226844"/>
              <a:ext cx="715347" cy="0"/>
            </a:xfrm>
            <a:prstGeom prst="straightConnector1">
              <a:avLst/>
            </a:prstGeom>
            <a:ln>
              <a:solidFill>
                <a:srgbClr val="FF6601"/>
              </a:solidFill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2E5E05E-FE74-4F90-AFA8-DEBFFDADDF86}"/>
                    </a:ext>
                  </a:extLst>
                </p:cNvPr>
                <p:cNvSpPr txBox="1"/>
                <p:nvPr/>
              </p:nvSpPr>
              <p:spPr>
                <a:xfrm>
                  <a:off x="2231962" y="5271164"/>
                  <a:ext cx="7913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FF660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sz="1800" b="0" i="1" smtClean="0">
                            <a:solidFill>
                              <a:srgbClr val="FF660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1800" b="0" i="1" smtClean="0">
                            <a:solidFill>
                              <a:srgbClr val="FF660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1800" b="0" i="1" smtClean="0">
                                <a:solidFill>
                                  <a:srgbClr val="FF660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solidFill>
                                  <a:srgbClr val="FF660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800" b="0" i="1" smtClean="0">
                            <a:solidFill>
                              <a:srgbClr val="FF660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FF660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2E5E05E-FE74-4F90-AFA8-DEBFFDADD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962" y="5271164"/>
                  <a:ext cx="791369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5000" r="-20000" b="-150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2586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7D3EA-D999-4771-B98B-EE4160D67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Interpreting Feature Maps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A119F-DA09-4A5C-90FB-9075863A84F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937375" y="7016750"/>
            <a:ext cx="3214688" cy="506413"/>
          </a:xfrm>
        </p:spPr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07842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55EBAEE2-6F67-42A9-8A38-9B2FE53E3C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188" y="878542"/>
                <a:ext cx="8628062" cy="1472772"/>
              </a:xfrm>
              <a:prstGeom prst="rect">
                <a:avLst/>
              </a:prstGeom>
            </p:spPr>
            <p:txBody>
              <a:bodyPr/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0" dirty="0"/>
                  <a:t>What about general inequality constraints?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b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55EBAEE2-6F67-42A9-8A38-9B2FE53E3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8" y="878542"/>
                <a:ext cx="8628062" cy="1472772"/>
              </a:xfrm>
              <a:prstGeom prst="rect">
                <a:avLst/>
              </a:prstGeom>
              <a:blipFill>
                <a:blip r:embed="rId2"/>
                <a:stretch>
                  <a:fillRect l="-1130" t="-33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912F5C1-7274-4FDD-B775-FC30E3C3488A}"/>
              </a:ext>
            </a:extLst>
          </p:cNvPr>
          <p:cNvGrpSpPr/>
          <p:nvPr/>
        </p:nvGrpSpPr>
        <p:grpSpPr>
          <a:xfrm>
            <a:off x="5393271" y="2793513"/>
            <a:ext cx="4173039" cy="2914650"/>
            <a:chOff x="5393271" y="3950494"/>
            <a:chExt cx="4173039" cy="29146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8D6999F-FF6F-4F0A-8FA0-F73D7963F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3271" y="3950494"/>
              <a:ext cx="4173039" cy="2914650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2A29BD-5DAF-4DD9-A1D3-C7B8238B1079}"/>
                </a:ext>
              </a:extLst>
            </p:cNvPr>
            <p:cNvSpPr/>
            <p:nvPr/>
          </p:nvSpPr>
          <p:spPr bwMode="auto">
            <a:xfrm>
              <a:off x="8060271" y="4560094"/>
              <a:ext cx="1447800" cy="1295400"/>
            </a:xfrm>
            <a:prstGeom prst="ellipse">
              <a:avLst/>
            </a:prstGeom>
            <a:solidFill>
              <a:srgbClr val="FF6601">
                <a:alpha val="27000"/>
              </a:srgbClr>
            </a:solidFill>
            <a:ln w="34925" cap="flat" cmpd="sng" algn="ctr">
              <a:solidFill>
                <a:srgbClr val="FF66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65672BA-5925-47A7-BFDD-93C9EB59BB45}"/>
                    </a:ext>
                  </a:extLst>
                </p:cNvPr>
                <p:cNvSpPr txBox="1"/>
                <p:nvPr/>
              </p:nvSpPr>
              <p:spPr>
                <a:xfrm>
                  <a:off x="5393271" y="3954403"/>
                  <a:ext cx="79136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297EB8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rgbClr val="297EB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297EB8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297EB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65672BA-5925-47A7-BFDD-93C9EB59BB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3271" y="3954403"/>
                  <a:ext cx="791369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308" r="-6154" b="-1842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71A3326-B90C-415E-94C9-583EDCF088AC}"/>
                    </a:ext>
                  </a:extLst>
                </p:cNvPr>
                <p:cNvSpPr txBox="1"/>
                <p:nvPr/>
              </p:nvSpPr>
              <p:spPr>
                <a:xfrm>
                  <a:off x="7974830" y="5898653"/>
                  <a:ext cx="14300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660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660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660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6601"/>
                            </a:solidFill>
                            <a:latin typeface="Cambria Math" panose="02040503050406030204" pitchFamily="18" charset="0"/>
                          </a:rPr>
                          <m:t>≤0</m:t>
                        </m:r>
                      </m:oMath>
                    </m:oMathPara>
                  </a14:m>
                  <a:endParaRPr lang="en-US" dirty="0">
                    <a:solidFill>
                      <a:srgbClr val="FF660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71A3326-B90C-415E-94C9-583EDCF088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830" y="5898653"/>
                  <a:ext cx="143003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F9CE77E-BE1E-46EC-972E-BB094063AD83}"/>
                </a:ext>
              </a:extLst>
            </p:cNvPr>
            <p:cNvSpPr/>
            <p:nvPr/>
          </p:nvSpPr>
          <p:spPr bwMode="auto">
            <a:xfrm>
              <a:off x="7997823" y="5169694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4260BF7-4E79-4698-B354-E5096EA2CB33}"/>
                    </a:ext>
                  </a:extLst>
                </p:cNvPr>
                <p:cNvSpPr txBox="1"/>
                <p:nvPr/>
              </p:nvSpPr>
              <p:spPr>
                <a:xfrm>
                  <a:off x="7579145" y="4746129"/>
                  <a:ext cx="79136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4260BF7-4E79-4698-B354-E5096EA2CB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145" y="4746129"/>
                  <a:ext cx="791369" cy="461665"/>
                </a:xfrm>
                <a:prstGeom prst="rect">
                  <a:avLst/>
                </a:prstGeom>
                <a:blipFill>
                  <a:blip r:embed="rId6"/>
                  <a:stretch>
                    <a:fillRect t="-2632" r="-1538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0352E5E-9FFF-4EF9-88B0-6CC8065196D3}"/>
                </a:ext>
              </a:extLst>
            </p:cNvPr>
            <p:cNvCxnSpPr/>
            <p:nvPr/>
          </p:nvCxnSpPr>
          <p:spPr bwMode="auto">
            <a:xfrm>
              <a:off x="8061583" y="5208574"/>
              <a:ext cx="715347" cy="0"/>
            </a:xfrm>
            <a:prstGeom prst="straightConnector1">
              <a:avLst/>
            </a:prstGeom>
            <a:ln>
              <a:solidFill>
                <a:srgbClr val="297EB8"/>
              </a:solidFill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D6D7D0B-097B-4276-A6E7-985A4C000FF8}"/>
                    </a:ext>
                  </a:extLst>
                </p:cNvPr>
                <p:cNvSpPr txBox="1"/>
                <p:nvPr/>
              </p:nvSpPr>
              <p:spPr>
                <a:xfrm>
                  <a:off x="8340400" y="4857512"/>
                  <a:ext cx="7913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297EB8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sz="1800" b="0" i="1" smtClean="0">
                            <a:solidFill>
                              <a:srgbClr val="297EB8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800" b="0" i="1" smtClean="0">
                            <a:solidFill>
                              <a:srgbClr val="297EB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1800" b="0" i="1" smtClean="0">
                                <a:solidFill>
                                  <a:srgbClr val="297EB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solidFill>
                                  <a:srgbClr val="297EB8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800" b="0" i="1" smtClean="0">
                            <a:solidFill>
                              <a:srgbClr val="297EB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D6D7D0B-097B-4276-A6E7-985A4C000F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0400" y="4857512"/>
                  <a:ext cx="791369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4918" r="-19231" b="-1475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1623CFF-3B05-4894-9719-F9B2ECD7CA8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344924" y="5226844"/>
              <a:ext cx="715347" cy="0"/>
            </a:xfrm>
            <a:prstGeom prst="straightConnector1">
              <a:avLst/>
            </a:prstGeom>
            <a:ln>
              <a:solidFill>
                <a:srgbClr val="FF6601"/>
              </a:solidFill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EAD8AC5-D04A-49D3-A3E5-BCF53119E848}"/>
                    </a:ext>
                  </a:extLst>
                </p:cNvPr>
                <p:cNvSpPr txBox="1"/>
                <p:nvPr/>
              </p:nvSpPr>
              <p:spPr>
                <a:xfrm>
                  <a:off x="7273602" y="5271164"/>
                  <a:ext cx="7913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FF660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sz="1800" b="0" i="1" smtClean="0">
                            <a:solidFill>
                              <a:srgbClr val="FF660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1800" b="0" i="1" smtClean="0">
                            <a:solidFill>
                              <a:srgbClr val="FF660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1800" b="0" i="1" smtClean="0">
                                <a:solidFill>
                                  <a:srgbClr val="FF660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solidFill>
                                  <a:srgbClr val="FF660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800" b="0" i="1" smtClean="0">
                            <a:solidFill>
                              <a:srgbClr val="FF660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FF660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EAD8AC5-D04A-49D3-A3E5-BCF53119E8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3602" y="5271164"/>
                  <a:ext cx="791369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5000" r="-20000" b="-150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5A731887-CF49-4B95-917F-6A1F192A7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53" y="2793513"/>
            <a:ext cx="4173039" cy="2914650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9E54E0C3-093B-477A-8714-A78B68E345FE}"/>
              </a:ext>
            </a:extLst>
          </p:cNvPr>
          <p:cNvSpPr/>
          <p:nvPr/>
        </p:nvSpPr>
        <p:spPr bwMode="auto">
          <a:xfrm>
            <a:off x="1958561" y="3403113"/>
            <a:ext cx="1447800" cy="1295400"/>
          </a:xfrm>
          <a:prstGeom prst="ellipse">
            <a:avLst/>
          </a:prstGeom>
          <a:solidFill>
            <a:srgbClr val="FF6601">
              <a:alpha val="27000"/>
            </a:srgbClr>
          </a:solidFill>
          <a:ln w="34925" cap="flat" cmpd="sng" algn="ctr">
            <a:solidFill>
              <a:srgbClr val="FF660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3260222-C480-4FC9-A404-A5B7B40B136B}"/>
                  </a:ext>
                </a:extLst>
              </p:cNvPr>
              <p:cNvSpPr txBox="1"/>
              <p:nvPr/>
            </p:nvSpPr>
            <p:spPr>
              <a:xfrm>
                <a:off x="585753" y="2797422"/>
                <a:ext cx="7913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97EB8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rgbClr val="297EB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297EB8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297EB8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3260222-C480-4FC9-A404-A5B7B40B1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53" y="2797422"/>
                <a:ext cx="791369" cy="461665"/>
              </a:xfrm>
              <a:prstGeom prst="rect">
                <a:avLst/>
              </a:prstGeom>
              <a:blipFill>
                <a:blip r:embed="rId9"/>
                <a:stretch>
                  <a:fillRect l="-1538" r="-6923" b="-184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7AD9842-A06C-4112-9AFB-6028CDD18ECB}"/>
                  </a:ext>
                </a:extLst>
              </p:cNvPr>
              <p:cNvSpPr txBox="1"/>
              <p:nvPr/>
            </p:nvSpPr>
            <p:spPr>
              <a:xfrm>
                <a:off x="1900322" y="4636898"/>
                <a:ext cx="14300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660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660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660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6601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dirty="0">
                  <a:solidFill>
                    <a:srgbClr val="FF660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7AD9842-A06C-4112-9AFB-6028CDD18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322" y="4636898"/>
                <a:ext cx="1430030" cy="461665"/>
              </a:xfrm>
              <a:prstGeom prst="rect">
                <a:avLst/>
              </a:prstGeom>
              <a:blipFill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2150FA3-440D-421A-A178-EC0B607F81F9}"/>
                  </a:ext>
                </a:extLst>
              </p:cNvPr>
              <p:cNvSpPr txBox="1"/>
              <p:nvPr/>
            </p:nvSpPr>
            <p:spPr>
              <a:xfrm>
                <a:off x="2219652" y="3839030"/>
                <a:ext cx="7913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2150FA3-440D-421A-A178-EC0B607F8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652" y="3839030"/>
                <a:ext cx="791369" cy="461665"/>
              </a:xfrm>
              <a:prstGeom prst="rect">
                <a:avLst/>
              </a:prstGeom>
              <a:blipFill>
                <a:blip r:embed="rId11"/>
                <a:stretch>
                  <a:fillRect t="-2667" r="-153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FEFF01D1-C602-4D86-9A3B-8366AA7027EE}"/>
              </a:ext>
            </a:extLst>
          </p:cNvPr>
          <p:cNvSpPr txBox="1">
            <a:spLocks/>
          </p:cNvSpPr>
          <p:nvPr/>
        </p:nvSpPr>
        <p:spPr>
          <a:xfrm>
            <a:off x="1607277" y="2380370"/>
            <a:ext cx="2129990" cy="368824"/>
          </a:xfrm>
          <a:prstGeom prst="rect">
            <a:avLst/>
          </a:prstGeom>
        </p:spPr>
        <p:txBody>
          <a:bodyPr/>
          <a:lstStyle>
            <a:lvl1pPr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5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7465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6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7556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114300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i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4pPr>
            <a:lvl5pPr marL="152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u="sng" dirty="0"/>
              <a:t>Constraint Inactive</a:t>
            </a:r>
          </a:p>
        </p:txBody>
      </p:sp>
      <p:sp>
        <p:nvSpPr>
          <p:cNvPr id="39" name="Content Placeholder 3">
            <a:extLst>
              <a:ext uri="{FF2B5EF4-FFF2-40B4-BE49-F238E27FC236}">
                <a16:creationId xmlns:a16="http://schemas.microsoft.com/office/drawing/2014/main" id="{7225D12D-BE63-4A50-95BB-5330DEB29EDD}"/>
              </a:ext>
            </a:extLst>
          </p:cNvPr>
          <p:cNvSpPr txBox="1">
            <a:spLocks/>
          </p:cNvSpPr>
          <p:nvPr/>
        </p:nvSpPr>
        <p:spPr>
          <a:xfrm>
            <a:off x="6559855" y="2380370"/>
            <a:ext cx="2129990" cy="368824"/>
          </a:xfrm>
          <a:prstGeom prst="rect">
            <a:avLst/>
          </a:prstGeom>
        </p:spPr>
        <p:txBody>
          <a:bodyPr/>
          <a:lstStyle>
            <a:lvl1pPr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5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7465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6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7556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114300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i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4pPr>
            <a:lvl5pPr marL="152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u="sng" dirty="0"/>
              <a:t>Constraint Active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3">
                <a:extLst>
                  <a:ext uri="{FF2B5EF4-FFF2-40B4-BE49-F238E27FC236}">
                    <a16:creationId xmlns:a16="http://schemas.microsoft.com/office/drawing/2014/main" id="{45ED321A-FF2F-40A3-8746-6435A8B1A9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188" y="5898521"/>
                <a:ext cx="4147604" cy="433827"/>
              </a:xfrm>
              <a:prstGeom prst="rect">
                <a:avLst/>
              </a:prstGeom>
            </p:spPr>
            <p:txBody>
              <a:bodyPr/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0" name="Content Placeholder 3">
                <a:extLst>
                  <a:ext uri="{FF2B5EF4-FFF2-40B4-BE49-F238E27FC236}">
                    <a16:creationId xmlns:a16="http://schemas.microsoft.com/office/drawing/2014/main" id="{45ED321A-FF2F-40A3-8746-6435A8B1A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8" y="5898521"/>
                <a:ext cx="4147604" cy="4338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3">
                <a:extLst>
                  <a:ext uri="{FF2B5EF4-FFF2-40B4-BE49-F238E27FC236}">
                    <a16:creationId xmlns:a16="http://schemas.microsoft.com/office/drawing/2014/main" id="{611E484A-A0FF-4B71-97B2-91F97FA153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5343" y="5894198"/>
                <a:ext cx="4147604" cy="948251"/>
              </a:xfrm>
              <a:prstGeom prst="rect">
                <a:avLst/>
              </a:prstGeom>
            </p:spPr>
            <p:txBody>
              <a:bodyPr/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  </m:t>
                      </m:r>
                      <m:acc>
                        <m:accPr>
                          <m:chr m:val="̂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1" name="Content Placeholder 3">
                <a:extLst>
                  <a:ext uri="{FF2B5EF4-FFF2-40B4-BE49-F238E27FC236}">
                    <a16:creationId xmlns:a16="http://schemas.microsoft.com/office/drawing/2014/main" id="{611E484A-A0FF-4B71-97B2-91F97FA15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343" y="5894198"/>
                <a:ext cx="4147604" cy="94825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52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/>
      <p:bldP spid="33" grpId="0"/>
      <p:bldP spid="38" grpId="0"/>
      <p:bldP spid="39" grpId="0"/>
      <p:bldP spid="40" grpId="0"/>
      <p:bldP spid="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63EC23-8145-4707-A2C8-C15E537083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50E9B44A-91C5-48C7-A209-8FC38FA3E7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9221" y="1482029"/>
                <a:ext cx="4147604" cy="943928"/>
              </a:xfrm>
              <a:prstGeom prst="rect">
                <a:avLst/>
              </a:prstGeom>
            </p:spPr>
            <p:txBody>
              <a:bodyPr/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0" u="sng" dirty="0"/>
                  <a:t>Inactive Case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50E9B44A-91C5-48C7-A209-8FC38FA3E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21" y="1482029"/>
                <a:ext cx="4147604" cy="943928"/>
              </a:xfrm>
              <a:prstGeom prst="rect">
                <a:avLst/>
              </a:prstGeom>
              <a:blipFill>
                <a:blip r:embed="rId2"/>
                <a:stretch>
                  <a:fillRect t="-51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DF1C06B-EA6B-4E6D-8370-29681E17E5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3376" y="1477706"/>
                <a:ext cx="4147604" cy="1290373"/>
              </a:xfrm>
              <a:prstGeom prst="rect">
                <a:avLst/>
              </a:prstGeom>
            </p:spPr>
            <p:txBody>
              <a:bodyPr/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0" u="sng" dirty="0">
                    <a:latin typeface="Cambria Math" panose="02040503050406030204" pitchFamily="18" charset="0"/>
                  </a:rPr>
                  <a:t>Active Case</a:t>
                </a:r>
                <a:endParaRPr lang="en-US" b="0" i="1" u="sng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 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DF1C06B-EA6B-4E6D-8370-29681E17E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376" y="1477706"/>
                <a:ext cx="4147604" cy="1290373"/>
              </a:xfrm>
              <a:prstGeom prst="rect">
                <a:avLst/>
              </a:prstGeom>
              <a:blipFill>
                <a:blip r:embed="rId3"/>
                <a:stretch>
                  <a:fillRect t="-330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F182C5-1F68-4BFA-97B4-542B3C16C0D3}"/>
                  </a:ext>
                </a:extLst>
              </p:cNvPr>
              <p:cNvSpPr txBox="1"/>
              <p:nvPr/>
            </p:nvSpPr>
            <p:spPr>
              <a:xfrm>
                <a:off x="876446" y="2858340"/>
                <a:ext cx="8472196" cy="4324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rgbClr val="003399"/>
                    </a:solidFill>
                    <a:latin typeface="+mn-lt"/>
                  </a:rPr>
                  <a:t>Define the </a:t>
                </a:r>
                <a:r>
                  <a:rPr lang="en-US" sz="2500" b="1" dirty="0">
                    <a:solidFill>
                      <a:srgbClr val="003399"/>
                    </a:solidFill>
                    <a:latin typeface="+mn-lt"/>
                  </a:rPr>
                  <a:t>Lagrangian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5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5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5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25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5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5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5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5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5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5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500" dirty="0">
                  <a:solidFill>
                    <a:srgbClr val="003399"/>
                  </a:solidFill>
                  <a:latin typeface="+mn-lt"/>
                </a:endParaRPr>
              </a:p>
              <a:p>
                <a:endParaRPr lang="en-SG" sz="2500" dirty="0">
                  <a:solidFill>
                    <a:srgbClr val="003399"/>
                  </a:solidFill>
                  <a:latin typeface="+mn-lt"/>
                </a:endParaRPr>
              </a:p>
              <a:p>
                <a:r>
                  <a:rPr lang="en-SG" sz="2500" dirty="0">
                    <a:solidFill>
                      <a:srgbClr val="003399"/>
                    </a:solidFill>
                    <a:latin typeface="+mn-lt"/>
                  </a:rPr>
                  <a:t>Then these conditions can be combined in the following conditions:</a:t>
                </a:r>
              </a:p>
              <a:p>
                <a:endParaRPr lang="en-SG" sz="2500" dirty="0">
                  <a:solidFill>
                    <a:srgbClr val="003399"/>
                  </a:solidFill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50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500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500" i="1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500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500" i="1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500" i="1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2500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500" i="1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500" i="1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</m:d>
                      <m:r>
                        <a:rPr lang="en-US" sz="2500" i="1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G" sz="2500" dirty="0">
                  <a:solidFill>
                    <a:srgbClr val="003399"/>
                  </a:solidFill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500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500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sz="2500" i="1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</m:oMath>
                  </m:oMathPara>
                </a14:m>
                <a:endParaRPr lang="en-US" sz="2500" i="1" dirty="0">
                  <a:solidFill>
                    <a:srgbClr val="003399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5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5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sz="2500" b="0" i="1" dirty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500" b="0" i="1" dirty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500" b="0" i="1" dirty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500" b="0" i="1" dirty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500" b="0" i="1" dirty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G" sz="2500" dirty="0">
                  <a:solidFill>
                    <a:srgbClr val="003399"/>
                  </a:solidFill>
                  <a:latin typeface="+mn-lt"/>
                </a:endParaRPr>
              </a:p>
              <a:p>
                <a:endParaRPr lang="en-SG" sz="2500" dirty="0">
                  <a:solidFill>
                    <a:srgbClr val="003399"/>
                  </a:solidFill>
                  <a:latin typeface="+mn-lt"/>
                </a:endParaRPr>
              </a:p>
              <a:p>
                <a:r>
                  <a:rPr lang="en-SG" sz="2500" dirty="0">
                    <a:solidFill>
                      <a:srgbClr val="003399"/>
                    </a:solidFill>
                    <a:latin typeface="+mn-lt"/>
                  </a:rPr>
                  <a:t>The variable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SG" sz="2500" dirty="0">
                    <a:solidFill>
                      <a:srgbClr val="003399"/>
                    </a:solidFill>
                    <a:latin typeface="+mn-lt"/>
                  </a:rPr>
                  <a:t> is called a </a:t>
                </a:r>
                <a:r>
                  <a:rPr lang="en-SG" sz="2500" b="1" dirty="0">
                    <a:solidFill>
                      <a:srgbClr val="003399"/>
                    </a:solidFill>
                    <a:latin typeface="+mn-lt"/>
                  </a:rPr>
                  <a:t>Lagrange multiplier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F182C5-1F68-4BFA-97B4-542B3C16C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46" y="2858340"/>
                <a:ext cx="8472196" cy="4324261"/>
              </a:xfrm>
              <a:prstGeom prst="rect">
                <a:avLst/>
              </a:prstGeom>
              <a:blipFill>
                <a:blip r:embed="rId4"/>
                <a:stretch>
                  <a:fillRect l="-1223" t="-1269" b="-239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581F4DF-BEBF-144B-8B0C-CF5EBA071A17}"/>
              </a:ext>
            </a:extLst>
          </p:cNvPr>
          <p:cNvSpPr/>
          <p:nvPr/>
        </p:nvSpPr>
        <p:spPr bwMode="auto">
          <a:xfrm>
            <a:off x="3951514" y="5061856"/>
            <a:ext cx="2302329" cy="1387929"/>
          </a:xfrm>
          <a:prstGeom prst="roundRect">
            <a:avLst/>
          </a:prstGeom>
          <a:noFill/>
          <a:ln w="3810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82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8B9B7A-4ECA-4CD8-A276-0380B08BAA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594642-96DC-4800-9F42-37B855BF19A6}"/>
                  </a:ext>
                </a:extLst>
              </p:cNvPr>
              <p:cNvSpPr txBox="1"/>
              <p:nvPr/>
            </p:nvSpPr>
            <p:spPr>
              <a:xfrm>
                <a:off x="777551" y="1038808"/>
                <a:ext cx="8472196" cy="201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rgbClr val="003399"/>
                    </a:solidFill>
                    <a:latin typeface="+mn-lt"/>
                  </a:rPr>
                  <a:t>The most general case has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500" dirty="0">
                    <a:solidFill>
                      <a:srgbClr val="003399"/>
                    </a:solidFill>
                    <a:latin typeface="+mn-lt"/>
                  </a:rPr>
                  <a:t> inequality constraints (why no equality constraints?)</a:t>
                </a:r>
              </a:p>
              <a:p>
                <a:endParaRPr lang="en-US" sz="2500" dirty="0">
                  <a:solidFill>
                    <a:srgbClr val="003399"/>
                  </a:solidFill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500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500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sz="2500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500" i="1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i="1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sz="2500" i="1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50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sz="250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50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sz="2500" i="1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500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500" i="1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500" i="1" dirty="0">
                  <a:solidFill>
                    <a:srgbClr val="003399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5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5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5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5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5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5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5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5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5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5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5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i="1" dirty="0">
                  <a:solidFill>
                    <a:srgbClr val="003399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594642-96DC-4800-9F42-37B855BF1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1" y="1038808"/>
                <a:ext cx="8472196" cy="2015936"/>
              </a:xfrm>
              <a:prstGeom prst="rect">
                <a:avLst/>
              </a:prstGeom>
              <a:blipFill>
                <a:blip r:embed="rId2"/>
                <a:stretch>
                  <a:fillRect l="-1048" t="-2500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821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CFBA0E-1F79-402F-AC04-45B20B3C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914400"/>
            <a:ext cx="7618412" cy="1266825"/>
          </a:xfrm>
        </p:spPr>
        <p:txBody>
          <a:bodyPr/>
          <a:lstStyle/>
          <a:p>
            <a:r>
              <a:rPr lang="en-US" dirty="0"/>
              <a:t>Karush-Kuhn-Tucker (KKT) Conditions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142DAF3-7899-4700-BBC6-9BC5CA43FC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Define the </a:t>
                </a:r>
                <a:r>
                  <a:rPr lang="en-US" dirty="0"/>
                  <a:t>Lagrangian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SG" b="0" dirty="0"/>
              </a:p>
              <a:p>
                <a:endParaRPr lang="en-SG" b="0" dirty="0"/>
              </a:p>
              <a:p>
                <a:r>
                  <a:rPr lang="en-SG" b="0" dirty="0"/>
                  <a:t>Then, under technical conditions, for each locally 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SG" b="0" dirty="0"/>
                  <a:t>, there exists Lagrange multipliers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SG" b="0" dirty="0"/>
              </a:p>
              <a:p>
                <a:pPr marL="831850" lvl="1" indent="-457200">
                  <a:buFont typeface="+mj-lt"/>
                  <a:buAutoNum type="arabicPeriod"/>
                </a:pPr>
                <a:r>
                  <a:rPr lang="en-SG" b="0" dirty="0"/>
                  <a:t>(Stationarity)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SG" b="0" dirty="0"/>
              </a:p>
              <a:p>
                <a:pPr marL="831850" lvl="1" indent="-457200">
                  <a:buFont typeface="+mj-lt"/>
                  <a:buAutoNum type="arabicPeriod"/>
                </a:pPr>
                <a:r>
                  <a:rPr lang="en-SG" b="0" dirty="0"/>
                  <a:t>(Primal Feasibility)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SG" b="0" dirty="0"/>
              </a:p>
              <a:p>
                <a:pPr marL="831850" lvl="1" indent="-457200">
                  <a:buFont typeface="+mj-lt"/>
                  <a:buAutoNum type="arabicPeriod"/>
                </a:pPr>
                <a:r>
                  <a:rPr lang="en-SG" b="0" dirty="0"/>
                  <a:t>(Dual Feasibility)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SG" b="0" dirty="0"/>
              </a:p>
              <a:p>
                <a:pPr marL="831850" lvl="1" indent="-457200">
                  <a:buFont typeface="+mj-lt"/>
                  <a:buAutoNum type="arabicPeriod"/>
                </a:pPr>
                <a:r>
                  <a:rPr lang="en-SG" b="0" dirty="0"/>
                  <a:t>(Complementary Slackness)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SG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142DAF3-7899-4700-BBC6-9BC5CA43F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9" t="-1028" r="-155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E98CCE-548E-4090-B5FA-02B0D01E60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84852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13CC-74DD-4FC8-A56B-1AB6B8DB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Problem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6A35DF-2E9C-42C7-B20D-4E0838FB4C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188" y="2193926"/>
                <a:ext cx="8628062" cy="2387040"/>
              </a:xfrm>
            </p:spPr>
            <p:txBody>
              <a:bodyPr/>
              <a:lstStyle/>
              <a:p>
                <a:r>
                  <a:rPr lang="en-US" b="0" dirty="0"/>
                  <a:t>Moreover, under some additional conditions, we can find the multipliers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SG" b="0" dirty="0"/>
                  <a:t> via the </a:t>
                </a:r>
                <a:r>
                  <a:rPr lang="en-SG" dirty="0"/>
                  <a:t>dual problem</a:t>
                </a:r>
              </a:p>
              <a:p>
                <a:endParaRPr lang="en-S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SG" b="0" dirty="0"/>
              </a:p>
              <a:p>
                <a:endParaRPr lang="en-SG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6A35DF-2E9C-42C7-B20D-4E0838FB4C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2193926"/>
                <a:ext cx="8628062" cy="2387040"/>
              </a:xfrm>
              <a:blipFill>
                <a:blip r:embed="rId2"/>
                <a:stretch>
                  <a:fillRect l="-1176" t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1089D-74EC-4B4E-9552-3D0B807FBB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E36289-E7CF-4AC4-BF42-0C6E8D5D88E6}"/>
              </a:ext>
            </a:extLst>
          </p:cNvPr>
          <p:cNvGrpSpPr/>
          <p:nvPr/>
        </p:nvGrpSpPr>
        <p:grpSpPr>
          <a:xfrm>
            <a:off x="1474693" y="5243187"/>
            <a:ext cx="7202675" cy="1111342"/>
            <a:chOff x="833718" y="5414964"/>
            <a:chExt cx="7202675" cy="111134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144B3A7-8CE6-47C8-A618-F3F2D92AC378}"/>
                </a:ext>
              </a:extLst>
            </p:cNvPr>
            <p:cNvSpPr/>
            <p:nvPr/>
          </p:nvSpPr>
          <p:spPr bwMode="auto">
            <a:xfrm>
              <a:off x="833718" y="5414964"/>
              <a:ext cx="2259106" cy="111134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dirty="0"/>
                <a:t>Choice (Primal)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17FA2DA-EBCC-4966-AA56-F8F5E454A675}"/>
                </a:ext>
              </a:extLst>
            </p:cNvPr>
            <p:cNvSpPr/>
            <p:nvPr/>
          </p:nvSpPr>
          <p:spPr bwMode="auto">
            <a:xfrm>
              <a:off x="5777287" y="5414964"/>
              <a:ext cx="2259106" cy="111134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rPr>
                <a:t>Price (Dual)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8CA33066-F9DB-4AF1-960B-7EC116722DD3}"/>
                </a:ext>
              </a:extLst>
            </p:cNvPr>
            <p:cNvSpPr/>
            <p:nvPr/>
          </p:nvSpPr>
          <p:spPr bwMode="auto">
            <a:xfrm>
              <a:off x="3529620" y="5719482"/>
              <a:ext cx="1810871" cy="233083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1" i="0" u="none" strike="noStrike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" pitchFamily="2" charset="0"/>
              </a:endParaRP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23E34D28-BA74-4DA4-AC7D-B268F4729A0D}"/>
                </a:ext>
              </a:extLst>
            </p:cNvPr>
            <p:cNvSpPr/>
            <p:nvPr/>
          </p:nvSpPr>
          <p:spPr bwMode="auto">
            <a:xfrm flipH="1">
              <a:off x="3529619" y="6024282"/>
              <a:ext cx="1810871" cy="233083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1" i="0" u="none" strike="noStrike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4549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8C5D48-6373-4255-AD39-9019E176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SVM…</a:t>
            </a:r>
            <a:endParaRPr lang="en-SG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83F525-B22C-4F26-9372-7536B2C8C33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9EA98F53-09E3-45EE-909B-FD2FE4CB06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4007" y="2205973"/>
                <a:ext cx="8628062" cy="1114051"/>
              </a:xfrm>
              <a:prstGeom prst="rect">
                <a:avLst/>
              </a:prstGeom>
            </p:spPr>
            <p:txBody>
              <a:bodyPr/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≥1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SG" b="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9EA98F53-09E3-45EE-909B-FD2FE4CB0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07" y="2205973"/>
                <a:ext cx="8628062" cy="11140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0BC8C8-5015-4F13-85D8-5F13190D40E9}"/>
              </a:ext>
            </a:extLst>
          </p:cNvPr>
          <p:cNvSpPr/>
          <p:nvPr/>
        </p:nvSpPr>
        <p:spPr bwMode="auto">
          <a:xfrm>
            <a:off x="934336" y="2082895"/>
            <a:ext cx="8283389" cy="1114051"/>
          </a:xfrm>
          <a:prstGeom prst="roundRec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1920685-1942-427E-9904-F463A867DB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2200" y="3974867"/>
                <a:ext cx="8628062" cy="2387040"/>
              </a:xfrm>
            </p:spPr>
            <p:txBody>
              <a:bodyPr/>
              <a:lstStyle/>
              <a:p>
                <a:r>
                  <a:rPr lang="en-US" b="0" dirty="0"/>
                  <a:t>We apply KKT conditions with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SG" b="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1920685-1942-427E-9904-F463A867DB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2200" y="3974867"/>
                <a:ext cx="8628062" cy="2387040"/>
              </a:xfrm>
              <a:blipFill>
                <a:blip r:embed="rId3"/>
                <a:stretch>
                  <a:fillRect l="-989" t="-20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380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2D16E-DF79-4102-87C0-FD4D5FB0B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188" y="735107"/>
                <a:ext cx="8628062" cy="6199094"/>
              </a:xfrm>
            </p:spPr>
            <p:txBody>
              <a:bodyPr/>
              <a:lstStyle/>
              <a:p>
                <a:r>
                  <a:rPr lang="en-US" b="0" dirty="0"/>
                  <a:t>We obtain the following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0" dirty="0"/>
                  <a:t>From Stationarity</a:t>
                </a:r>
                <a:br>
                  <a:rPr lang="en-US" b="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    0=</m:t>
                    </m:r>
                    <m:nary>
                      <m:naryPr>
                        <m:chr m:val="∑"/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0" dirty="0"/>
                  <a:t>From Dual Feasibility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≥0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br>
                  <a:rPr lang="en-US" b="0" dirty="0"/>
                </a:br>
                <a:endParaRPr lang="en-SG" b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SG" b="0" dirty="0"/>
                  <a:t>From Complementary Slackness</a:t>
                </a:r>
                <a:br>
                  <a:rPr lang="en-SG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G" b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SG" b="0" dirty="0"/>
                  <a:t>The multipliers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SG" b="0" dirty="0"/>
                  <a:t> can be found by the dual problem</a:t>
                </a:r>
                <a:br>
                  <a:rPr lang="en-SG" b="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SG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2D16E-DF79-4102-87C0-FD4D5FB0B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735107"/>
                <a:ext cx="8628062" cy="6199094"/>
              </a:xfrm>
              <a:blipFill>
                <a:blip r:embed="rId2"/>
                <a:stretch>
                  <a:fillRect l="-1176" t="-6135" b="-15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7A2EA-8825-4A85-8215-AECF93D838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09340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4E30-AE60-4428-B4C9-FAF38A53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Formulation of SVM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D1E8E0-C16C-4D82-93C0-AA35C49556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FF853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>
                                      <a:solidFill>
                                        <a:srgbClr val="FF8534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FF8534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FF8534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rgbClr val="FF853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rgbClr val="FF8534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FF8534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b="0" i="1" dirty="0">
                          <a:latin typeface="Cambria Math" panose="02040503050406030204" pitchFamily="18" charset="0"/>
                        </a:rPr>
                        <m:t>≥0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endParaRPr lang="en-SG" b="0" dirty="0"/>
              </a:p>
              <a:p>
                <a:r>
                  <a:rPr lang="en-SG" b="0" dirty="0"/>
                  <a:t>Decision function: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sgn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SG" b="0" dirty="0"/>
              </a:p>
              <a:p>
                <a:r>
                  <a:rPr lang="en-SG" b="0" dirty="0"/>
                  <a:t>Complementary slackness: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1=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D1E8E0-C16C-4D82-93C0-AA35C49556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6" t="-2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F745A-8731-47ED-8277-1739934374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33955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EC70-DC0D-4A3E-9AE7-88DA0F57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Crucial Observations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21DFA1-48B4-4E18-893F-CDA82FCA73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188" y="2193925"/>
                <a:ext cx="4651476" cy="4740275"/>
              </a:xfrm>
            </p:spPr>
            <p:txBody>
              <a:bodyPr/>
              <a:lstStyle/>
              <a:p>
                <a:r>
                  <a:rPr lang="en-US" b="0" dirty="0"/>
                  <a:t>From the dual formulation, we observe the following</a:t>
                </a:r>
              </a:p>
              <a:p>
                <a:pPr marL="831850" lvl="1" indent="-457200">
                  <a:buFont typeface="+mj-lt"/>
                  <a:buAutoNum type="arabicPeriod"/>
                </a:pPr>
                <a:r>
                  <a:rPr lang="en-US" dirty="0"/>
                  <a:t>Only vectors closest to the decision boundary matters in predictions. These are called </a:t>
                </a:r>
                <a:r>
                  <a:rPr lang="en-US" b="1" dirty="0"/>
                  <a:t>support vectors</a:t>
                </a:r>
                <a:r>
                  <a:rPr lang="en-US" dirty="0"/>
                  <a:t>.</a:t>
                </a:r>
              </a:p>
              <a:p>
                <a:pPr marL="831850" lvl="1" indent="-457200">
                  <a:buFont typeface="+mj-lt"/>
                  <a:buAutoNum type="arabicPeriod"/>
                </a:pPr>
                <a:r>
                  <a:rPr lang="en-US" dirty="0"/>
                  <a:t>The dual formulation of the problem depends on the inputs </a:t>
                </a:r>
                <a:r>
                  <a:rPr lang="en-SG" b="1" dirty="0"/>
                  <a:t>only </a:t>
                </a:r>
                <a:r>
                  <a:rPr lang="en-SG" dirty="0"/>
                  <a:t>through the dot product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SG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21DFA1-48B4-4E18-893F-CDA82FCA7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2193925"/>
                <a:ext cx="4651476" cy="4740275"/>
              </a:xfrm>
              <a:blipFill>
                <a:blip r:embed="rId2"/>
                <a:stretch>
                  <a:fillRect l="-2186" t="-1070" r="-3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F9FB5-8401-4548-804C-4E88E7972B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024B1E6-EB87-459C-960E-6CD635A6B3B2}"/>
              </a:ext>
            </a:extLst>
          </p:cNvPr>
          <p:cNvGrpSpPr/>
          <p:nvPr/>
        </p:nvGrpSpPr>
        <p:grpSpPr>
          <a:xfrm>
            <a:off x="5667387" y="2193925"/>
            <a:ext cx="3609975" cy="3048000"/>
            <a:chOff x="9062340" y="836256"/>
            <a:chExt cx="3609975" cy="3048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3C097A5-FE08-47EB-B216-908DD51EA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2340" y="836256"/>
              <a:ext cx="3609975" cy="304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6EADE34-D15A-485C-A56D-AD896F31C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31256" y="882152"/>
              <a:ext cx="1847850" cy="438150"/>
            </a:xfrm>
            <a:prstGeom prst="rect">
              <a:avLst/>
            </a:prstGeom>
          </p:spPr>
        </p:pic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E71A750E-CF3D-470F-BEDB-35A28B114E6D}"/>
              </a:ext>
            </a:extLst>
          </p:cNvPr>
          <p:cNvSpPr/>
          <p:nvPr/>
        </p:nvSpPr>
        <p:spPr bwMode="auto">
          <a:xfrm>
            <a:off x="7086486" y="3572010"/>
            <a:ext cx="299633" cy="291830"/>
          </a:xfrm>
          <a:prstGeom prst="ellipse">
            <a:avLst/>
          </a:prstGeom>
          <a:noFill/>
          <a:ln w="3810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81F5F4-D9FE-4A77-B5DD-0122BCEE667E}"/>
              </a:ext>
            </a:extLst>
          </p:cNvPr>
          <p:cNvSpPr/>
          <p:nvPr/>
        </p:nvSpPr>
        <p:spPr bwMode="auto">
          <a:xfrm>
            <a:off x="7236302" y="4161579"/>
            <a:ext cx="299633" cy="291830"/>
          </a:xfrm>
          <a:prstGeom prst="ellipse">
            <a:avLst/>
          </a:prstGeom>
          <a:noFill/>
          <a:ln w="3810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76732D-D8FA-41A7-B3DC-ACA05B1A45B8}"/>
              </a:ext>
            </a:extLst>
          </p:cNvPr>
          <p:cNvSpPr/>
          <p:nvPr/>
        </p:nvSpPr>
        <p:spPr>
          <a:xfrm>
            <a:off x="6271069" y="5937017"/>
            <a:ext cx="223009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rgbClr val="003399"/>
                </a:solidFill>
                <a:latin typeface="+mn-lt"/>
              </a:rPr>
              <a:t>support vectors</a:t>
            </a:r>
            <a:endParaRPr lang="en-SG" sz="2600" dirty="0">
              <a:solidFill>
                <a:srgbClr val="003399"/>
              </a:solidFill>
              <a:latin typeface="+mn-lt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936035-B6A7-4D19-ABDF-B1DD05B68690}"/>
              </a:ext>
            </a:extLst>
          </p:cNvPr>
          <p:cNvCxnSpPr>
            <a:stCxn id="11" idx="0"/>
          </p:cNvCxnSpPr>
          <p:nvPr/>
        </p:nvCxnSpPr>
        <p:spPr bwMode="auto">
          <a:xfrm flipV="1">
            <a:off x="7386118" y="4452796"/>
            <a:ext cx="0" cy="148422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FA8798-D820-406C-AC19-155B0951EEDA}"/>
              </a:ext>
            </a:extLst>
          </p:cNvPr>
          <p:cNvCxnSpPr>
            <a:stCxn id="11" idx="0"/>
            <a:endCxn id="9" idx="2"/>
          </p:cNvCxnSpPr>
          <p:nvPr/>
        </p:nvCxnSpPr>
        <p:spPr bwMode="auto">
          <a:xfrm flipH="1" flipV="1">
            <a:off x="7086486" y="3717925"/>
            <a:ext cx="299632" cy="22190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BAECF1C-335F-B444-9F40-943624E725AE}"/>
              </a:ext>
            </a:extLst>
          </p:cNvPr>
          <p:cNvSpPr/>
          <p:nvPr/>
        </p:nvSpPr>
        <p:spPr bwMode="auto">
          <a:xfrm>
            <a:off x="7848600" y="4015664"/>
            <a:ext cx="299633" cy="291830"/>
          </a:xfrm>
          <a:prstGeom prst="ellipse">
            <a:avLst/>
          </a:prstGeom>
          <a:noFill/>
          <a:ln w="3810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A2E5A0-5471-2C4E-92D9-62D5D410D5BF}"/>
              </a:ext>
            </a:extLst>
          </p:cNvPr>
          <p:cNvCxnSpPr>
            <a:cxnSpLocks/>
            <a:stCxn id="11" idx="0"/>
          </p:cNvCxnSpPr>
          <p:nvPr/>
        </p:nvCxnSpPr>
        <p:spPr bwMode="auto">
          <a:xfrm flipV="1">
            <a:off x="7386118" y="4306883"/>
            <a:ext cx="612298" cy="16301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870537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3B9975-1A34-4F16-9A29-D36CBA1B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Support Vector Machines</a:t>
            </a:r>
            <a:endParaRPr lang="en-SG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5CC55D-B12A-4991-89A8-C257F1FB56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20BB45-64C7-446E-81A3-7930264B50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188" y="2202089"/>
                <a:ext cx="8628062" cy="474027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b="0" i="1" dirty="0">
                          <a:latin typeface="Cambria Math" panose="02040503050406030204" pitchFamily="18" charset="0"/>
                        </a:rPr>
                        <m:t>≥0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endParaRPr lang="en-SG" b="0" dirty="0"/>
              </a:p>
              <a:p>
                <a:r>
                  <a:rPr lang="en-SG" b="0" dirty="0"/>
                  <a:t>Decision function: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sgn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FF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FF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endParaRPr lang="en-SG" b="0" dirty="0"/>
              </a:p>
              <a:p>
                <a:r>
                  <a:rPr lang="en-SG" b="0" dirty="0"/>
                  <a:t>As before, </a:t>
                </a:r>
                <a:r>
                  <a:rPr lang="en-SG" dirty="0"/>
                  <a:t>only</a:t>
                </a:r>
                <a:r>
                  <a:rPr lang="en-SG" b="0" dirty="0"/>
                  <a:t> support vectors satisfying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1=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b="0" dirty="0"/>
              </a:p>
              <a:p>
                <a:r>
                  <a:rPr lang="en-US" b="0" dirty="0"/>
                  <a:t>matter for predictions. This is a </a:t>
                </a:r>
                <a:r>
                  <a:rPr lang="en-US" dirty="0"/>
                  <a:t>sparse kernel method.</a:t>
                </a:r>
                <a:endParaRPr lang="en-SG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20BB45-64C7-446E-81A3-7930264B50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2202089"/>
                <a:ext cx="8628062" cy="4740275"/>
              </a:xfrm>
              <a:blipFill>
                <a:blip r:embed="rId2"/>
                <a:stretch>
                  <a:fillRect l="-1176" t="-25067" b="-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53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EE989D-46E2-40BE-9179-AAC27905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feature maps do really?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F5E42DF-0C54-42D2-84B9-E4D6318227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8707" y="2103691"/>
                <a:ext cx="8628062" cy="138585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‖</m:t>
                      </m:r>
                    </m:oMath>
                  </m:oMathPara>
                </a14:m>
                <a:endParaRPr lang="en-SG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F5E42DF-0C54-42D2-84B9-E4D6318227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8707" y="2103691"/>
                <a:ext cx="8628062" cy="138585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630955-89FB-4B57-A2F1-F15B16A8AB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85219-4ED0-47F0-8970-CFDAD335D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91" y="3657600"/>
            <a:ext cx="3589687" cy="274375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7062FA0-4E7F-4D8F-8ECF-CC466F568C91}"/>
              </a:ext>
            </a:extLst>
          </p:cNvPr>
          <p:cNvSpPr/>
          <p:nvPr/>
        </p:nvSpPr>
        <p:spPr bwMode="auto">
          <a:xfrm>
            <a:off x="4229894" y="4646612"/>
            <a:ext cx="1285689" cy="4456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93641E-0B2E-44F0-8952-0F621C066897}"/>
              </a:ext>
            </a:extLst>
          </p:cNvPr>
          <p:cNvGrpSpPr/>
          <p:nvPr/>
        </p:nvGrpSpPr>
        <p:grpSpPr>
          <a:xfrm>
            <a:off x="5905283" y="3657600"/>
            <a:ext cx="3635592" cy="2538919"/>
            <a:chOff x="5905283" y="3657600"/>
            <a:chExt cx="3635592" cy="253891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0E5001-0D74-4472-90E0-2007F2577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5283" y="3657600"/>
              <a:ext cx="3635592" cy="253891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A4CABED-AE47-4955-9C85-5CD2F8C05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83648" y="5905501"/>
              <a:ext cx="457200" cy="16668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58B0275-42D9-4D54-A735-CD6EEE972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96897" y="5738813"/>
              <a:ext cx="457200" cy="16668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E24F02E-6CAF-478A-A6A8-A4704DEC4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74329" y="4439639"/>
              <a:ext cx="267291" cy="65265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BF07CA0-D61D-4768-A03B-22FA5BBAD506}"/>
                    </a:ext>
                  </a:extLst>
                </p:cNvPr>
                <p:cNvSpPr txBox="1"/>
                <p:nvPr/>
              </p:nvSpPr>
              <p:spPr>
                <a:xfrm>
                  <a:off x="6618514" y="5652880"/>
                  <a:ext cx="49141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SG" sz="16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BF07CA0-D61D-4768-A03B-22FA5BBAD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8514" y="5652880"/>
                  <a:ext cx="491412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368A073-F979-4F46-B2A5-F7A7F12D4E79}"/>
                    </a:ext>
                  </a:extLst>
                </p:cNvPr>
                <p:cNvSpPr txBox="1"/>
                <p:nvPr/>
              </p:nvSpPr>
              <p:spPr>
                <a:xfrm>
                  <a:off x="8666819" y="5650291"/>
                  <a:ext cx="49141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SG" sz="16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368A073-F979-4F46-B2A5-F7A7F12D4E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6819" y="5650291"/>
                  <a:ext cx="491412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1272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6D39DEA-0B20-467D-ABA9-471D66861E52}"/>
                    </a:ext>
                  </a:extLst>
                </p:cNvPr>
                <p:cNvSpPr txBox="1"/>
                <p:nvPr/>
              </p:nvSpPr>
              <p:spPr>
                <a:xfrm>
                  <a:off x="8666819" y="4424464"/>
                  <a:ext cx="49141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SG" sz="16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6D39DEA-0B20-467D-ABA9-471D66861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6819" y="4424464"/>
                  <a:ext cx="491412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272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1919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A846-9CD7-47BA-91AD-6C9D0FDE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E8272-344B-4E36-A5A6-78E6057DE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essence of kernel methods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dirty="0"/>
              <a:t>Write solution only in terms of dot products (this usually involves going to a “dual” formulation)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b="0" dirty="0"/>
              <a:t>Go nonlinear by using kernels to replace dot products</a:t>
            </a:r>
          </a:p>
          <a:p>
            <a:endParaRPr lang="en-US" b="0" dirty="0"/>
          </a:p>
          <a:p>
            <a:r>
              <a:rPr lang="en-US" b="0" dirty="0"/>
              <a:t>Support vector machines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dirty="0"/>
              <a:t>Maximum </a:t>
            </a:r>
            <a:r>
              <a:rPr lang="en-US"/>
              <a:t>margins solution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dirty="0"/>
              <a:t>Example of sparse kernel method: only some points (support vectors) are used for prediction</a:t>
            </a:r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BA4CC-FA74-4DFC-B196-20DA8AE6989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16581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9BF716-3E04-4901-8A99-7E0A70A0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EFBC5-90FE-4D27-A657-57DBACA01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TAs:</a:t>
            </a:r>
          </a:p>
          <a:p>
            <a:endParaRPr lang="en-US" b="0" dirty="0"/>
          </a:p>
          <a:p>
            <a:pPr marL="342900" indent="-342900">
              <a:buFontTx/>
              <a:buChar char="-"/>
            </a:pPr>
            <a:r>
              <a:rPr lang="en-US" b="0" dirty="0"/>
              <a:t>Jiang </a:t>
            </a:r>
            <a:r>
              <a:rPr lang="en-US" b="0" dirty="0" err="1"/>
              <a:t>Haotian</a:t>
            </a:r>
            <a:endParaRPr lang="en-US" b="0" dirty="0"/>
          </a:p>
          <a:p>
            <a:pPr marL="342900" indent="-342900">
              <a:buFontTx/>
              <a:buChar char="-"/>
            </a:pPr>
            <a:r>
              <a:rPr lang="en-US" b="0" dirty="0"/>
              <a:t>Chen </a:t>
            </a:r>
            <a:r>
              <a:rPr lang="en-US" b="0" dirty="0" err="1"/>
              <a:t>Yurui</a:t>
            </a:r>
            <a:br>
              <a:rPr lang="en-US" b="0" dirty="0"/>
            </a:br>
            <a:endParaRPr lang="en-US" b="0" dirty="0"/>
          </a:p>
          <a:p>
            <a:r>
              <a:rPr lang="en-US" b="0" dirty="0"/>
              <a:t>You can contact them for any questions or consultations.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506433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9BF716-3E04-4901-8A99-7E0A70A0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HW1 and Mid-Term 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EFBC5-90FE-4D27-A657-57DBACA01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/>
          </a:p>
          <a:p>
            <a:pPr marL="342900" indent="-342900">
              <a:buFontTx/>
              <a:buChar char="-"/>
            </a:pPr>
            <a:r>
              <a:rPr lang="en-US" dirty="0"/>
              <a:t>HW1</a:t>
            </a:r>
            <a:r>
              <a:rPr lang="en-US" b="0" dirty="0"/>
              <a:t>: You can find the 1</a:t>
            </a:r>
            <a:r>
              <a:rPr lang="en-US" b="0" baseline="30000" dirty="0"/>
              <a:t>st</a:t>
            </a:r>
            <a:r>
              <a:rPr lang="en-US" b="0" dirty="0"/>
              <a:t> homework on Canvas (“</a:t>
            </a:r>
            <a:r>
              <a:rPr lang="en-US" b="0" dirty="0" err="1"/>
              <a:t>Assignements</a:t>
            </a:r>
            <a:r>
              <a:rPr lang="en-US" b="0" dirty="0"/>
              <a:t>”)</a:t>
            </a:r>
            <a:br>
              <a:rPr lang="en-US" b="0" dirty="0"/>
            </a:br>
            <a:endParaRPr lang="en-US" b="0" dirty="0"/>
          </a:p>
          <a:p>
            <a:pPr marL="342900" indent="-342900">
              <a:buFontTx/>
              <a:buChar char="-"/>
            </a:pPr>
            <a:endParaRPr lang="en-US" b="0" dirty="0"/>
          </a:p>
          <a:p>
            <a:pPr marL="342900" indent="-342900">
              <a:buFontTx/>
              <a:buChar char="-"/>
            </a:pPr>
            <a:r>
              <a:rPr lang="en-US" dirty="0"/>
              <a:t>Mid-term</a:t>
            </a:r>
            <a:r>
              <a:rPr lang="en-US" b="0" dirty="0"/>
              <a:t>:</a:t>
            </a:r>
          </a:p>
          <a:p>
            <a:r>
              <a:rPr lang="en-US" b="0" dirty="0"/>
              <a:t>Date: Sat 1</a:t>
            </a:r>
            <a:r>
              <a:rPr lang="en-US" b="0" baseline="30000" dirty="0"/>
              <a:t>st</a:t>
            </a:r>
            <a:r>
              <a:rPr lang="en-US" b="0" dirty="0"/>
              <a:t> Oct, 2022 (2 hours)</a:t>
            </a:r>
          </a:p>
          <a:p>
            <a:r>
              <a:rPr lang="en-US" b="0" dirty="0"/>
              <a:t>Mode: Online</a:t>
            </a:r>
          </a:p>
        </p:txBody>
      </p:sp>
    </p:spTree>
    <p:extLst>
      <p:ext uri="{BB962C8B-B14F-4D97-AF65-F5344CB8AC3E}">
        <p14:creationId xmlns:p14="http://schemas.microsoft.com/office/powerpoint/2010/main" val="293422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E06033-3588-41AC-B0D7-507AF879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view of feature maps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7D9D4E7-5F6B-40AD-BFB2-3782FB5312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188" y="2187705"/>
                <a:ext cx="8628062" cy="2277291"/>
              </a:xfrm>
            </p:spPr>
            <p:txBody>
              <a:bodyPr/>
              <a:lstStyle/>
              <a:p>
                <a:r>
                  <a:rPr lang="en-US" b="0" dirty="0"/>
                  <a:t>One can also view feature maps as implicitly defining some sort of </a:t>
                </a:r>
                <a:r>
                  <a:rPr lang="en-US" dirty="0"/>
                  <a:t>similarity measure</a:t>
                </a:r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Consider two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SG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SG" b="0" dirty="0"/>
                  <a:t>. 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SG" b="0" dirty="0"/>
                  <a:t> measures how similar they are</a:t>
                </a:r>
              </a:p>
              <a:p>
                <a:endParaRPr lang="en-SG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7D9D4E7-5F6B-40AD-BFB2-3782FB5312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2187705"/>
                <a:ext cx="8628062" cy="2277291"/>
              </a:xfrm>
              <a:blipFill>
                <a:blip r:embed="rId2"/>
                <a:stretch>
                  <a:fillRect l="-1059" t="-2145" b="-107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9442BF-9420-4C49-8774-86094E9522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A4D711A-CB83-4359-9F4F-1D5B4D713122}"/>
              </a:ext>
            </a:extLst>
          </p:cNvPr>
          <p:cNvGrpSpPr/>
          <p:nvPr/>
        </p:nvGrpSpPr>
        <p:grpSpPr>
          <a:xfrm>
            <a:off x="1065179" y="4369273"/>
            <a:ext cx="1073286" cy="2613498"/>
            <a:chOff x="1065179" y="4369273"/>
            <a:chExt cx="1073286" cy="261349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0F9EC20-EFCF-4A2E-8B20-C827D4CA7C9E}"/>
                </a:ext>
              </a:extLst>
            </p:cNvPr>
            <p:cNvCxnSpPr/>
            <p:nvPr/>
          </p:nvCxnSpPr>
          <p:spPr bwMode="auto">
            <a:xfrm flipH="1">
              <a:off x="1065179" y="5740873"/>
              <a:ext cx="830094" cy="124189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E737EFB-F22A-4042-B203-A3873162F4A7}"/>
                </a:ext>
              </a:extLst>
            </p:cNvPr>
            <p:cNvCxnSpPr/>
            <p:nvPr/>
          </p:nvCxnSpPr>
          <p:spPr bwMode="auto">
            <a:xfrm flipV="1">
              <a:off x="1895273" y="4369273"/>
              <a:ext cx="243192" cy="1371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4FDBCFA-BD0B-4DFB-9569-29BA736E528E}"/>
                    </a:ext>
                  </a:extLst>
                </p:cNvPr>
                <p:cNvSpPr/>
                <p:nvPr/>
              </p:nvSpPr>
              <p:spPr>
                <a:xfrm>
                  <a:off x="1569182" y="4709741"/>
                  <a:ext cx="447687" cy="4770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SG" sz="2500" i="1" dirty="0">
                    <a:solidFill>
                      <a:srgbClr val="003399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4FDBCFA-BD0B-4DFB-9569-29BA736E52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182" y="4709741"/>
                  <a:ext cx="447687" cy="4770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E7C7C0A-B276-4929-81EE-526A1C4BA190}"/>
                    </a:ext>
                  </a:extLst>
                </p:cNvPr>
                <p:cNvSpPr/>
                <p:nvPr/>
              </p:nvSpPr>
              <p:spPr>
                <a:xfrm>
                  <a:off x="1256382" y="5740873"/>
                  <a:ext cx="447687" cy="4770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SG" sz="2500" i="1" dirty="0">
                    <a:solidFill>
                      <a:schemeClr val="bg2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E7C7C0A-B276-4929-81EE-526A1C4BA1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82" y="5740873"/>
                  <a:ext cx="447687" cy="4770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E73EA3-2FEF-4446-8BB6-8C20CFE6A1EE}"/>
              </a:ext>
            </a:extLst>
          </p:cNvPr>
          <p:cNvGrpSpPr/>
          <p:nvPr/>
        </p:nvGrpSpPr>
        <p:grpSpPr>
          <a:xfrm>
            <a:off x="3889356" y="4369273"/>
            <a:ext cx="1919604" cy="1371600"/>
            <a:chOff x="3889356" y="4500995"/>
            <a:chExt cx="1919604" cy="137160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DC9E08E-4159-4B13-80E9-B1C5FBC92753}"/>
                </a:ext>
              </a:extLst>
            </p:cNvPr>
            <p:cNvCxnSpPr/>
            <p:nvPr/>
          </p:nvCxnSpPr>
          <p:spPr bwMode="auto">
            <a:xfrm rot="5400000" flipH="1">
              <a:off x="4095258" y="4836599"/>
              <a:ext cx="830094" cy="124189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C2F881-6FE5-4CCB-9E1E-695840307B24}"/>
                </a:ext>
              </a:extLst>
            </p:cNvPr>
            <p:cNvCxnSpPr/>
            <p:nvPr/>
          </p:nvCxnSpPr>
          <p:spPr bwMode="auto">
            <a:xfrm flipV="1">
              <a:off x="5118081" y="4500995"/>
              <a:ext cx="243192" cy="1371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C9FBB60-8AA2-4D1F-943C-97A05824FF46}"/>
                    </a:ext>
                  </a:extLst>
                </p:cNvPr>
                <p:cNvSpPr/>
                <p:nvPr/>
              </p:nvSpPr>
              <p:spPr>
                <a:xfrm>
                  <a:off x="5361273" y="4994326"/>
                  <a:ext cx="447687" cy="4770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SG" sz="2500" i="1" dirty="0">
                    <a:solidFill>
                      <a:srgbClr val="003399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C9FBB60-8AA2-4D1F-943C-97A05824FF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1273" y="4994326"/>
                  <a:ext cx="447687" cy="4770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0AA903B-74CA-4349-A574-F9E98BBD73A5}"/>
                    </a:ext>
                  </a:extLst>
                </p:cNvPr>
                <p:cNvSpPr/>
                <p:nvPr/>
              </p:nvSpPr>
              <p:spPr>
                <a:xfrm>
                  <a:off x="4286461" y="4836599"/>
                  <a:ext cx="447687" cy="4770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SG" sz="2500" i="1" dirty="0">
                    <a:solidFill>
                      <a:schemeClr val="bg2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0AA903B-74CA-4349-A574-F9E98BBD73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6461" y="4836599"/>
                  <a:ext cx="447687" cy="4770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F9FD4E-F43E-44FF-948F-B9040DC7A7D2}"/>
              </a:ext>
            </a:extLst>
          </p:cNvPr>
          <p:cNvGrpSpPr/>
          <p:nvPr/>
        </p:nvGrpSpPr>
        <p:grpSpPr>
          <a:xfrm>
            <a:off x="8115843" y="4369273"/>
            <a:ext cx="1016970" cy="1371600"/>
            <a:chOff x="8115843" y="4390681"/>
            <a:chExt cx="1016970" cy="137160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C0EDB63-FBC1-42C0-98EB-C52820DD133A}"/>
                </a:ext>
              </a:extLst>
            </p:cNvPr>
            <p:cNvCxnSpPr/>
            <p:nvPr/>
          </p:nvCxnSpPr>
          <p:spPr bwMode="auto">
            <a:xfrm flipV="1">
              <a:off x="8441934" y="4390681"/>
              <a:ext cx="277062" cy="1371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9D92E00-01B0-4FEA-91F8-DD2AEA649470}"/>
                </a:ext>
              </a:extLst>
            </p:cNvPr>
            <p:cNvCxnSpPr/>
            <p:nvPr/>
          </p:nvCxnSpPr>
          <p:spPr bwMode="auto">
            <a:xfrm flipV="1">
              <a:off x="8441934" y="4390681"/>
              <a:ext cx="243192" cy="1371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E6679F1-B2CB-4A59-9069-A72D22D3AB89}"/>
                </a:ext>
              </a:extLst>
            </p:cNvPr>
            <p:cNvGrpSpPr/>
            <p:nvPr/>
          </p:nvGrpSpPr>
          <p:grpSpPr>
            <a:xfrm>
              <a:off x="8115843" y="4731149"/>
              <a:ext cx="1016970" cy="517518"/>
              <a:chOff x="8115843" y="4731149"/>
              <a:chExt cx="1016970" cy="5175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6FBC4504-D380-4597-9A56-EAC84EF80129}"/>
                      </a:ext>
                    </a:extLst>
                  </p:cNvPr>
                  <p:cNvSpPr/>
                  <p:nvPr/>
                </p:nvSpPr>
                <p:spPr>
                  <a:xfrm>
                    <a:off x="8115843" y="4731149"/>
                    <a:ext cx="447687" cy="4770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500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SG" sz="2500" i="1" dirty="0">
                      <a:solidFill>
                        <a:srgbClr val="003399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6FBC4504-D380-4597-9A56-EAC84EF80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5843" y="4731149"/>
                    <a:ext cx="447687" cy="4770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AB7118F2-D19B-49D9-9381-269AC14F5892}"/>
                      </a:ext>
                    </a:extLst>
                  </p:cNvPr>
                  <p:cNvSpPr/>
                  <p:nvPr/>
                </p:nvSpPr>
                <p:spPr>
                  <a:xfrm>
                    <a:off x="8685126" y="4771613"/>
                    <a:ext cx="447687" cy="4770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5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SG" sz="2500" i="1" dirty="0">
                      <a:solidFill>
                        <a:schemeClr val="bg2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AB7118F2-D19B-49D9-9381-269AC14F58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5126" y="4771613"/>
                    <a:ext cx="447687" cy="4770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E2C4ECA1-6426-4C1A-A7CD-17E267D46A13}"/>
              </a:ext>
            </a:extLst>
          </p:cNvPr>
          <p:cNvSpPr/>
          <p:nvPr/>
        </p:nvSpPr>
        <p:spPr bwMode="auto">
          <a:xfrm>
            <a:off x="2247089" y="6321519"/>
            <a:ext cx="6316441" cy="506413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108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3A1DCC-1C56-436F-BC76-A0668F4F9AD3}"/>
              </a:ext>
            </a:extLst>
          </p:cNvPr>
          <p:cNvSpPr/>
          <p:nvPr/>
        </p:nvSpPr>
        <p:spPr>
          <a:xfrm>
            <a:off x="3986491" y="6756387"/>
            <a:ext cx="283763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500" dirty="0">
                <a:solidFill>
                  <a:srgbClr val="003399"/>
                </a:solidFill>
                <a:latin typeface="+mn-lt"/>
              </a:rPr>
              <a:t>Increasing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D0290DC-510C-4C63-AA36-C3B964BBAE2A}"/>
                  </a:ext>
                </a:extLst>
              </p:cNvPr>
              <p:cNvSpPr/>
              <p:nvPr/>
            </p:nvSpPr>
            <p:spPr>
              <a:xfrm>
                <a:off x="4333029" y="5930647"/>
                <a:ext cx="2144561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SG" sz="2500" dirty="0">
                    <a:solidFill>
                      <a:srgbClr val="003399"/>
                    </a:solidFill>
                    <a:latin typeface="+mn-lt"/>
                  </a:rPr>
                  <a:t>Increasing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5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5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SG" sz="2500" dirty="0">
                  <a:solidFill>
                    <a:srgbClr val="003399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D0290DC-510C-4C63-AA36-C3B964BBA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029" y="5930647"/>
                <a:ext cx="2144561" cy="477054"/>
              </a:xfrm>
              <a:prstGeom prst="rect">
                <a:avLst/>
              </a:prstGeom>
              <a:blipFill>
                <a:blip r:embed="rId9"/>
                <a:stretch>
                  <a:fillRect l="-4830" t="-11538" b="-2948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51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762F5B-4E19-4449-ABE9-3591BE6FCA3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D37060D5-9209-43C2-AD7D-922189DBED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188" y="939283"/>
                <a:ext cx="8628062" cy="1746126"/>
              </a:xfrm>
              <a:prstGeom prst="rect">
                <a:avLst/>
              </a:prstGeom>
            </p:spPr>
            <p:txBody>
              <a:bodyPr/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0" dirty="0"/>
                  <a:t>Feature maps defines a similarity between two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b="0" dirty="0"/>
                  <a:t> by computing the dot product in </a:t>
                </a:r>
                <a:r>
                  <a:rPr lang="en-US" dirty="0"/>
                  <a:t>feature space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D37060D5-9209-43C2-AD7D-922189DBE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8" y="939283"/>
                <a:ext cx="8628062" cy="1746126"/>
              </a:xfrm>
              <a:prstGeom prst="rect">
                <a:avLst/>
              </a:prstGeom>
              <a:blipFill>
                <a:blip r:embed="rId2"/>
                <a:stretch>
                  <a:fillRect l="-1130" t="-278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5192621-BE28-4097-AC45-D9A0FD2040F3}"/>
              </a:ext>
            </a:extLst>
          </p:cNvPr>
          <p:cNvGrpSpPr/>
          <p:nvPr/>
        </p:nvGrpSpPr>
        <p:grpSpPr>
          <a:xfrm>
            <a:off x="478173" y="3240864"/>
            <a:ext cx="1504649" cy="2613498"/>
            <a:chOff x="633816" y="4369273"/>
            <a:chExt cx="1504649" cy="26134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FB58A0B-8462-4BE5-9EC1-EA37587009B0}"/>
                </a:ext>
              </a:extLst>
            </p:cNvPr>
            <p:cNvCxnSpPr/>
            <p:nvPr/>
          </p:nvCxnSpPr>
          <p:spPr bwMode="auto">
            <a:xfrm flipH="1">
              <a:off x="1065179" y="5740873"/>
              <a:ext cx="830094" cy="124189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69752B4-7728-48C6-8BFE-81C4A53A8831}"/>
                </a:ext>
              </a:extLst>
            </p:cNvPr>
            <p:cNvCxnSpPr/>
            <p:nvPr/>
          </p:nvCxnSpPr>
          <p:spPr bwMode="auto">
            <a:xfrm flipV="1">
              <a:off x="1895273" y="4369273"/>
              <a:ext cx="243192" cy="1371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472C76F-D663-4111-80CA-BCEB96CD676B}"/>
                    </a:ext>
                  </a:extLst>
                </p:cNvPr>
                <p:cNvSpPr/>
                <p:nvPr/>
              </p:nvSpPr>
              <p:spPr>
                <a:xfrm>
                  <a:off x="1121709" y="4709741"/>
                  <a:ext cx="927370" cy="4770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5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SG" sz="2500" i="1" dirty="0">
                    <a:solidFill>
                      <a:srgbClr val="003399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472C76F-D663-4111-80CA-BCEB96CD67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709" y="4709741"/>
                  <a:ext cx="927370" cy="4770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C4AE2F-4035-4DBF-8F63-20EAF8816BC5}"/>
                    </a:ext>
                  </a:extLst>
                </p:cNvPr>
                <p:cNvSpPr/>
                <p:nvPr/>
              </p:nvSpPr>
              <p:spPr>
                <a:xfrm>
                  <a:off x="633816" y="5740873"/>
                  <a:ext cx="1031886" cy="4770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5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5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5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5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SG" sz="2500" i="1" dirty="0">
                    <a:solidFill>
                      <a:schemeClr val="bg2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C4AE2F-4035-4DBF-8F63-20EAF8816B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816" y="5740873"/>
                  <a:ext cx="1031886" cy="4770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3AF5B6B-7CCF-49A7-AAE7-BE3A80E461C5}"/>
              </a:ext>
            </a:extLst>
          </p:cNvPr>
          <p:cNvGrpSpPr/>
          <p:nvPr/>
        </p:nvGrpSpPr>
        <p:grpSpPr>
          <a:xfrm>
            <a:off x="3733713" y="3240864"/>
            <a:ext cx="2399287" cy="1371600"/>
            <a:chOff x="3889356" y="4500995"/>
            <a:chExt cx="2399287" cy="13716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B9B2031-0F6E-46F6-B7FB-1E0E8F6627E0}"/>
                </a:ext>
              </a:extLst>
            </p:cNvPr>
            <p:cNvCxnSpPr/>
            <p:nvPr/>
          </p:nvCxnSpPr>
          <p:spPr bwMode="auto">
            <a:xfrm rot="5400000" flipH="1">
              <a:off x="4095258" y="4836599"/>
              <a:ext cx="830094" cy="124189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8CC83AB-02BD-458F-AF6F-CB88A9F29461}"/>
                </a:ext>
              </a:extLst>
            </p:cNvPr>
            <p:cNvCxnSpPr/>
            <p:nvPr/>
          </p:nvCxnSpPr>
          <p:spPr bwMode="auto">
            <a:xfrm flipV="1">
              <a:off x="5118081" y="4500995"/>
              <a:ext cx="243192" cy="1371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45909E4-6602-4F85-894E-33AFE6C2C58E}"/>
                    </a:ext>
                  </a:extLst>
                </p:cNvPr>
                <p:cNvSpPr/>
                <p:nvPr/>
              </p:nvSpPr>
              <p:spPr>
                <a:xfrm>
                  <a:off x="5361273" y="4994326"/>
                  <a:ext cx="927370" cy="4770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5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SG" sz="2500" i="1" dirty="0">
                    <a:solidFill>
                      <a:srgbClr val="003399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45909E4-6602-4F85-894E-33AFE6C2C5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1273" y="4994326"/>
                  <a:ext cx="927370" cy="4770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9DBDCB6-4760-4D07-8EA2-633B2CDEEA12}"/>
                    </a:ext>
                  </a:extLst>
                </p:cNvPr>
                <p:cNvSpPr/>
                <p:nvPr/>
              </p:nvSpPr>
              <p:spPr>
                <a:xfrm>
                  <a:off x="4101634" y="4758777"/>
                  <a:ext cx="1031886" cy="4770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5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5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5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5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SG" sz="2500" i="1" dirty="0">
                    <a:solidFill>
                      <a:schemeClr val="bg2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9DBDCB6-4760-4D07-8EA2-633B2CDEEA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634" y="4758777"/>
                  <a:ext cx="1031886" cy="4770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5ED084-A4E2-4BD6-9A75-CC05003F0674}"/>
              </a:ext>
            </a:extLst>
          </p:cNvPr>
          <p:cNvGrpSpPr/>
          <p:nvPr/>
        </p:nvGrpSpPr>
        <p:grpSpPr>
          <a:xfrm>
            <a:off x="7337629" y="3240864"/>
            <a:ext cx="2233469" cy="1371600"/>
            <a:chOff x="7493272" y="4390681"/>
            <a:chExt cx="2233469" cy="137160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AC50A10-63AB-41C8-A0BC-3669D8D483E0}"/>
                </a:ext>
              </a:extLst>
            </p:cNvPr>
            <p:cNvCxnSpPr/>
            <p:nvPr/>
          </p:nvCxnSpPr>
          <p:spPr bwMode="auto">
            <a:xfrm flipV="1">
              <a:off x="8441934" y="4390681"/>
              <a:ext cx="277062" cy="1371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049E033-62B9-4D05-AFC4-C96DCEF86E22}"/>
                </a:ext>
              </a:extLst>
            </p:cNvPr>
            <p:cNvCxnSpPr/>
            <p:nvPr/>
          </p:nvCxnSpPr>
          <p:spPr bwMode="auto">
            <a:xfrm flipV="1">
              <a:off x="8441934" y="4390681"/>
              <a:ext cx="243192" cy="1371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698B67C-904F-4B19-85F7-88C1EEF4D8CE}"/>
                </a:ext>
              </a:extLst>
            </p:cNvPr>
            <p:cNvGrpSpPr/>
            <p:nvPr/>
          </p:nvGrpSpPr>
          <p:grpSpPr>
            <a:xfrm>
              <a:off x="7493272" y="4731149"/>
              <a:ext cx="2233469" cy="517518"/>
              <a:chOff x="7493272" y="4731149"/>
              <a:chExt cx="2233469" cy="5175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D05052BE-06BA-4481-B158-7559F58464F5}"/>
                      </a:ext>
                    </a:extLst>
                  </p:cNvPr>
                  <p:cNvSpPr/>
                  <p:nvPr/>
                </p:nvSpPr>
                <p:spPr>
                  <a:xfrm>
                    <a:off x="7493272" y="4731149"/>
                    <a:ext cx="927370" cy="4770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500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2500" i="1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i="1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SG" sz="2500" i="1" dirty="0">
                      <a:solidFill>
                        <a:srgbClr val="003399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D05052BE-06BA-4481-B158-7559F58464F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3272" y="4731149"/>
                    <a:ext cx="927370" cy="4770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5B6E5B43-E50A-4A67-975C-A8640C7FBD0C}"/>
                      </a:ext>
                    </a:extLst>
                  </p:cNvPr>
                  <p:cNvSpPr/>
                  <p:nvPr/>
                </p:nvSpPr>
                <p:spPr>
                  <a:xfrm>
                    <a:off x="8694855" y="4771613"/>
                    <a:ext cx="1031886" cy="4770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5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25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5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en-SG" sz="2500" i="1" dirty="0">
                      <a:solidFill>
                        <a:schemeClr val="bg2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5B6E5B43-E50A-4A67-975C-A8640C7FBD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4855" y="4771613"/>
                    <a:ext cx="1031886" cy="4770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3386D93-E929-4D46-8BF6-DA35F2A867C5}"/>
              </a:ext>
            </a:extLst>
          </p:cNvPr>
          <p:cNvSpPr/>
          <p:nvPr/>
        </p:nvSpPr>
        <p:spPr bwMode="auto">
          <a:xfrm>
            <a:off x="2097667" y="5490910"/>
            <a:ext cx="6316441" cy="506413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108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BF4536-C30A-47B8-A847-242BC2F376FE}"/>
              </a:ext>
            </a:extLst>
          </p:cNvPr>
          <p:cNvSpPr/>
          <p:nvPr/>
        </p:nvSpPr>
        <p:spPr>
          <a:xfrm>
            <a:off x="2788705" y="5964286"/>
            <a:ext cx="493436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500" dirty="0">
                <a:solidFill>
                  <a:srgbClr val="003399"/>
                </a:solidFill>
                <a:latin typeface="+mn-lt"/>
              </a:rPr>
              <a:t>Increasing similarity in feature space</a:t>
            </a:r>
            <a:endParaRPr lang="en-SG" sz="2500" b="1" dirty="0">
              <a:solidFill>
                <a:srgbClr val="003399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F3A0D5C-41BE-4FCE-A1C2-1A87711044D5}"/>
                  </a:ext>
                </a:extLst>
              </p:cNvPr>
              <p:cNvSpPr/>
              <p:nvPr/>
            </p:nvSpPr>
            <p:spPr>
              <a:xfrm>
                <a:off x="3647466" y="5082053"/>
                <a:ext cx="3216843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SG" sz="2500" dirty="0">
                    <a:solidFill>
                      <a:srgbClr val="003399"/>
                    </a:solidFill>
                    <a:latin typeface="+mn-lt"/>
                  </a:rPr>
                  <a:t>Increasing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sz="25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5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5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5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5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5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5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500" dirty="0">
                  <a:solidFill>
                    <a:srgbClr val="003399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F3A0D5C-41BE-4FCE-A1C2-1A8771104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466" y="5082053"/>
                <a:ext cx="3216843" cy="477054"/>
              </a:xfrm>
              <a:prstGeom prst="rect">
                <a:avLst/>
              </a:prstGeom>
              <a:blipFill>
                <a:blip r:embed="rId9"/>
                <a:stretch>
                  <a:fillRect l="-3030" t="-11538" b="-2948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890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FA005-AFC7-47BC-9F70-3D233ECD0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Least Squares Revisited</a:t>
            </a:r>
            <a:endParaRPr lang="en-SG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609F2D-93FD-4804-94BA-2136752BAA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937375" y="7016750"/>
            <a:ext cx="3214688" cy="506413"/>
          </a:xfrm>
        </p:spPr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303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67F1EF-CFD4-4EA4-A096-0067EFB576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F1AB0738-607D-43CD-92DE-49358B317A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188" y="939283"/>
                <a:ext cx="8628062" cy="5994918"/>
              </a:xfrm>
              <a:prstGeom prst="rect">
                <a:avLst/>
              </a:prstGeom>
            </p:spPr>
            <p:txBody>
              <a:bodyPr/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0" dirty="0"/>
                  <a:t>Let us revisit the linear basis hypothesis 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:r>
                  <a:rPr lang="en-US" b="0" dirty="0"/>
                  <a:t>The (regularized) least squares problem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endChr m:val="‖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2400" b="0" i="1" smtClean="0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Recall: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Design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Matrix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has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dimension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NxM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This is known as </a:t>
                </a:r>
                <a:r>
                  <a:rPr lang="en-US" dirty="0"/>
                  <a:t>ridge regression</a:t>
                </a:r>
                <a:r>
                  <a:rPr lang="en-US" b="0" dirty="0"/>
                  <a:t>.</a:t>
                </a:r>
                <a:endParaRPr lang="en-US" sz="3500" dirty="0">
                  <a:solidFill>
                    <a:srgbClr val="FF6600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F1AB0738-607D-43CD-92DE-49358B317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8" y="939283"/>
                <a:ext cx="8628062" cy="5994918"/>
              </a:xfrm>
              <a:prstGeom prst="rect">
                <a:avLst/>
              </a:prstGeom>
              <a:blipFill>
                <a:blip r:embed="rId2"/>
                <a:stretch>
                  <a:fillRect l="-1176" t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BF3442-4F98-4066-B020-E6B35E3C19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F94D0175-1F2E-4D81-BF38-51CDC22605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188" y="939283"/>
                <a:ext cx="8628062" cy="5994918"/>
              </a:xfrm>
              <a:prstGeom prst="rect">
                <a:avLst/>
              </a:prstGeom>
            </p:spPr>
            <p:txBody>
              <a:bodyPr/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0" dirty="0"/>
                  <a:t>Solution of ridge regression:</a:t>
                </a:r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en-US" b="0" i="1" dirty="0" smtClean="0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dirty="0" smtClean="0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Making new predictions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Two observations: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The dataset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dirty="0"/>
                  <a:t> is memorized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b="0" dirty="0"/>
                  <a:t> and is not needed for new predictions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For each new prediction,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operations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F94D0175-1F2E-4D81-BF38-51CDC2260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8" y="939283"/>
                <a:ext cx="8628062" cy="5994918"/>
              </a:xfrm>
              <a:prstGeom prst="rect">
                <a:avLst/>
              </a:prstGeom>
              <a:blipFill>
                <a:blip r:embed="rId2"/>
                <a:stretch>
                  <a:fillRect l="-1130" t="-813" r="-1695" b="-32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21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9454</TotalTime>
  <Words>1936</Words>
  <Application>Microsoft Macintosh PowerPoint</Application>
  <PresentationFormat>Custom</PresentationFormat>
  <Paragraphs>310</Paragraphs>
  <Slides>42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Cambria Math</vt:lpstr>
      <vt:lpstr>Times</vt:lpstr>
      <vt:lpstr>Times New Roman</vt:lpstr>
      <vt:lpstr>Blank</vt:lpstr>
      <vt:lpstr>PowerPoint Presentation</vt:lpstr>
      <vt:lpstr>Last time</vt:lpstr>
      <vt:lpstr>PowerPoint Presentation</vt:lpstr>
      <vt:lpstr>What do feature maps do really?</vt:lpstr>
      <vt:lpstr>Another view of feature maps</vt:lpstr>
      <vt:lpstr>PowerPoint Presentation</vt:lpstr>
      <vt:lpstr>PowerPoint Presentation</vt:lpstr>
      <vt:lpstr>PowerPoint Presentation</vt:lpstr>
      <vt:lpstr>PowerPoint Presentation</vt:lpstr>
      <vt:lpstr>Reformulation of Ridge Regression</vt:lpstr>
      <vt:lpstr>PowerPoint Presentation</vt:lpstr>
      <vt:lpstr>PowerPoint Presentation</vt:lpstr>
      <vt:lpstr>Can we choose any k we want?</vt:lpstr>
      <vt:lpstr>Symmetric Positive Definite Kernels</vt:lpstr>
      <vt:lpstr>Mercer’s Theorem (1909)</vt:lpstr>
      <vt:lpstr>Feature map               SPD kernel  and   SPD kernel               Feature map</vt:lpstr>
      <vt:lpstr>Examples of SPD kernels</vt:lpstr>
      <vt:lpstr>Flexibility of using kernels</vt:lpstr>
      <vt:lpstr>Kernel ridge regression with different types of kernels</vt:lpstr>
      <vt:lpstr>Key Idea of Kernel Methods</vt:lpstr>
      <vt:lpstr>PowerPoint Presentation</vt:lpstr>
      <vt:lpstr>Linear (Affine) Functions and Hyperplanes</vt:lpstr>
      <vt:lpstr>Classification using linear functions</vt:lpstr>
      <vt:lpstr>Margin</vt:lpstr>
      <vt:lpstr>Maximum Margin Solution</vt:lpstr>
      <vt:lpstr>Convex Optimization Formulation</vt:lpstr>
      <vt:lpstr>PowerPoint Presentation</vt:lpstr>
      <vt:lpstr>The Method of Lagrange Multipliers</vt:lpstr>
      <vt:lpstr>PowerPoint Presentation</vt:lpstr>
      <vt:lpstr>PowerPoint Presentation</vt:lpstr>
      <vt:lpstr>PowerPoint Presentation</vt:lpstr>
      <vt:lpstr>PowerPoint Presentation</vt:lpstr>
      <vt:lpstr>Karush-Kuhn-Tucker (KKT) Conditions</vt:lpstr>
      <vt:lpstr>Dual Problem</vt:lpstr>
      <vt:lpstr>Back to the SVM…</vt:lpstr>
      <vt:lpstr>PowerPoint Presentation</vt:lpstr>
      <vt:lpstr>Dual Formulation of SVM</vt:lpstr>
      <vt:lpstr>Crucial Observations</vt:lpstr>
      <vt:lpstr>Kernel Support Vector Machines</vt:lpstr>
      <vt:lpstr>Summary</vt:lpstr>
      <vt:lpstr>Consultations</vt:lpstr>
      <vt:lpstr>HW1 and Mid-Term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Qianxiao Li</dc:creator>
  <cp:lastModifiedBy>Soufiane Hayou</cp:lastModifiedBy>
  <cp:revision>21</cp:revision>
  <dcterms:created xsi:type="dcterms:W3CDTF">2019-08-20T15:17:48Z</dcterms:created>
  <dcterms:modified xsi:type="dcterms:W3CDTF">2022-08-27T05:11:04Z</dcterms:modified>
</cp:coreProperties>
</file>