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12695" y="1243330"/>
          <a:ext cx="11465560" cy="43713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47495"/>
                <a:gridCol w="1318895"/>
                <a:gridCol w="1433195"/>
                <a:gridCol w="1433195"/>
                <a:gridCol w="1433195"/>
              </a:tblGrid>
              <a:tr h="46545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Vision Learner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Loss fuction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C-index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</a:tr>
              <a:tr h="46418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LUSC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GBM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BRCA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465455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DeepAttnMISL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Cox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0.6784±0.0199</a:t>
                      </a:r>
                      <a:endParaRPr lang="zh-CN" altLang="en-US" sz="1400">
                        <a:latin typeface="Times New Roman" panose="02020603050405020304" charset="0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0.7641±</a:t>
                      </a:r>
                      <a:r>
                        <a:rPr lang="en-US" altLang="zh-CN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0.0952</a:t>
                      </a:r>
                      <a:endParaRPr lang="en-US" altLang="zh-CN" sz="1400"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0.6877</a:t>
                      </a: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±</a:t>
                      </a: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0.0088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4648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Cox+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0.6334±</a:t>
                      </a:r>
                      <a:r>
                        <a:rPr lang="zh-C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0.0178</a:t>
                      </a: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0.7990±0.0698</a:t>
                      </a:r>
                      <a:endParaRPr lang="zh-CN" altLang="en-US" sz="1400">
                        <a:latin typeface="Times New Roman" panose="02020603050405020304" charset="0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0.5808±0.0205</a:t>
                      </a:r>
                      <a:endParaRPr lang="zh-CN" altLang="en-US" sz="1400">
                        <a:latin typeface="Times New Roman" panose="02020603050405020304" charset="0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111633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CE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  <a:sym typeface="+mn-ea"/>
                        </a:rPr>
                        <a:t>0.6689</a:t>
                      </a: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  <a:sym typeface="+mn-ea"/>
                        </a:rPr>
                        <a:t>±</a:t>
                      </a:r>
                      <a:r>
                        <a:rPr lang="en-US" altLang="zh-CN" sz="1400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  <a:sym typeface="+mn-ea"/>
                        </a:rPr>
                        <a:t>0.0197</a:t>
                      </a:r>
                      <a:endParaRPr lang="en-US" altLang="zh-CN" sz="1400">
                        <a:latin typeface="Times New Roman" panose="02020603050405020304" charset="0"/>
                        <a:ea typeface="微软雅黑" panose="020B0503020204020204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0.8256</a:t>
                      </a: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±</a:t>
                      </a:r>
                      <a:r>
                        <a:rPr lang="en-US" altLang="zh-CN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0.0843</a:t>
                      </a:r>
                      <a:endParaRPr lang="en-US" altLang="zh-CN" sz="1400">
                        <a:latin typeface="Times New Roman" panose="02020603050405020304" charset="0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0.6520±0.0289</a:t>
                      </a:r>
                      <a:endParaRPr lang="zh-CN" altLang="en-US" sz="1400">
                        <a:latin typeface="Times New Roman" panose="02020603050405020304" charset="0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46545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CE+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0.6586±0.0105</a:t>
                      </a:r>
                      <a:endParaRPr lang="zh-CN" altLang="en-US" sz="1400">
                        <a:latin typeface="Times New Roman" panose="02020603050405020304" charset="0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0.8228</a:t>
                      </a: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±</a:t>
                      </a:r>
                      <a:r>
                        <a:rPr lang="en-US" altLang="zh-CN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0.0746</a:t>
                      </a:r>
                      <a:endParaRPr lang="zh-C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Times New Roman" panose="02020603050405020304" charset="0"/>
                          <a:ea typeface="微软雅黑" panose="020B0503020204020204" charset="-122"/>
                          <a:sym typeface="+mn-ea"/>
                        </a:rPr>
                        <a:t>0.6469±0.0220</a:t>
                      </a:r>
                      <a:endParaRPr lang="zh-CN" altLang="en-US" sz="1400">
                        <a:latin typeface="Times New Roman" panose="02020603050405020304" charset="0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486d87f-c87e-448b-bf05-1378438e65ca}"/>
  <p:tag name="TABLE_ENDDRAG_ORIGIN_RECT" val="902*344"/>
  <p:tag name="TABLE_ENDDRAG_RECT" val="45*87*902*344"/>
</p:tagLst>
</file>

<file path=ppt/tags/tag2.xml><?xml version="1.0" encoding="utf-8"?>
<p:tagLst xmlns:p="http://schemas.openxmlformats.org/presentationml/2006/main">
  <p:tag name="COMMONDATA" val="eyJoZGlkIjoiNmMwNjA1ZTk1MDlmZTM0MzM2YzdkNzE3ZjliNmI3M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WPS 演示</Application>
  <PresentationFormat>宽屏</PresentationFormat>
  <Paragraphs>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Jing</cp:lastModifiedBy>
  <cp:revision>12</cp:revision>
  <dcterms:created xsi:type="dcterms:W3CDTF">2022-12-13T10:48:00Z</dcterms:created>
  <dcterms:modified xsi:type="dcterms:W3CDTF">2023-02-22T11:42:49Z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CF6471E92E214B9EB47EC4D1872B5C6E</vt:lpwstr>
  </property>
  <property fmtid="{D5CDD505-2E9C-101B-9397-08002B2CF9AE}" pid="3" name="KSOProductBuildVer">
    <vt:lpwstr>2052-11.1.0.13703</vt:lpwstr>
  </property>
</Properties>
</file>