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78" r:id="rId4"/>
    <p:sldId id="286" r:id="rId5"/>
    <p:sldId id="264" r:id="rId6"/>
    <p:sldId id="259" r:id="rId7"/>
    <p:sldId id="283" r:id="rId8"/>
    <p:sldId id="284" r:id="rId9"/>
    <p:sldId id="287" r:id="rId10"/>
    <p:sldId id="263" r:id="rId11"/>
    <p:sldId id="282" r:id="rId12"/>
    <p:sldId id="281" r:id="rId13"/>
    <p:sldId id="288" r:id="rId14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39DB6A-55F6-4ECE-8195-09FD833E8FB9}">
          <p14:sldIdLst>
            <p14:sldId id="272"/>
            <p14:sldId id="273"/>
            <p14:sldId id="278"/>
            <p14:sldId id="286"/>
            <p14:sldId id="264"/>
            <p14:sldId id="259"/>
            <p14:sldId id="283"/>
            <p14:sldId id="284"/>
            <p14:sldId id="287"/>
            <p14:sldId id="263"/>
            <p14:sldId id="282"/>
            <p14:sldId id="281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9" userDrawn="1">
          <p15:clr>
            <a:srgbClr val="A4A3A4"/>
          </p15:clr>
        </p15:guide>
        <p15:guide id="2" pos="5411" userDrawn="1">
          <p15:clr>
            <a:srgbClr val="A4A3A4"/>
          </p15:clr>
        </p15:guide>
        <p15:guide id="3" orient="horz" pos="1781" userDrawn="1">
          <p15:clr>
            <a:srgbClr val="A4A3A4"/>
          </p15:clr>
        </p15:guide>
        <p15:guide id="4" orient="horz" pos="3237" userDrawn="1">
          <p15:clr>
            <a:srgbClr val="A4A3A4"/>
          </p15:clr>
        </p15:guide>
        <p15:guide id="5" orient="horz" pos="2722" userDrawn="1">
          <p15:clr>
            <a:srgbClr val="A4A3A4"/>
          </p15:clr>
        </p15:guide>
        <p15:guide id="6" orient="horz" pos="32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48A"/>
    <a:srgbClr val="0000CC"/>
    <a:srgbClr val="99FF33"/>
    <a:srgbClr val="EEF165"/>
    <a:srgbClr val="73F1EB"/>
    <a:srgbClr val="C7E729"/>
    <a:srgbClr val="471886"/>
    <a:srgbClr val="800080"/>
    <a:srgbClr val="3366CC"/>
    <a:srgbClr val="E8B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D2F9E-5051-496E-BE39-6318CCB734B2}" v="232" dt="2023-05-19T13:07:53.215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59" d="100"/>
          <a:sy n="59" d="100"/>
        </p:scale>
        <p:origin x="720" y="77"/>
      </p:cViewPr>
      <p:guideLst>
        <p:guide orient="horz" pos="739"/>
        <p:guide pos="5411"/>
        <p:guide orient="horz" pos="1781"/>
        <p:guide orient="horz" pos="3237"/>
        <p:guide orient="horz" pos="2722"/>
        <p:guide orient="horz" pos="32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hawi Paswan" userId="a042e6c324845479" providerId="LiveId" clId="{296D2F9E-5051-496E-BE39-6318CCB734B2}"/>
    <pc:docChg chg="undo custSel addSld delSld modSld sldOrd modMainMaster modSection modNotesMaster">
      <pc:chgData name="Janhawi Paswan" userId="a042e6c324845479" providerId="LiveId" clId="{296D2F9E-5051-496E-BE39-6318CCB734B2}" dt="2023-05-19T13:07:53.215" v="2826"/>
      <pc:docMkLst>
        <pc:docMk/>
      </pc:docMkLst>
      <pc:sldChg chg="addSp delSp modSp mod modTransition setBg">
        <pc:chgData name="Janhawi Paswan" userId="a042e6c324845479" providerId="LiveId" clId="{296D2F9E-5051-496E-BE39-6318CCB734B2}" dt="2023-05-19T13:07:53.215" v="2826"/>
        <pc:sldMkLst>
          <pc:docMk/>
          <pc:sldMk cId="3435077016" sldId="259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3435077016" sldId="259"/>
            <ac:spMk id="2" creationId="{DA884D8B-635B-7402-1437-04A104C24B54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435077016" sldId="259"/>
            <ac:spMk id="3" creationId="{FAD9BE9C-B5EA-5DA0-9156-6E05D3882992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435077016" sldId="259"/>
            <ac:spMk id="4" creationId="{3324E804-5D73-9996-1913-1EF77F2E53C5}"/>
          </ac:spMkLst>
        </pc:spChg>
        <pc:spChg chg="add del mod">
          <ac:chgData name="Janhawi Paswan" userId="a042e6c324845479" providerId="LiveId" clId="{296D2F9E-5051-496E-BE39-6318CCB734B2}" dt="2023-04-27T13:55:57.841" v="1810" actId="931"/>
          <ac:spMkLst>
            <pc:docMk/>
            <pc:sldMk cId="3435077016" sldId="259"/>
            <ac:spMk id="6" creationId="{92D8C406-27B4-B9E7-51E6-2E9742A4362D}"/>
          </ac:spMkLst>
        </pc:spChg>
        <pc:spChg chg="add del mod">
          <ac:chgData name="Janhawi Paswan" userId="a042e6c324845479" providerId="LiveId" clId="{296D2F9E-5051-496E-BE39-6318CCB734B2}" dt="2023-04-28T04:23:21.959" v="2221" actId="478"/>
          <ac:spMkLst>
            <pc:docMk/>
            <pc:sldMk cId="3435077016" sldId="259"/>
            <ac:spMk id="10" creationId="{022D9020-47FD-46A0-E43F-E4A65E09C5DB}"/>
          </ac:spMkLst>
        </pc:spChg>
        <pc:spChg chg="mod">
          <ac:chgData name="Janhawi Paswan" userId="a042e6c324845479" providerId="LiveId" clId="{296D2F9E-5051-496E-BE39-6318CCB734B2}" dt="2023-04-28T04:15:08.520" v="2212" actId="13926"/>
          <ac:spMkLst>
            <pc:docMk/>
            <pc:sldMk cId="3435077016" sldId="259"/>
            <ac:spMk id="26" creationId="{70BA96D9-2E56-3DBD-6315-048A1B2800FB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435077016" sldId="259"/>
            <ac:spMk id="27" creationId="{64C89AC3-3D7A-65BB-C3F4-2B1CB19E78D1}"/>
          </ac:spMkLst>
        </pc:spChg>
        <pc:picChg chg="add del mod">
          <ac:chgData name="Janhawi Paswan" userId="a042e6c324845479" providerId="LiveId" clId="{296D2F9E-5051-496E-BE39-6318CCB734B2}" dt="2023-04-27T14:03:22.301" v="1906" actId="478"/>
          <ac:picMkLst>
            <pc:docMk/>
            <pc:sldMk cId="3435077016" sldId="259"/>
            <ac:picMk id="8" creationId="{2FDB1A1C-67E5-4A8E-9AC7-5270151CE541}"/>
          </ac:picMkLst>
        </pc:picChg>
        <pc:picChg chg="del mod">
          <ac:chgData name="Janhawi Paswan" userId="a042e6c324845479" providerId="LiveId" clId="{296D2F9E-5051-496E-BE39-6318CCB734B2}" dt="2023-04-27T13:55:43.602" v="1809" actId="478"/>
          <ac:picMkLst>
            <pc:docMk/>
            <pc:sldMk cId="3435077016" sldId="259"/>
            <ac:picMk id="22" creationId="{07415596-3C86-E792-A622-F817DB08D587}"/>
          </ac:picMkLst>
        </pc:picChg>
      </pc:sldChg>
      <pc:sldChg chg="modSp del setBg">
        <pc:chgData name="Janhawi Paswan" userId="a042e6c324845479" providerId="LiveId" clId="{296D2F9E-5051-496E-BE39-6318CCB734B2}" dt="2023-04-27T14:11:54.343" v="2027" actId="47"/>
        <pc:sldMkLst>
          <pc:docMk/>
          <pc:sldMk cId="1699088621" sldId="261"/>
        </pc:sldMkLst>
        <pc:graphicFrameChg chg="mod">
          <ac:chgData name="Janhawi Paswan" userId="a042e6c324845479" providerId="LiveId" clId="{296D2F9E-5051-496E-BE39-6318CCB734B2}" dt="2023-04-27T12:59:52.289" v="846"/>
          <ac:graphicFrameMkLst>
            <pc:docMk/>
            <pc:sldMk cId="1699088621" sldId="261"/>
            <ac:graphicFrameMk id="8" creationId="{19FBC95D-B600-B1AC-D5BA-3F204E3FE1DF}"/>
          </ac:graphicFrameMkLst>
        </pc:graphicFrameChg>
      </pc:sldChg>
      <pc:sldChg chg="modSp del">
        <pc:chgData name="Janhawi Paswan" userId="a042e6c324845479" providerId="LiveId" clId="{296D2F9E-5051-496E-BE39-6318CCB734B2}" dt="2023-04-27T14:11:53.052" v="2026" actId="47"/>
        <pc:sldMkLst>
          <pc:docMk/>
          <pc:sldMk cId="2752853293" sldId="262"/>
        </pc:sldMkLst>
        <pc:graphicFrameChg chg="mod">
          <ac:chgData name="Janhawi Paswan" userId="a042e6c324845479" providerId="LiveId" clId="{296D2F9E-5051-496E-BE39-6318CCB734B2}" dt="2023-04-27T12:59:52.289" v="846"/>
          <ac:graphicFrameMkLst>
            <pc:docMk/>
            <pc:sldMk cId="2752853293" sldId="262"/>
            <ac:graphicFrameMk id="9" creationId="{599C0C9D-9A88-B612-EE50-DB2991538472}"/>
          </ac:graphicFrameMkLst>
        </pc:graphicFrameChg>
      </pc:sldChg>
      <pc:sldChg chg="addSp delSp modSp mod modTransition setBg">
        <pc:chgData name="Janhawi Paswan" userId="a042e6c324845479" providerId="LiveId" clId="{296D2F9E-5051-496E-BE39-6318CCB734B2}" dt="2023-05-19T13:07:53.215" v="2826"/>
        <pc:sldMkLst>
          <pc:docMk/>
          <pc:sldMk cId="1096717490" sldId="263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1096717490" sldId="263"/>
            <ac:spMk id="2" creationId="{E9350B43-2FC6-DBFA-2920-C8265C1C6A48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1096717490" sldId="263"/>
            <ac:spMk id="3" creationId="{B1EFDBE1-8C88-4D39-6BA3-537373DFA091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1096717490" sldId="263"/>
            <ac:spMk id="4" creationId="{6D91CF39-6540-5B9E-8E6C-4310213A7FEF}"/>
          </ac:spMkLst>
        </pc:spChg>
        <pc:spChg chg="add del mod">
          <ac:chgData name="Janhawi Paswan" userId="a042e6c324845479" providerId="LiveId" clId="{296D2F9E-5051-496E-BE39-6318CCB734B2}" dt="2023-04-28T04:32:28.297" v="2246"/>
          <ac:spMkLst>
            <pc:docMk/>
            <pc:sldMk cId="1096717490" sldId="263"/>
            <ac:spMk id="5" creationId="{6A050659-D329-5346-949F-9393CE06FD8A}"/>
          </ac:spMkLst>
        </pc:spChg>
        <pc:spChg chg="add mod">
          <ac:chgData name="Janhawi Paswan" userId="a042e6c324845479" providerId="LiveId" clId="{296D2F9E-5051-496E-BE39-6318CCB734B2}" dt="2023-04-28T04:46:01.780" v="2386" actId="12"/>
          <ac:spMkLst>
            <pc:docMk/>
            <pc:sldMk cId="1096717490" sldId="263"/>
            <ac:spMk id="6" creationId="{A14684EC-7322-F847-0A9A-45DCA105A506}"/>
          </ac:spMkLst>
        </pc:spChg>
        <pc:spChg chg="mod">
          <ac:chgData name="Janhawi Paswan" userId="a042e6c324845479" providerId="LiveId" clId="{296D2F9E-5051-496E-BE39-6318CCB734B2}" dt="2023-04-28T04:44:20.262" v="2382" actId="114"/>
          <ac:spMkLst>
            <pc:docMk/>
            <pc:sldMk cId="1096717490" sldId="263"/>
            <ac:spMk id="14" creationId="{F5768EFB-B317-47EA-C969-D365EB136882}"/>
          </ac:spMkLst>
        </pc:spChg>
        <pc:spChg chg="mod">
          <ac:chgData name="Janhawi Paswan" userId="a042e6c324845479" providerId="LiveId" clId="{296D2F9E-5051-496E-BE39-6318CCB734B2}" dt="2023-04-28T04:45:24.485" v="2385" actId="113"/>
          <ac:spMkLst>
            <pc:docMk/>
            <pc:sldMk cId="1096717490" sldId="263"/>
            <ac:spMk id="16" creationId="{BB801EE7-C3C0-5B30-EB9B-2C995032EE99}"/>
          </ac:spMkLst>
        </pc:spChg>
        <pc:picChg chg="add del mod">
          <ac:chgData name="Janhawi Paswan" userId="a042e6c324845479" providerId="LiveId" clId="{296D2F9E-5051-496E-BE39-6318CCB734B2}" dt="2023-04-28T04:32:28.297" v="2246"/>
          <ac:picMkLst>
            <pc:docMk/>
            <pc:sldMk cId="1096717490" sldId="263"/>
            <ac:picMk id="1026" creationId="{A9D25BE6-D65C-4FD1-BB77-E531F1BA0377}"/>
          </ac:picMkLst>
        </pc:picChg>
      </pc:sldChg>
      <pc:sldChg chg="addSp delSp modSp mod ord modTransition">
        <pc:chgData name="Janhawi Paswan" userId="a042e6c324845479" providerId="LiveId" clId="{296D2F9E-5051-496E-BE39-6318CCB734B2}" dt="2023-05-19T13:07:53.215" v="2826"/>
        <pc:sldMkLst>
          <pc:docMk/>
          <pc:sldMk cId="1002104821" sldId="264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1002104821" sldId="264"/>
            <ac:spMk id="2" creationId="{EB170A85-84B6-5E89-7F16-4811AE5FD44B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1002104821" sldId="264"/>
            <ac:spMk id="3" creationId="{A29B6800-D0C2-8D9D-7F2C-5D0E41F51909}"/>
          </ac:spMkLst>
        </pc:spChg>
        <pc:spChg chg="add del mod">
          <ac:chgData name="Janhawi Paswan" userId="a042e6c324845479" providerId="LiveId" clId="{296D2F9E-5051-496E-BE39-6318CCB734B2}" dt="2023-05-19T13:04:08.781" v="2802"/>
          <ac:spMkLst>
            <pc:docMk/>
            <pc:sldMk cId="1002104821" sldId="264"/>
            <ac:spMk id="4" creationId="{9099A4E0-99CC-34E8-536B-35867E7C5AF2}"/>
          </ac:spMkLst>
        </pc:spChg>
        <pc:spChg chg="add mod">
          <ac:chgData name="Janhawi Paswan" userId="a042e6c324845479" providerId="LiveId" clId="{296D2F9E-5051-496E-BE39-6318CCB734B2}" dt="2023-05-18T06:25:07.242" v="2511"/>
          <ac:spMkLst>
            <pc:docMk/>
            <pc:sldMk cId="1002104821" sldId="264"/>
            <ac:spMk id="5" creationId="{60EAA68B-58D3-141C-C5C0-E4004FA9D6E3}"/>
          </ac:spMkLst>
        </pc:spChg>
        <pc:spChg chg="add del mod">
          <ac:chgData name="Janhawi Paswan" userId="a042e6c324845479" providerId="LiveId" clId="{296D2F9E-5051-496E-BE39-6318CCB734B2}" dt="2023-04-27T14:07:12.713" v="1953" actId="478"/>
          <ac:spMkLst>
            <pc:docMk/>
            <pc:sldMk cId="1002104821" sldId="264"/>
            <ac:spMk id="6" creationId="{934239C9-B853-0DEF-B1EC-5D3858F96B1A}"/>
          </ac:spMkLst>
        </pc:spChg>
        <pc:spChg chg="add del mod">
          <ac:chgData name="Janhawi Paswan" userId="a042e6c324845479" providerId="LiveId" clId="{296D2F9E-5051-496E-BE39-6318CCB734B2}" dt="2023-04-27T14:07:15.263" v="1955" actId="478"/>
          <ac:spMkLst>
            <pc:docMk/>
            <pc:sldMk cId="1002104821" sldId="264"/>
            <ac:spMk id="8" creationId="{7F5C35CD-4386-09A4-7CCD-B1E26A7547BD}"/>
          </ac:spMkLst>
        </pc:spChg>
        <pc:spChg chg="add del mod">
          <ac:chgData name="Janhawi Paswan" userId="a042e6c324845479" providerId="LiveId" clId="{296D2F9E-5051-496E-BE39-6318CCB734B2}" dt="2023-04-27T14:07:17.414" v="1957" actId="478"/>
          <ac:spMkLst>
            <pc:docMk/>
            <pc:sldMk cId="1002104821" sldId="264"/>
            <ac:spMk id="10" creationId="{7EF1510E-F90A-959C-CF77-AD0448E4D8B7}"/>
          </ac:spMkLst>
        </pc:spChg>
        <pc:spChg chg="add del mod">
          <ac:chgData name="Janhawi Paswan" userId="a042e6c324845479" providerId="LiveId" clId="{296D2F9E-5051-496E-BE39-6318CCB734B2}" dt="2023-04-27T14:07:19.694" v="1959" actId="478"/>
          <ac:spMkLst>
            <pc:docMk/>
            <pc:sldMk cId="1002104821" sldId="264"/>
            <ac:spMk id="12" creationId="{AE3D592A-96F8-190D-4F8D-B97C369FBA83}"/>
          </ac:spMkLst>
        </pc:spChg>
        <pc:spChg chg="add del mod">
          <ac:chgData name="Janhawi Paswan" userId="a042e6c324845479" providerId="LiveId" clId="{296D2F9E-5051-496E-BE39-6318CCB734B2}" dt="2023-04-27T14:08:03.820" v="1975" actId="478"/>
          <ac:spMkLst>
            <pc:docMk/>
            <pc:sldMk cId="1002104821" sldId="264"/>
            <ac:spMk id="14" creationId="{27378FAA-3D45-02B8-FBFF-8FA0DF248ABC}"/>
          </ac:spMkLst>
        </pc:spChg>
        <pc:spChg chg="add del mod">
          <ac:chgData name="Janhawi Paswan" userId="a042e6c324845479" providerId="LiveId" clId="{296D2F9E-5051-496E-BE39-6318CCB734B2}" dt="2023-04-27T14:08:01.661" v="1974" actId="478"/>
          <ac:spMkLst>
            <pc:docMk/>
            <pc:sldMk cId="1002104821" sldId="264"/>
            <ac:spMk id="16" creationId="{7F79D84C-2747-6D20-50A6-D637191559C7}"/>
          </ac:spMkLst>
        </pc:spChg>
        <pc:spChg chg="add del mod">
          <ac:chgData name="Janhawi Paswan" userId="a042e6c324845479" providerId="LiveId" clId="{296D2F9E-5051-496E-BE39-6318CCB734B2}" dt="2023-04-27T14:08:01.661" v="1974" actId="478"/>
          <ac:spMkLst>
            <pc:docMk/>
            <pc:sldMk cId="1002104821" sldId="264"/>
            <ac:spMk id="18" creationId="{860CED82-FB7D-C2E4-F61B-2E53722A4883}"/>
          </ac:spMkLst>
        </pc:spChg>
        <pc:spChg chg="add del mod">
          <ac:chgData name="Janhawi Paswan" userId="a042e6c324845479" providerId="LiveId" clId="{296D2F9E-5051-496E-BE39-6318CCB734B2}" dt="2023-04-27T14:08:01.661" v="1974" actId="478"/>
          <ac:spMkLst>
            <pc:docMk/>
            <pc:sldMk cId="1002104821" sldId="264"/>
            <ac:spMk id="20" creationId="{1E1AAAB1-B3A7-DD0A-39CF-14EA6C36AAE0}"/>
          </ac:spMkLst>
        </pc:spChg>
        <pc:spChg chg="add del mod">
          <ac:chgData name="Janhawi Paswan" userId="a042e6c324845479" providerId="LiveId" clId="{296D2F9E-5051-496E-BE39-6318CCB734B2}" dt="2023-04-27T14:08:01.661" v="1974" actId="478"/>
          <ac:spMkLst>
            <pc:docMk/>
            <pc:sldMk cId="1002104821" sldId="264"/>
            <ac:spMk id="22" creationId="{AEE52255-5BDB-F020-E0D4-6B5FEEFA7B00}"/>
          </ac:spMkLst>
        </pc:spChg>
        <pc:spChg chg="add del mod">
          <ac:chgData name="Janhawi Paswan" userId="a042e6c324845479" providerId="LiveId" clId="{296D2F9E-5051-496E-BE39-6318CCB734B2}" dt="2023-04-27T14:07:47.660" v="1963" actId="478"/>
          <ac:spMkLst>
            <pc:docMk/>
            <pc:sldMk cId="1002104821" sldId="264"/>
            <ac:spMk id="24" creationId="{E4DB9979-7E19-5F84-88A7-C96544DCCBDF}"/>
          </ac:spMkLst>
        </pc:spChg>
        <pc:spChg chg="del">
          <ac:chgData name="Janhawi Paswan" userId="a042e6c324845479" providerId="LiveId" clId="{296D2F9E-5051-496E-BE39-6318CCB734B2}" dt="2023-04-27T14:07:29.668" v="1962" actId="478"/>
          <ac:spMkLst>
            <pc:docMk/>
            <pc:sldMk cId="1002104821" sldId="264"/>
            <ac:spMk id="26" creationId="{F237C2FF-8AE7-02AF-7E17-D62F80F65FAA}"/>
          </ac:spMkLst>
        </pc:spChg>
        <pc:spChg chg="del">
          <ac:chgData name="Janhawi Paswan" userId="a042e6c324845479" providerId="LiveId" clId="{296D2F9E-5051-496E-BE39-6318CCB734B2}" dt="2023-04-27T14:07:26.084" v="1961" actId="478"/>
          <ac:spMkLst>
            <pc:docMk/>
            <pc:sldMk cId="1002104821" sldId="264"/>
            <ac:spMk id="27" creationId="{00C27F86-4C80-C4F3-6CE8-D40C84F64932}"/>
          </ac:spMkLst>
        </pc:spChg>
        <pc:spChg chg="del">
          <ac:chgData name="Janhawi Paswan" userId="a042e6c324845479" providerId="LiveId" clId="{296D2F9E-5051-496E-BE39-6318CCB734B2}" dt="2023-04-27T14:07:26.084" v="1961" actId="478"/>
          <ac:spMkLst>
            <pc:docMk/>
            <pc:sldMk cId="1002104821" sldId="264"/>
            <ac:spMk id="28" creationId="{437F270A-5AE8-3D7C-4649-C8CE5C3BBE73}"/>
          </ac:spMkLst>
        </pc:spChg>
        <pc:spChg chg="del">
          <ac:chgData name="Janhawi Paswan" userId="a042e6c324845479" providerId="LiveId" clId="{296D2F9E-5051-496E-BE39-6318CCB734B2}" dt="2023-04-27T14:07:21.461" v="1960" actId="478"/>
          <ac:spMkLst>
            <pc:docMk/>
            <pc:sldMk cId="1002104821" sldId="264"/>
            <ac:spMk id="29" creationId="{88C30139-2108-5DD5-D7B5-F4C5CA6CCBF3}"/>
          </ac:spMkLst>
        </pc:spChg>
        <pc:spChg chg="del mod">
          <ac:chgData name="Janhawi Paswan" userId="a042e6c324845479" providerId="LiveId" clId="{296D2F9E-5051-496E-BE39-6318CCB734B2}" dt="2023-04-27T14:08:07.018" v="1976" actId="478"/>
          <ac:spMkLst>
            <pc:docMk/>
            <pc:sldMk cId="1002104821" sldId="264"/>
            <ac:spMk id="30" creationId="{7E1DA776-AFFE-AE39-7F7B-59EB501D7E5F}"/>
          </ac:spMkLst>
        </pc:spChg>
        <pc:spChg chg="del">
          <ac:chgData name="Janhawi Paswan" userId="a042e6c324845479" providerId="LiveId" clId="{296D2F9E-5051-496E-BE39-6318CCB734B2}" dt="2023-04-27T14:07:26.084" v="1961" actId="478"/>
          <ac:spMkLst>
            <pc:docMk/>
            <pc:sldMk cId="1002104821" sldId="264"/>
            <ac:spMk id="31" creationId="{1F74C8AB-F847-F58A-7B89-FC1F3E125FB9}"/>
          </ac:spMkLst>
        </pc:spChg>
        <pc:spChg chg="del">
          <ac:chgData name="Janhawi Paswan" userId="a042e6c324845479" providerId="LiveId" clId="{296D2F9E-5051-496E-BE39-6318CCB734B2}" dt="2023-04-27T14:07:26.084" v="1961" actId="478"/>
          <ac:spMkLst>
            <pc:docMk/>
            <pc:sldMk cId="1002104821" sldId="264"/>
            <ac:spMk id="32" creationId="{0A4B179D-6ECE-CDC7-80E3-5E1843793A1D}"/>
          </ac:spMkLst>
        </pc:spChg>
        <pc:spChg chg="add del mod">
          <ac:chgData name="Janhawi Paswan" userId="a042e6c324845479" providerId="LiveId" clId="{296D2F9E-5051-496E-BE39-6318CCB734B2}" dt="2023-04-27T14:08:07.018" v="1976" actId="478"/>
          <ac:spMkLst>
            <pc:docMk/>
            <pc:sldMk cId="1002104821" sldId="264"/>
            <ac:spMk id="33" creationId="{AC571DC4-659A-7AAA-9B06-206D05D52F80}"/>
          </ac:spMkLst>
        </pc:spChg>
        <pc:spChg chg="del">
          <ac:chgData name="Janhawi Paswan" userId="a042e6c324845479" providerId="LiveId" clId="{296D2F9E-5051-496E-BE39-6318CCB734B2}" dt="2023-04-27T14:08:03.820" v="1975" actId="478"/>
          <ac:spMkLst>
            <pc:docMk/>
            <pc:sldMk cId="1002104821" sldId="264"/>
            <ac:spMk id="34" creationId="{20510531-78E7-6DD4-B8ED-F8484240C2E1}"/>
          </ac:spMkLst>
        </pc:spChg>
        <pc:spChg chg="mod">
          <ac:chgData name="Janhawi Paswan" userId="a042e6c324845479" providerId="LiveId" clId="{296D2F9E-5051-496E-BE39-6318CCB734B2}" dt="2023-05-18T06:54:42.120" v="2694" actId="27636"/>
          <ac:spMkLst>
            <pc:docMk/>
            <pc:sldMk cId="1002104821" sldId="264"/>
            <ac:spMk id="38" creationId="{BE14C3C8-CE39-133E-31F8-E2A69DFA914D}"/>
          </ac:spMkLst>
        </pc:spChg>
        <pc:picChg chg="del">
          <ac:chgData name="Janhawi Paswan" userId="a042e6c324845479" providerId="LiveId" clId="{296D2F9E-5051-496E-BE39-6318CCB734B2}" dt="2023-04-27T14:07:11.675" v="1952" actId="478"/>
          <ac:picMkLst>
            <pc:docMk/>
            <pc:sldMk cId="1002104821" sldId="264"/>
            <ac:picMk id="45" creationId="{BF83E8E2-2284-9684-FCF6-1A6EA943A1FB}"/>
          </ac:picMkLst>
        </pc:picChg>
        <pc:picChg chg="del">
          <ac:chgData name="Janhawi Paswan" userId="a042e6c324845479" providerId="LiveId" clId="{296D2F9E-5051-496E-BE39-6318CCB734B2}" dt="2023-04-27T14:07:13.770" v="1954" actId="478"/>
          <ac:picMkLst>
            <pc:docMk/>
            <pc:sldMk cId="1002104821" sldId="264"/>
            <ac:picMk id="48" creationId="{B0AC71BE-6C36-5953-EF84-04DB27D399EF}"/>
          </ac:picMkLst>
        </pc:picChg>
        <pc:picChg chg="del">
          <ac:chgData name="Janhawi Paswan" userId="a042e6c324845479" providerId="LiveId" clId="{296D2F9E-5051-496E-BE39-6318CCB734B2}" dt="2023-04-27T14:07:16.209" v="1956" actId="478"/>
          <ac:picMkLst>
            <pc:docMk/>
            <pc:sldMk cId="1002104821" sldId="264"/>
            <ac:picMk id="51" creationId="{E67A1306-8387-8408-FEAF-520A43BB1D8D}"/>
          </ac:picMkLst>
        </pc:picChg>
        <pc:picChg chg="del">
          <ac:chgData name="Janhawi Paswan" userId="a042e6c324845479" providerId="LiveId" clId="{296D2F9E-5051-496E-BE39-6318CCB734B2}" dt="2023-04-27T14:07:18.654" v="1958" actId="478"/>
          <ac:picMkLst>
            <pc:docMk/>
            <pc:sldMk cId="1002104821" sldId="264"/>
            <ac:picMk id="58" creationId="{A5E932A8-FB95-D4B9-7C31-E32737B02106}"/>
          </ac:picMkLst>
        </pc:picChg>
      </pc:sldChg>
      <pc:sldChg chg="addSp delSp modSp add del mod modNotes">
        <pc:chgData name="Janhawi Paswan" userId="a042e6c324845479" providerId="LiveId" clId="{296D2F9E-5051-496E-BE39-6318CCB734B2}" dt="2023-04-28T04:39:47.125" v="2355" actId="2696"/>
        <pc:sldMkLst>
          <pc:docMk/>
          <pc:sldMk cId="1234133501" sldId="266"/>
        </pc:sldMkLst>
        <pc:spChg chg="add mod">
          <ac:chgData name="Janhawi Paswan" userId="a042e6c324845479" providerId="LiveId" clId="{296D2F9E-5051-496E-BE39-6318CCB734B2}" dt="2023-04-28T04:37:19.894" v="2339" actId="478"/>
          <ac:spMkLst>
            <pc:docMk/>
            <pc:sldMk cId="1234133501" sldId="266"/>
            <ac:spMk id="5" creationId="{0DA31F0F-3083-513C-E457-C32FDE59C1D8}"/>
          </ac:spMkLst>
        </pc:spChg>
        <pc:spChg chg="mod">
          <ac:chgData name="Janhawi Paswan" userId="a042e6c324845479" providerId="LiveId" clId="{296D2F9E-5051-496E-BE39-6318CCB734B2}" dt="2023-04-28T04:37:55.207" v="2342"/>
          <ac:spMkLst>
            <pc:docMk/>
            <pc:sldMk cId="1234133501" sldId="266"/>
            <ac:spMk id="10" creationId="{9645BD6E-D504-0AAE-E7AB-615D99588185}"/>
          </ac:spMkLst>
        </pc:spChg>
        <pc:graphicFrameChg chg="del mod">
          <ac:chgData name="Janhawi Paswan" userId="a042e6c324845479" providerId="LiveId" clId="{296D2F9E-5051-496E-BE39-6318CCB734B2}" dt="2023-04-28T04:37:19.894" v="2339" actId="478"/>
          <ac:graphicFrameMkLst>
            <pc:docMk/>
            <pc:sldMk cId="1234133501" sldId="266"/>
            <ac:graphicFrameMk id="14" creationId="{8B282638-605F-AABF-CB34-2453951B1089}"/>
          </ac:graphicFrameMkLst>
        </pc:graphicFrameChg>
      </pc:sldChg>
      <pc:sldChg chg="modSp del modNotes">
        <pc:chgData name="Janhawi Paswan" userId="a042e6c324845479" providerId="LiveId" clId="{296D2F9E-5051-496E-BE39-6318CCB734B2}" dt="2023-04-27T14:11:49.014" v="2025" actId="47"/>
        <pc:sldMkLst>
          <pc:docMk/>
          <pc:sldMk cId="327257719" sldId="267"/>
        </pc:sldMkLst>
        <pc:spChg chg="mod">
          <ac:chgData name="Janhawi Paswan" userId="a042e6c324845479" providerId="LiveId" clId="{296D2F9E-5051-496E-BE39-6318CCB734B2}" dt="2023-04-27T12:59:52.289" v="846"/>
          <ac:spMkLst>
            <pc:docMk/>
            <pc:sldMk cId="327257719" sldId="267"/>
            <ac:spMk id="2" creationId="{BFD7679D-DC49-184B-33D7-D460C700C85D}"/>
          </ac:spMkLst>
        </pc:spChg>
      </pc:sldChg>
      <pc:sldChg chg="del modNotes">
        <pc:chgData name="Janhawi Paswan" userId="a042e6c324845479" providerId="LiveId" clId="{296D2F9E-5051-496E-BE39-6318CCB734B2}" dt="2023-04-28T04:58:19.830" v="2495" actId="2696"/>
        <pc:sldMkLst>
          <pc:docMk/>
          <pc:sldMk cId="2759600390" sldId="268"/>
        </pc:sldMkLst>
      </pc:sldChg>
      <pc:sldChg chg="modSp modTransition">
        <pc:chgData name="Janhawi Paswan" userId="a042e6c324845479" providerId="LiveId" clId="{296D2F9E-5051-496E-BE39-6318CCB734B2}" dt="2023-05-19T13:07:53.215" v="2826"/>
        <pc:sldMkLst>
          <pc:docMk/>
          <pc:sldMk cId="417536504" sldId="272"/>
        </pc:sldMkLst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417536504" sldId="272"/>
            <ac:spMk id="3" creationId="{CA0D2251-7AFE-1B36-778C-D116EDBB7FDE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417536504" sldId="272"/>
            <ac:spMk id="4" creationId="{A068A2BD-4ABD-F438-A333-09607E604847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417536504" sldId="272"/>
            <ac:spMk id="5" creationId="{BF4A0322-0501-8C45-F236-344B288D4EC9}"/>
          </ac:spMkLst>
        </pc:spChg>
      </pc:sldChg>
      <pc:sldChg chg="addSp delSp modSp mod modTransition modNotes">
        <pc:chgData name="Janhawi Paswan" userId="a042e6c324845479" providerId="LiveId" clId="{296D2F9E-5051-496E-BE39-6318CCB734B2}" dt="2023-05-19T13:07:53.215" v="2826"/>
        <pc:sldMkLst>
          <pc:docMk/>
          <pc:sldMk cId="3474133943" sldId="273"/>
        </pc:sldMkLst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474133943" sldId="273"/>
            <ac:spMk id="3" creationId="{3774C51A-E7AD-AD8D-5ED8-1639F36FCAA1}"/>
          </ac:spMkLst>
        </pc:spChg>
        <pc:spChg chg="mod">
          <ac:chgData name="Janhawi Paswan" userId="a042e6c324845479" providerId="LiveId" clId="{296D2F9E-5051-496E-BE39-6318CCB734B2}" dt="2023-05-19T12:55:55.088" v="2743" actId="207"/>
          <ac:spMkLst>
            <pc:docMk/>
            <pc:sldMk cId="3474133943" sldId="273"/>
            <ac:spMk id="4" creationId="{45878135-3F5C-BB53-0082-122956799B79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474133943" sldId="273"/>
            <ac:spMk id="5" creationId="{3A015BB0-5C53-F575-0360-C55D00BA7ABB}"/>
          </ac:spMkLst>
        </pc:spChg>
        <pc:graphicFrameChg chg="mod modGraphic">
          <ac:chgData name="Janhawi Paswan" userId="a042e6c324845479" providerId="LiveId" clId="{296D2F9E-5051-496E-BE39-6318CCB734B2}" dt="2023-05-19T12:56:05.574" v="2744" actId="207"/>
          <ac:graphicFrameMkLst>
            <pc:docMk/>
            <pc:sldMk cId="3474133943" sldId="273"/>
            <ac:graphicFrameMk id="2" creationId="{14883AB6-E6D8-70A9-3CCB-61E120FC6000}"/>
          </ac:graphicFrameMkLst>
        </pc:graphicFrameChg>
        <pc:picChg chg="add del">
          <ac:chgData name="Janhawi Paswan" userId="a042e6c324845479" providerId="LiveId" clId="{296D2F9E-5051-496E-BE39-6318CCB734B2}" dt="2023-04-27T13:56:12.686" v="1812" actId="478"/>
          <ac:picMkLst>
            <pc:docMk/>
            <pc:sldMk cId="3474133943" sldId="273"/>
            <ac:picMk id="3" creationId="{419BA32F-BAA7-604B-798F-8448AA72E646}"/>
          </ac:picMkLst>
        </pc:picChg>
      </pc:sldChg>
      <pc:sldChg chg="addSp delSp modSp mod ord modTransition">
        <pc:chgData name="Janhawi Paswan" userId="a042e6c324845479" providerId="LiveId" clId="{296D2F9E-5051-496E-BE39-6318CCB734B2}" dt="2023-05-19T13:07:53.215" v="2826"/>
        <pc:sldMkLst>
          <pc:docMk/>
          <pc:sldMk cId="520000563" sldId="278"/>
        </pc:sldMkLst>
        <pc:spChg chg="add mod">
          <ac:chgData name="Janhawi Paswan" userId="a042e6c324845479" providerId="LiveId" clId="{296D2F9E-5051-496E-BE39-6318CCB734B2}" dt="2023-04-27T13:26:17.044" v="1146" actId="1076"/>
          <ac:spMkLst>
            <pc:docMk/>
            <pc:sldMk cId="520000563" sldId="278"/>
            <ac:spMk id="2" creationId="{21827145-AFEB-ED10-E0E2-04D676CDF899}"/>
          </ac:spMkLst>
        </pc:spChg>
        <pc:spChg chg="del mod">
          <ac:chgData name="Janhawi Paswan" userId="a042e6c324845479" providerId="LiveId" clId="{296D2F9E-5051-496E-BE39-6318CCB734B2}" dt="2023-04-27T11:46:25.168" v="4" actId="478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520000563" sldId="278"/>
            <ac:spMk id="3" creationId="{B9B436D5-3B9D-57DE-2213-AF15BAA4877E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520000563" sldId="278"/>
            <ac:spMk id="4" creationId="{4A2C5BAF-1E33-DCB0-E54B-DA0BE8D97614}"/>
          </ac:spMkLst>
        </pc:spChg>
        <pc:spChg chg="add mod">
          <ac:chgData name="Janhawi Paswan" userId="a042e6c324845479" providerId="LiveId" clId="{296D2F9E-5051-496E-BE39-6318CCB734B2}" dt="2023-04-27T13:23:33.319" v="1134" actId="207"/>
          <ac:spMkLst>
            <pc:docMk/>
            <pc:sldMk cId="520000563" sldId="278"/>
            <ac:spMk id="6" creationId="{ACF3EDEA-D348-C66D-EFB2-648F1DF605EF}"/>
          </ac:spMkLst>
        </pc:spChg>
        <pc:spChg chg="add mod">
          <ac:chgData name="Janhawi Paswan" userId="a042e6c324845479" providerId="LiveId" clId="{296D2F9E-5051-496E-BE39-6318CCB734B2}" dt="2023-05-18T07:13:03.901" v="2738" actId="207"/>
          <ac:spMkLst>
            <pc:docMk/>
            <pc:sldMk cId="520000563" sldId="278"/>
            <ac:spMk id="7" creationId="{55443006-1BB1-B9A6-AD4D-4EB2C55D9B27}"/>
          </ac:spMkLst>
        </pc:spChg>
        <pc:spChg chg="add mod">
          <ac:chgData name="Janhawi Paswan" userId="a042e6c324845479" providerId="LiveId" clId="{296D2F9E-5051-496E-BE39-6318CCB734B2}" dt="2023-05-18T06:51:23.449" v="2686" actId="14100"/>
          <ac:spMkLst>
            <pc:docMk/>
            <pc:sldMk cId="520000563" sldId="278"/>
            <ac:spMk id="8" creationId="{23C7A0B3-24AC-E003-540E-3343FC0C9E4C}"/>
          </ac:spMkLst>
        </pc:spChg>
        <pc:spChg chg="add mod">
          <ac:chgData name="Janhawi Paswan" userId="a042e6c324845479" providerId="LiveId" clId="{296D2F9E-5051-496E-BE39-6318CCB734B2}" dt="2023-05-18T06:51:26.449" v="2687" actId="14100"/>
          <ac:spMkLst>
            <pc:docMk/>
            <pc:sldMk cId="520000563" sldId="278"/>
            <ac:spMk id="9" creationId="{DDC2EB42-6BC5-C9E0-B7E1-DD4A75FE4DE8}"/>
          </ac:spMkLst>
        </pc:spChg>
        <pc:spChg chg="add mod">
          <ac:chgData name="Janhawi Paswan" userId="a042e6c324845479" providerId="LiveId" clId="{296D2F9E-5051-496E-BE39-6318CCB734B2}" dt="2023-05-18T06:51:20.563" v="2685" actId="14100"/>
          <ac:spMkLst>
            <pc:docMk/>
            <pc:sldMk cId="520000563" sldId="278"/>
            <ac:spMk id="10" creationId="{A0BD00A0-A92C-F10F-42AF-BE7BD46E53AC}"/>
          </ac:spMkLst>
        </pc:spChg>
        <pc:spChg chg="add mod">
          <ac:chgData name="Janhawi Paswan" userId="a042e6c324845479" providerId="LiveId" clId="{296D2F9E-5051-496E-BE39-6318CCB734B2}" dt="2023-05-18T06:51:17.545" v="2684" actId="14100"/>
          <ac:spMkLst>
            <pc:docMk/>
            <pc:sldMk cId="520000563" sldId="278"/>
            <ac:spMk id="11" creationId="{5C81B1DE-A5EE-C3D5-5829-F1D1E93C4C67}"/>
          </ac:spMkLst>
        </pc:spChg>
        <pc:spChg chg="add del mod">
          <ac:chgData name="Janhawi Paswan" userId="a042e6c324845479" providerId="LiveId" clId="{296D2F9E-5051-496E-BE39-6318CCB734B2}" dt="2023-04-27T11:53:09.069" v="25" actId="478"/>
          <ac:spMkLst>
            <pc:docMk/>
            <pc:sldMk cId="520000563" sldId="278"/>
            <ac:spMk id="12" creationId="{A59BF8F9-5D39-BAC3-B166-CDE01392D31B}"/>
          </ac:spMkLst>
        </pc:spChg>
        <pc:spChg chg="add mod">
          <ac:chgData name="Janhawi Paswan" userId="a042e6c324845479" providerId="LiveId" clId="{296D2F9E-5051-496E-BE39-6318CCB734B2}" dt="2023-05-18T07:13:03.901" v="2738" actId="207"/>
          <ac:spMkLst>
            <pc:docMk/>
            <pc:sldMk cId="520000563" sldId="278"/>
            <ac:spMk id="13" creationId="{3E5C72AF-4E0C-A852-65FF-B41E6B4B9DCE}"/>
          </ac:spMkLst>
        </pc:spChg>
        <pc:spChg chg="add del mod">
          <ac:chgData name="Janhawi Paswan" userId="a042e6c324845479" providerId="LiveId" clId="{296D2F9E-5051-496E-BE39-6318CCB734B2}" dt="2023-04-27T11:53:29.299" v="30" actId="478"/>
          <ac:spMkLst>
            <pc:docMk/>
            <pc:sldMk cId="520000563" sldId="278"/>
            <ac:spMk id="14" creationId="{4B8959D5-07A5-B6BD-14E7-D9EDC55EEF92}"/>
          </ac:spMkLst>
        </pc:spChg>
        <pc:spChg chg="add mod">
          <ac:chgData name="Janhawi Paswan" userId="a042e6c324845479" providerId="LiveId" clId="{296D2F9E-5051-496E-BE39-6318CCB734B2}" dt="2023-05-18T06:51:09.188" v="2682" actId="14100"/>
          <ac:spMkLst>
            <pc:docMk/>
            <pc:sldMk cId="520000563" sldId="278"/>
            <ac:spMk id="15" creationId="{2D4449DD-A6CC-5EEB-200A-97304A227F2C}"/>
          </ac:spMkLst>
        </pc:spChg>
        <pc:spChg chg="add mod">
          <ac:chgData name="Janhawi Paswan" userId="a042e6c324845479" providerId="LiveId" clId="{296D2F9E-5051-496E-BE39-6318CCB734B2}" dt="2023-05-18T06:51:12.315" v="2683" actId="14100"/>
          <ac:spMkLst>
            <pc:docMk/>
            <pc:sldMk cId="520000563" sldId="278"/>
            <ac:spMk id="16" creationId="{396996C3-BB70-9218-0292-165AD2171CCA}"/>
          </ac:spMkLst>
        </pc:spChg>
        <pc:spChg chg="add mod">
          <ac:chgData name="Janhawi Paswan" userId="a042e6c324845479" providerId="LiveId" clId="{296D2F9E-5051-496E-BE39-6318CCB734B2}" dt="2023-05-18T07:13:03.901" v="2738" actId="207"/>
          <ac:spMkLst>
            <pc:docMk/>
            <pc:sldMk cId="520000563" sldId="278"/>
            <ac:spMk id="17" creationId="{0B56AB08-AEBA-3B51-25B2-78F055F12F67}"/>
          </ac:spMkLst>
        </pc:spChg>
        <pc:spChg chg="add mod">
          <ac:chgData name="Janhawi Paswan" userId="a042e6c324845479" providerId="LiveId" clId="{296D2F9E-5051-496E-BE39-6318CCB734B2}" dt="2023-05-18T06:51:48.174" v="2691" actId="1076"/>
          <ac:spMkLst>
            <pc:docMk/>
            <pc:sldMk cId="520000563" sldId="278"/>
            <ac:spMk id="18" creationId="{8A693F4B-46E0-640D-85E2-7C0A81836624}"/>
          </ac:spMkLst>
        </pc:spChg>
        <pc:spChg chg="add mod">
          <ac:chgData name="Janhawi Paswan" userId="a042e6c324845479" providerId="LiveId" clId="{296D2F9E-5051-496E-BE39-6318CCB734B2}" dt="2023-05-18T06:51:50.286" v="2692" actId="1076"/>
          <ac:spMkLst>
            <pc:docMk/>
            <pc:sldMk cId="520000563" sldId="278"/>
            <ac:spMk id="19" creationId="{CDFC93D2-D450-64CD-0A25-84B258104288}"/>
          </ac:spMkLst>
        </pc:spChg>
        <pc:spChg chg="add del mod">
          <ac:chgData name="Janhawi Paswan" userId="a042e6c324845479" providerId="LiveId" clId="{296D2F9E-5051-496E-BE39-6318CCB734B2}" dt="2023-04-27T12:27:09.662" v="500" actId="478"/>
          <ac:spMkLst>
            <pc:docMk/>
            <pc:sldMk cId="520000563" sldId="278"/>
            <ac:spMk id="20" creationId="{BEF026EA-FA9D-0267-5CC0-174A24E9A2B5}"/>
          </ac:spMkLst>
        </pc:spChg>
        <pc:spChg chg="add del mod">
          <ac:chgData name="Janhawi Paswan" userId="a042e6c324845479" providerId="LiveId" clId="{296D2F9E-5051-496E-BE39-6318CCB734B2}" dt="2023-04-27T12:27:11.174" v="501" actId="478"/>
          <ac:spMkLst>
            <pc:docMk/>
            <pc:sldMk cId="520000563" sldId="278"/>
            <ac:spMk id="21" creationId="{987E0C0F-D287-1E99-32D2-092C7624EF03}"/>
          </ac:spMkLst>
        </pc:spChg>
        <pc:spChg chg="add del">
          <ac:chgData name="Janhawi Paswan" userId="a042e6c324845479" providerId="LiveId" clId="{296D2F9E-5051-496E-BE39-6318CCB734B2}" dt="2023-04-27T11:56:28.039" v="62" actId="11529"/>
          <ac:spMkLst>
            <pc:docMk/>
            <pc:sldMk cId="520000563" sldId="278"/>
            <ac:spMk id="22" creationId="{E1A5E224-D03A-933A-684D-522A7D42CBD7}"/>
          </ac:spMkLst>
        </pc:spChg>
        <pc:spChg chg="add del mod">
          <ac:chgData name="Janhawi Paswan" userId="a042e6c324845479" providerId="LiveId" clId="{296D2F9E-5051-496E-BE39-6318CCB734B2}" dt="2023-04-27T11:57:34.287" v="67" actId="478"/>
          <ac:spMkLst>
            <pc:docMk/>
            <pc:sldMk cId="520000563" sldId="278"/>
            <ac:spMk id="23" creationId="{BEC19241-5604-6555-C18D-78F54AB342E9}"/>
          </ac:spMkLst>
        </pc:spChg>
        <pc:spChg chg="add del mod">
          <ac:chgData name="Janhawi Paswan" userId="a042e6c324845479" providerId="LiveId" clId="{296D2F9E-5051-496E-BE39-6318CCB734B2}" dt="2023-04-27T12:27:12.118" v="502" actId="478"/>
          <ac:spMkLst>
            <pc:docMk/>
            <pc:sldMk cId="520000563" sldId="278"/>
            <ac:spMk id="24" creationId="{3ACA32CC-D87B-C62D-C0B4-A1037A22D349}"/>
          </ac:spMkLst>
        </pc:spChg>
        <pc:spChg chg="add mod">
          <ac:chgData name="Janhawi Paswan" userId="a042e6c324845479" providerId="LiveId" clId="{296D2F9E-5051-496E-BE39-6318CCB734B2}" dt="2023-04-27T13:54:06.095" v="1801" actId="14100"/>
          <ac:spMkLst>
            <pc:docMk/>
            <pc:sldMk cId="520000563" sldId="278"/>
            <ac:spMk id="25" creationId="{2193ECF3-82BB-10EE-E766-6006EB6220E7}"/>
          </ac:spMkLst>
        </pc:spChg>
        <pc:spChg chg="add mod">
          <ac:chgData name="Janhawi Paswan" userId="a042e6c324845479" providerId="LiveId" clId="{296D2F9E-5051-496E-BE39-6318CCB734B2}" dt="2023-04-27T13:54:41.170" v="1807" actId="207"/>
          <ac:spMkLst>
            <pc:docMk/>
            <pc:sldMk cId="520000563" sldId="278"/>
            <ac:spMk id="26" creationId="{7B2DD7F8-72F0-AF2A-861A-8C3173130C39}"/>
          </ac:spMkLst>
        </pc:spChg>
        <pc:spChg chg="add mod">
          <ac:chgData name="Janhawi Paswan" userId="a042e6c324845479" providerId="LiveId" clId="{296D2F9E-5051-496E-BE39-6318CCB734B2}" dt="2023-04-27T13:54:33.482" v="1806" actId="14100"/>
          <ac:spMkLst>
            <pc:docMk/>
            <pc:sldMk cId="520000563" sldId="278"/>
            <ac:spMk id="27" creationId="{0CF7F42F-9A49-BCBB-1848-E355BE1EC1DF}"/>
          </ac:spMkLst>
        </pc:spChg>
        <pc:spChg chg="add del">
          <ac:chgData name="Janhawi Paswan" userId="a042e6c324845479" providerId="LiveId" clId="{296D2F9E-5051-496E-BE39-6318CCB734B2}" dt="2023-04-27T12:28:27.183" v="510" actId="478"/>
          <ac:spMkLst>
            <pc:docMk/>
            <pc:sldMk cId="520000563" sldId="278"/>
            <ac:spMk id="28" creationId="{4026985D-7FF3-653C-A4EC-C8C27E276253}"/>
          </ac:spMkLst>
        </pc:spChg>
        <pc:spChg chg="add del mod">
          <ac:chgData name="Janhawi Paswan" userId="a042e6c324845479" providerId="LiveId" clId="{296D2F9E-5051-496E-BE39-6318CCB734B2}" dt="2023-04-27T12:29:08.437" v="513" actId="478"/>
          <ac:spMkLst>
            <pc:docMk/>
            <pc:sldMk cId="520000563" sldId="278"/>
            <ac:spMk id="29" creationId="{3B82F3D6-5705-5F97-AF5A-6A436B9C3707}"/>
          </ac:spMkLst>
        </pc:spChg>
        <pc:spChg chg="add mod">
          <ac:chgData name="Janhawi Paswan" userId="a042e6c324845479" providerId="LiveId" clId="{296D2F9E-5051-496E-BE39-6318CCB734B2}" dt="2023-04-27T13:53:38.610" v="1799" actId="14100"/>
          <ac:spMkLst>
            <pc:docMk/>
            <pc:sldMk cId="520000563" sldId="278"/>
            <ac:spMk id="30" creationId="{89F44D6D-882D-EB3E-F8F8-4C24E895BDAC}"/>
          </ac:spMkLst>
        </pc:spChg>
        <pc:spChg chg="add mod">
          <ac:chgData name="Janhawi Paswan" userId="a042e6c324845479" providerId="LiveId" clId="{296D2F9E-5051-496E-BE39-6318CCB734B2}" dt="2023-05-18T07:12:24.864" v="2737" actId="207"/>
          <ac:spMkLst>
            <pc:docMk/>
            <pc:sldMk cId="520000563" sldId="278"/>
            <ac:spMk id="31" creationId="{6F6F39DA-CEBF-91D0-D6D9-F74C7012C2E1}"/>
          </ac:spMkLst>
        </pc:spChg>
        <pc:spChg chg="add mod">
          <ac:chgData name="Janhawi Paswan" userId="a042e6c324845479" providerId="LiveId" clId="{296D2F9E-5051-496E-BE39-6318CCB734B2}" dt="2023-05-18T07:12:24.864" v="2737" actId="207"/>
          <ac:spMkLst>
            <pc:docMk/>
            <pc:sldMk cId="520000563" sldId="278"/>
            <ac:spMk id="32" creationId="{10904621-FD5E-5603-C844-FE5F72DD9252}"/>
          </ac:spMkLst>
        </pc:spChg>
        <pc:spChg chg="add del">
          <ac:chgData name="Janhawi Paswan" userId="a042e6c324845479" providerId="LiveId" clId="{296D2F9E-5051-496E-BE39-6318CCB734B2}" dt="2023-04-27T12:31:19.657" v="526" actId="478"/>
          <ac:spMkLst>
            <pc:docMk/>
            <pc:sldMk cId="520000563" sldId="278"/>
            <ac:spMk id="33" creationId="{6833BEDA-1369-4F2B-EC0E-DA6FD556F9EE}"/>
          </ac:spMkLst>
        </pc:spChg>
        <pc:spChg chg="add del mod">
          <ac:chgData name="Janhawi Paswan" userId="a042e6c324845479" providerId="LiveId" clId="{296D2F9E-5051-496E-BE39-6318CCB734B2}" dt="2023-04-27T12:31:08.549" v="525" actId="478"/>
          <ac:spMkLst>
            <pc:docMk/>
            <pc:sldMk cId="520000563" sldId="278"/>
            <ac:spMk id="34" creationId="{9CB50072-43E1-59B1-C50A-470C38656A68}"/>
          </ac:spMkLst>
        </pc:spChg>
        <pc:spChg chg="add del mod">
          <ac:chgData name="Janhawi Paswan" userId="a042e6c324845479" providerId="LiveId" clId="{296D2F9E-5051-496E-BE39-6318CCB734B2}" dt="2023-04-27T12:36:09.547" v="584" actId="478"/>
          <ac:spMkLst>
            <pc:docMk/>
            <pc:sldMk cId="520000563" sldId="278"/>
            <ac:spMk id="35" creationId="{7A138D56-63F8-8F47-DC54-B94DD0531CC8}"/>
          </ac:spMkLst>
        </pc:spChg>
        <pc:spChg chg="add del mod">
          <ac:chgData name="Janhawi Paswan" userId="a042e6c324845479" providerId="LiveId" clId="{296D2F9E-5051-496E-BE39-6318CCB734B2}" dt="2023-04-27T12:37:25.005" v="586" actId="478"/>
          <ac:spMkLst>
            <pc:docMk/>
            <pc:sldMk cId="520000563" sldId="278"/>
            <ac:spMk id="36" creationId="{80700726-33B5-F350-530E-DE54D7DD0BA8}"/>
          </ac:spMkLst>
        </pc:spChg>
        <pc:spChg chg="add del mod">
          <ac:chgData name="Janhawi Paswan" userId="a042e6c324845479" providerId="LiveId" clId="{296D2F9E-5051-496E-BE39-6318CCB734B2}" dt="2023-04-27T12:41:34.855" v="610" actId="478"/>
          <ac:spMkLst>
            <pc:docMk/>
            <pc:sldMk cId="520000563" sldId="278"/>
            <ac:spMk id="39" creationId="{2674AB1D-F811-EDC9-61A8-D91A1A2FC327}"/>
          </ac:spMkLst>
        </pc:spChg>
        <pc:spChg chg="add mod">
          <ac:chgData name="Janhawi Paswan" userId="a042e6c324845479" providerId="LiveId" clId="{296D2F9E-5051-496E-BE39-6318CCB734B2}" dt="2023-05-18T06:48:09.919" v="2680" actId="207"/>
          <ac:spMkLst>
            <pc:docMk/>
            <pc:sldMk cId="520000563" sldId="278"/>
            <ac:spMk id="40" creationId="{2C4A477E-170D-6E9D-E52E-BE2D741785EB}"/>
          </ac:spMkLst>
        </pc:spChg>
        <pc:spChg chg="add mod">
          <ac:chgData name="Janhawi Paswan" userId="a042e6c324845479" providerId="LiveId" clId="{296D2F9E-5051-496E-BE39-6318CCB734B2}" dt="2023-05-18T06:47:57.279" v="2679" actId="207"/>
          <ac:spMkLst>
            <pc:docMk/>
            <pc:sldMk cId="520000563" sldId="278"/>
            <ac:spMk id="41" creationId="{BE2A85DB-9533-7493-E7B4-C27A6E94B860}"/>
          </ac:spMkLst>
        </pc:spChg>
        <pc:spChg chg="add mod">
          <ac:chgData name="Janhawi Paswan" userId="a042e6c324845479" providerId="LiveId" clId="{296D2F9E-5051-496E-BE39-6318CCB734B2}" dt="2023-05-18T06:36:07.397" v="2609" actId="207"/>
          <ac:spMkLst>
            <pc:docMk/>
            <pc:sldMk cId="520000563" sldId="278"/>
            <ac:spMk id="42" creationId="{5BE0A2F5-CC39-8349-E04F-F9462E061D72}"/>
          </ac:spMkLst>
        </pc:spChg>
        <pc:spChg chg="add del mod">
          <ac:chgData name="Janhawi Paswan" userId="a042e6c324845479" providerId="LiveId" clId="{296D2F9E-5051-496E-BE39-6318CCB734B2}" dt="2023-04-27T12:57:05.604" v="829" actId="478"/>
          <ac:spMkLst>
            <pc:docMk/>
            <pc:sldMk cId="520000563" sldId="278"/>
            <ac:spMk id="43" creationId="{33880AAB-1F72-CAC5-4A84-BAEB089D847B}"/>
          </ac:spMkLst>
        </pc:spChg>
        <pc:spChg chg="add del mod">
          <ac:chgData name="Janhawi Paswan" userId="a042e6c324845479" providerId="LiveId" clId="{296D2F9E-5051-496E-BE39-6318CCB734B2}" dt="2023-04-27T12:49:12.773" v="702" actId="478"/>
          <ac:spMkLst>
            <pc:docMk/>
            <pc:sldMk cId="520000563" sldId="278"/>
            <ac:spMk id="44" creationId="{B911494A-B694-25A0-056B-755B96C59920}"/>
          </ac:spMkLst>
        </pc:spChg>
        <pc:spChg chg="add del mod">
          <ac:chgData name="Janhawi Paswan" userId="a042e6c324845479" providerId="LiveId" clId="{296D2F9E-5051-496E-BE39-6318CCB734B2}" dt="2023-04-27T12:57:06.980" v="830" actId="478"/>
          <ac:spMkLst>
            <pc:docMk/>
            <pc:sldMk cId="520000563" sldId="278"/>
            <ac:spMk id="45" creationId="{14A71519-EBC6-7503-609E-E610DFD6465E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46" creationId="{8A02CEE1-2EE5-18EF-C9E3-03134A7BAD5D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47" creationId="{AAE7B6DF-02E3-F979-9E21-F025DE59E873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48" creationId="{3BDA2D7A-BCC7-B4BE-EF99-05B8CE2CAF77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49" creationId="{2646BCD4-3019-10A1-B7E5-BCF8C53BD8B1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50" creationId="{CC28F895-79CC-B9E4-C968-45EA8BBF5059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51" creationId="{2F7863C3-DE75-CFB1-7948-23D9E28DF93C}"/>
          </ac:spMkLst>
        </pc:spChg>
        <pc:spChg chg="add del mod">
          <ac:chgData name="Janhawi Paswan" userId="a042e6c324845479" providerId="LiveId" clId="{296D2F9E-5051-496E-BE39-6318CCB734B2}" dt="2023-04-27T13:02:38.981" v="899" actId="478"/>
          <ac:spMkLst>
            <pc:docMk/>
            <pc:sldMk cId="520000563" sldId="278"/>
            <ac:spMk id="52" creationId="{1C8BC58F-414E-771E-9F47-8D4DFEB73215}"/>
          </ac:spMkLst>
        </pc:spChg>
        <pc:spChg chg="add del mod">
          <ac:chgData name="Janhawi Paswan" userId="a042e6c324845479" providerId="LiveId" clId="{296D2F9E-5051-496E-BE39-6318CCB734B2}" dt="2023-04-27T12:59:22.661" v="845" actId="478"/>
          <ac:spMkLst>
            <pc:docMk/>
            <pc:sldMk cId="520000563" sldId="278"/>
            <ac:spMk id="53" creationId="{B7AA50EC-A7C7-ADD1-55E4-C1E102D89E40}"/>
          </ac:spMkLst>
        </pc:spChg>
        <pc:spChg chg="add mod">
          <ac:chgData name="Janhawi Paswan" userId="a042e6c324845479" providerId="LiveId" clId="{296D2F9E-5051-496E-BE39-6318CCB734B2}" dt="2023-05-18T06:36:42.496" v="2610" actId="207"/>
          <ac:spMkLst>
            <pc:docMk/>
            <pc:sldMk cId="520000563" sldId="278"/>
            <ac:spMk id="54" creationId="{5DA7E4E0-2760-62C9-07CD-84AF8C6FF0DB}"/>
          </ac:spMkLst>
        </pc:spChg>
        <pc:spChg chg="add del mod">
          <ac:chgData name="Janhawi Paswan" userId="a042e6c324845479" providerId="LiveId" clId="{296D2F9E-5051-496E-BE39-6318CCB734B2}" dt="2023-04-27T13:00:58.406" v="853" actId="478"/>
          <ac:spMkLst>
            <pc:docMk/>
            <pc:sldMk cId="520000563" sldId="278"/>
            <ac:spMk id="55" creationId="{9CA6E4F1-8E30-C4B7-8AC6-FB914E8A0B25}"/>
          </ac:spMkLst>
        </pc:spChg>
        <pc:spChg chg="add del mod">
          <ac:chgData name="Janhawi Paswan" userId="a042e6c324845479" providerId="LiveId" clId="{296D2F9E-5051-496E-BE39-6318CCB734B2}" dt="2023-04-27T13:00:59.510" v="854" actId="478"/>
          <ac:spMkLst>
            <pc:docMk/>
            <pc:sldMk cId="520000563" sldId="278"/>
            <ac:spMk id="56" creationId="{2DA3BC6D-8E91-D41A-1177-AFBFCAE6C035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57" creationId="{30EB7650-1D72-7990-9B5B-44A10DB7D953}"/>
          </ac:spMkLst>
        </pc:spChg>
        <pc:spChg chg="add mod">
          <ac:chgData name="Janhawi Paswan" userId="a042e6c324845479" providerId="LiveId" clId="{296D2F9E-5051-496E-BE39-6318CCB734B2}" dt="2023-05-18T06:41:07.446" v="2633" actId="207"/>
          <ac:spMkLst>
            <pc:docMk/>
            <pc:sldMk cId="520000563" sldId="278"/>
            <ac:spMk id="58" creationId="{88D05609-B6D9-32F8-DAAF-318302C8C4C6}"/>
          </ac:spMkLst>
        </pc:spChg>
        <pc:spChg chg="add del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59" creationId="{58A735CF-6107-DA08-22D2-15AB55BD3790}"/>
          </ac:spMkLst>
        </pc:spChg>
        <pc:spChg chg="add del mod">
          <ac:chgData name="Janhawi Paswan" userId="a042e6c324845479" providerId="LiveId" clId="{296D2F9E-5051-496E-BE39-6318CCB734B2}" dt="2023-04-27T13:12:09.645" v="1062" actId="478"/>
          <ac:spMkLst>
            <pc:docMk/>
            <pc:sldMk cId="520000563" sldId="278"/>
            <ac:spMk id="60" creationId="{75CE8445-A32E-2C2E-F592-EA9CDFDC3EC5}"/>
          </ac:spMkLst>
        </pc:spChg>
        <pc:spChg chg="add del mod">
          <ac:chgData name="Janhawi Paswan" userId="a042e6c324845479" providerId="LiveId" clId="{296D2F9E-5051-496E-BE39-6318CCB734B2}" dt="2023-04-27T13:12:09.645" v="1062" actId="478"/>
          <ac:spMkLst>
            <pc:docMk/>
            <pc:sldMk cId="520000563" sldId="278"/>
            <ac:spMk id="61" creationId="{25E91CDC-D5A2-7F65-2046-4DB81DA0346B}"/>
          </ac:spMkLst>
        </pc:spChg>
        <pc:spChg chg="add del mod">
          <ac:chgData name="Janhawi Paswan" userId="a042e6c324845479" providerId="LiveId" clId="{296D2F9E-5051-496E-BE39-6318CCB734B2}" dt="2023-04-27T13:12:09.645" v="1062" actId="478"/>
          <ac:spMkLst>
            <pc:docMk/>
            <pc:sldMk cId="520000563" sldId="278"/>
            <ac:spMk id="62" creationId="{ADC680F1-909B-26EB-93CF-D33ED8C85DEB}"/>
          </ac:spMkLst>
        </pc:spChg>
        <pc:spChg chg="add del mod">
          <ac:chgData name="Janhawi Paswan" userId="a042e6c324845479" providerId="LiveId" clId="{296D2F9E-5051-496E-BE39-6318CCB734B2}" dt="2023-04-27T13:12:09.645" v="1062" actId="478"/>
          <ac:spMkLst>
            <pc:docMk/>
            <pc:sldMk cId="520000563" sldId="278"/>
            <ac:spMk id="63" creationId="{D88E8651-F53F-DE57-B8EE-25B5CB79434E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64" creationId="{54D9181C-9855-07DB-53AB-EC288D6198A1}"/>
          </ac:spMkLst>
        </pc:spChg>
        <pc:spChg chg="add mod">
          <ac:chgData name="Janhawi Paswan" userId="a042e6c324845479" providerId="LiveId" clId="{296D2F9E-5051-496E-BE39-6318CCB734B2}" dt="2023-05-18T06:47:22.015" v="2677" actId="1076"/>
          <ac:spMkLst>
            <pc:docMk/>
            <pc:sldMk cId="520000563" sldId="278"/>
            <ac:spMk id="65" creationId="{C450D547-3E49-4C6D-42DC-1D0FCC51F2DB}"/>
          </ac:spMkLst>
        </pc:spChg>
        <pc:spChg chg="add mod">
          <ac:chgData name="Janhawi Paswan" userId="a042e6c324845479" providerId="LiveId" clId="{296D2F9E-5051-496E-BE39-6318CCB734B2}" dt="2023-05-18T06:47:29.872" v="2678" actId="1076"/>
          <ac:spMkLst>
            <pc:docMk/>
            <pc:sldMk cId="520000563" sldId="278"/>
            <ac:spMk id="66" creationId="{F3A10826-D149-F34C-9616-B35E79AAA3ED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67" creationId="{E66D65D3-BD01-2AE9-976E-B87205A087CD}"/>
          </ac:spMkLst>
        </pc:spChg>
        <pc:spChg chg="add del mod">
          <ac:chgData name="Janhawi Paswan" userId="a042e6c324845479" providerId="LiveId" clId="{296D2F9E-5051-496E-BE39-6318CCB734B2}" dt="2023-04-27T13:19:32.697" v="1107" actId="478"/>
          <ac:spMkLst>
            <pc:docMk/>
            <pc:sldMk cId="520000563" sldId="278"/>
            <ac:spMk id="68" creationId="{5ABA0449-41E3-5ACF-505D-F2CEA4EF8ACF}"/>
          </ac:spMkLst>
        </pc:spChg>
        <pc:spChg chg="add del mod">
          <ac:chgData name="Janhawi Paswan" userId="a042e6c324845479" providerId="LiveId" clId="{296D2F9E-5051-496E-BE39-6318CCB734B2}" dt="2023-04-27T13:19:39.077" v="1109" actId="478"/>
          <ac:spMkLst>
            <pc:docMk/>
            <pc:sldMk cId="520000563" sldId="278"/>
            <ac:spMk id="69" creationId="{3583BB03-A906-2974-B012-DD5671B11BB3}"/>
          </ac:spMkLst>
        </pc:spChg>
        <pc:spChg chg="add del mod">
          <ac:chgData name="Janhawi Paswan" userId="a042e6c324845479" providerId="LiveId" clId="{296D2F9E-5051-496E-BE39-6318CCB734B2}" dt="2023-04-27T13:19:36.855" v="1108" actId="478"/>
          <ac:spMkLst>
            <pc:docMk/>
            <pc:sldMk cId="520000563" sldId="278"/>
            <ac:spMk id="70" creationId="{DB1F1916-2A63-8B6F-EBC8-3F8202DFF895}"/>
          </ac:spMkLst>
        </pc:spChg>
        <pc:spChg chg="add del mod">
          <ac:chgData name="Janhawi Paswan" userId="a042e6c324845479" providerId="LiveId" clId="{296D2F9E-5051-496E-BE39-6318CCB734B2}" dt="2023-04-27T13:19:36.855" v="1108" actId="478"/>
          <ac:spMkLst>
            <pc:docMk/>
            <pc:sldMk cId="520000563" sldId="278"/>
            <ac:spMk id="71" creationId="{1A649011-1B64-7B61-3605-C9FDF777EC41}"/>
          </ac:spMkLst>
        </pc:spChg>
        <pc:spChg chg="add del mod">
          <ac:chgData name="Janhawi Paswan" userId="a042e6c324845479" providerId="LiveId" clId="{296D2F9E-5051-496E-BE39-6318CCB734B2}" dt="2023-04-27T13:19:39.077" v="1109" actId="478"/>
          <ac:spMkLst>
            <pc:docMk/>
            <pc:sldMk cId="520000563" sldId="278"/>
            <ac:spMk id="72" creationId="{7ED03A7C-D0C4-9514-8DC7-6D49130D31FF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73" creationId="{625315F4-729E-07F6-2D36-572593DD9DB3}"/>
          </ac:spMkLst>
        </pc:spChg>
        <pc:spChg chg="add mod">
          <ac:chgData name="Janhawi Paswan" userId="a042e6c324845479" providerId="LiveId" clId="{296D2F9E-5051-496E-BE39-6318CCB734B2}" dt="2023-05-18T06:38:08.660" v="2618" actId="207"/>
          <ac:spMkLst>
            <pc:docMk/>
            <pc:sldMk cId="520000563" sldId="278"/>
            <ac:spMk id="74" creationId="{49972549-4D6D-17CC-5268-E0DB253CDEDF}"/>
          </ac:spMkLst>
        </pc:spChg>
        <pc:spChg chg="add mod">
          <ac:chgData name="Janhawi Paswan" userId="a042e6c324845479" providerId="LiveId" clId="{296D2F9E-5051-496E-BE39-6318CCB734B2}" dt="2023-05-18T06:38:12.679" v="2619" actId="207"/>
          <ac:spMkLst>
            <pc:docMk/>
            <pc:sldMk cId="520000563" sldId="278"/>
            <ac:spMk id="75" creationId="{6592A494-6CD9-7CB8-A87E-01C8171DACB7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76" creationId="{F06F3E9B-1ADB-2272-292C-E0231614DFD7}"/>
          </ac:spMkLst>
        </pc:spChg>
        <pc:spChg chg="add mod">
          <ac:chgData name="Janhawi Paswan" userId="a042e6c324845479" providerId="LiveId" clId="{296D2F9E-5051-496E-BE39-6318CCB734B2}" dt="2023-05-18T06:38:43.330" v="2622" actId="207"/>
          <ac:spMkLst>
            <pc:docMk/>
            <pc:sldMk cId="520000563" sldId="278"/>
            <ac:spMk id="77" creationId="{4BBF2B55-F59F-8299-3C13-DF0211BBAFCE}"/>
          </ac:spMkLst>
        </pc:spChg>
        <pc:spChg chg="add mod">
          <ac:chgData name="Janhawi Paswan" userId="a042e6c324845479" providerId="LiveId" clId="{296D2F9E-5051-496E-BE39-6318CCB734B2}" dt="2023-05-18T06:38:49.046" v="2623" actId="207"/>
          <ac:spMkLst>
            <pc:docMk/>
            <pc:sldMk cId="520000563" sldId="278"/>
            <ac:spMk id="78" creationId="{9A550F1D-E468-B777-2E53-DB6340D79833}"/>
          </ac:spMkLst>
        </pc:spChg>
        <pc:spChg chg="add del mod">
          <ac:chgData name="Janhawi Paswan" userId="a042e6c324845479" providerId="LiveId" clId="{296D2F9E-5051-496E-BE39-6318CCB734B2}" dt="2023-04-27T13:18:09.531" v="1097" actId="478"/>
          <ac:spMkLst>
            <pc:docMk/>
            <pc:sldMk cId="520000563" sldId="278"/>
            <ac:spMk id="79" creationId="{5D57F04C-543A-A69D-A669-D84FDFF9E206}"/>
          </ac:spMkLst>
        </pc:spChg>
        <pc:spChg chg="add del mod">
          <ac:chgData name="Janhawi Paswan" userId="a042e6c324845479" providerId="LiveId" clId="{296D2F9E-5051-496E-BE39-6318CCB734B2}" dt="2023-04-27T13:18:09.531" v="1097" actId="478"/>
          <ac:spMkLst>
            <pc:docMk/>
            <pc:sldMk cId="520000563" sldId="278"/>
            <ac:spMk id="80" creationId="{07EF225E-B742-9E81-8FF9-56FB82E3639F}"/>
          </ac:spMkLst>
        </pc:spChg>
        <pc:spChg chg="add del mod">
          <ac:chgData name="Janhawi Paswan" userId="a042e6c324845479" providerId="LiveId" clId="{296D2F9E-5051-496E-BE39-6318CCB734B2}" dt="2023-04-27T13:18:09.531" v="1097" actId="478"/>
          <ac:spMkLst>
            <pc:docMk/>
            <pc:sldMk cId="520000563" sldId="278"/>
            <ac:spMk id="81" creationId="{EB086FFA-F88E-70EE-16D6-B9168D3C6DA2}"/>
          </ac:spMkLst>
        </pc:spChg>
        <pc:spChg chg="add mod">
          <ac:chgData name="Janhawi Paswan" userId="a042e6c324845479" providerId="LiveId" clId="{296D2F9E-5051-496E-BE39-6318CCB734B2}" dt="2023-05-18T06:56:23.725" v="2702" actId="207"/>
          <ac:spMkLst>
            <pc:docMk/>
            <pc:sldMk cId="520000563" sldId="278"/>
            <ac:spMk id="82" creationId="{B06319E0-6EF0-3D28-DF26-FF83FA6FDC2C}"/>
          </ac:spMkLst>
        </pc:spChg>
        <pc:spChg chg="add mod">
          <ac:chgData name="Janhawi Paswan" userId="a042e6c324845479" providerId="LiveId" clId="{296D2F9E-5051-496E-BE39-6318CCB734B2}" dt="2023-05-18T06:39:55.880" v="2629" actId="207"/>
          <ac:spMkLst>
            <pc:docMk/>
            <pc:sldMk cId="520000563" sldId="278"/>
            <ac:spMk id="83" creationId="{2F1291D3-DC7F-98DA-F643-11535C4A640F}"/>
          </ac:spMkLst>
        </pc:spChg>
        <pc:spChg chg="add mod">
          <ac:chgData name="Janhawi Paswan" userId="a042e6c324845479" providerId="LiveId" clId="{296D2F9E-5051-496E-BE39-6318CCB734B2}" dt="2023-05-18T06:39:58.528" v="2630" actId="207"/>
          <ac:spMkLst>
            <pc:docMk/>
            <pc:sldMk cId="520000563" sldId="278"/>
            <ac:spMk id="84" creationId="{C8245EA1-904C-79C5-A6A7-FE2B6EEA9638}"/>
          </ac:spMkLst>
        </pc:spChg>
        <pc:spChg chg="add mod">
          <ac:chgData name="Janhawi Paswan" userId="a042e6c324845479" providerId="LiveId" clId="{296D2F9E-5051-496E-BE39-6318CCB734B2}" dt="2023-05-18T06:38:53.037" v="2624" actId="207"/>
          <ac:spMkLst>
            <pc:docMk/>
            <pc:sldMk cId="520000563" sldId="278"/>
            <ac:spMk id="85" creationId="{FAC96D03-B432-9668-BDFE-6CBE629F284E}"/>
          </ac:spMkLst>
        </pc:spChg>
        <pc:spChg chg="add mod">
          <ac:chgData name="Janhawi Paswan" userId="a042e6c324845479" providerId="LiveId" clId="{296D2F9E-5051-496E-BE39-6318CCB734B2}" dt="2023-05-18T06:38:57.437" v="2625" actId="207"/>
          <ac:spMkLst>
            <pc:docMk/>
            <pc:sldMk cId="520000563" sldId="278"/>
            <ac:spMk id="86" creationId="{B6C542ED-B628-97AE-8D59-08937018050D}"/>
          </ac:spMkLst>
        </pc:spChg>
        <pc:spChg chg="add mod">
          <ac:chgData name="Janhawi Paswan" userId="a042e6c324845479" providerId="LiveId" clId="{296D2F9E-5051-496E-BE39-6318CCB734B2}" dt="2023-05-18T06:39:24.040" v="2626" actId="207"/>
          <ac:spMkLst>
            <pc:docMk/>
            <pc:sldMk cId="520000563" sldId="278"/>
            <ac:spMk id="87" creationId="{086942CB-7114-C274-0057-37A937ED8A96}"/>
          </ac:spMkLst>
        </pc:spChg>
        <pc:spChg chg="add mod">
          <ac:chgData name="Janhawi Paswan" userId="a042e6c324845479" providerId="LiveId" clId="{296D2F9E-5051-496E-BE39-6318CCB734B2}" dt="2023-05-18T06:38:17.307" v="2620" actId="207"/>
          <ac:spMkLst>
            <pc:docMk/>
            <pc:sldMk cId="520000563" sldId="278"/>
            <ac:spMk id="88" creationId="{B4F2446E-D468-F0AC-328B-7C0EB6F98F3F}"/>
          </ac:spMkLst>
        </pc:spChg>
        <pc:spChg chg="add mod">
          <ac:chgData name="Janhawi Paswan" userId="a042e6c324845479" providerId="LiveId" clId="{296D2F9E-5051-496E-BE39-6318CCB734B2}" dt="2023-05-18T06:38:30.258" v="2621" actId="207"/>
          <ac:spMkLst>
            <pc:docMk/>
            <pc:sldMk cId="520000563" sldId="278"/>
            <ac:spMk id="89" creationId="{DD6A3431-0591-82BE-07F0-8DF9323B2DBD}"/>
          </ac:spMkLst>
        </pc:spChg>
        <pc:spChg chg="add del mod">
          <ac:chgData name="Janhawi Paswan" userId="a042e6c324845479" providerId="LiveId" clId="{296D2F9E-5051-496E-BE39-6318CCB734B2}" dt="2023-04-27T13:19:24.117" v="1105" actId="478"/>
          <ac:spMkLst>
            <pc:docMk/>
            <pc:sldMk cId="520000563" sldId="278"/>
            <ac:spMk id="90" creationId="{CF0EDAB7-5E87-3001-A7C1-E948B9C36FAF}"/>
          </ac:spMkLst>
        </pc:spChg>
        <pc:spChg chg="add mod">
          <ac:chgData name="Janhawi Paswan" userId="a042e6c324845479" providerId="LiveId" clId="{296D2F9E-5051-496E-BE39-6318CCB734B2}" dt="2023-05-18T06:56:54.219" v="2703" actId="207"/>
          <ac:spMkLst>
            <pc:docMk/>
            <pc:sldMk cId="520000563" sldId="278"/>
            <ac:spMk id="91" creationId="{2A14E63B-6519-8EE2-BDDF-DA47FC628D2E}"/>
          </ac:spMkLst>
        </pc:spChg>
        <pc:graphicFrameChg chg="add del mod modGraphic">
          <ac:chgData name="Janhawi Paswan" userId="a042e6c324845479" providerId="LiveId" clId="{296D2F9E-5051-496E-BE39-6318CCB734B2}" dt="2023-04-27T13:02:07.945" v="895" actId="478"/>
          <ac:graphicFrameMkLst>
            <pc:docMk/>
            <pc:sldMk cId="520000563" sldId="278"/>
            <ac:graphicFrameMk id="37" creationId="{657C7525-4E20-DEF3-5217-4792F96C433E}"/>
          </ac:graphicFrameMkLst>
        </pc:graphicFrameChg>
        <pc:graphicFrameChg chg="add del mod modGraphic">
          <ac:chgData name="Janhawi Paswan" userId="a042e6c324845479" providerId="LiveId" clId="{296D2F9E-5051-496E-BE39-6318CCB734B2}" dt="2023-04-27T12:41:23.587" v="607" actId="478"/>
          <ac:graphicFrameMkLst>
            <pc:docMk/>
            <pc:sldMk cId="520000563" sldId="278"/>
            <ac:graphicFrameMk id="38" creationId="{3A0E4A6A-F6BC-FC2B-7A93-52781E8EE961}"/>
          </ac:graphicFrameMkLst>
        </pc:graphicFrameChg>
        <pc:cxnChg chg="add mod">
          <ac:chgData name="Janhawi Paswan" userId="a042e6c324845479" providerId="LiveId" clId="{296D2F9E-5051-496E-BE39-6318CCB734B2}" dt="2023-04-27T12:59:52.289" v="846"/>
          <ac:cxnSpMkLst>
            <pc:docMk/>
            <pc:sldMk cId="520000563" sldId="278"/>
            <ac:cxnSpMk id="5" creationId="{2B4DB17A-D997-56DD-EB4B-3E3FE6DED85F}"/>
          </ac:cxnSpMkLst>
        </pc:cxnChg>
      </pc:sldChg>
      <pc:sldChg chg="del">
        <pc:chgData name="Janhawi Paswan" userId="a042e6c324845479" providerId="LiveId" clId="{296D2F9E-5051-496E-BE39-6318CCB734B2}" dt="2023-04-27T14:11:39.112" v="2023" actId="47"/>
        <pc:sldMkLst>
          <pc:docMk/>
          <pc:sldMk cId="1445010188" sldId="279"/>
        </pc:sldMkLst>
      </pc:sldChg>
      <pc:sldChg chg="del">
        <pc:chgData name="Janhawi Paswan" userId="a042e6c324845479" providerId="LiveId" clId="{296D2F9E-5051-496E-BE39-6318CCB734B2}" dt="2023-04-27T14:11:43.315" v="2024" actId="47"/>
        <pc:sldMkLst>
          <pc:docMk/>
          <pc:sldMk cId="3418206844" sldId="280"/>
        </pc:sldMkLst>
      </pc:sldChg>
      <pc:sldChg chg="modSp mod modTransition">
        <pc:chgData name="Janhawi Paswan" userId="a042e6c324845479" providerId="LiveId" clId="{296D2F9E-5051-496E-BE39-6318CCB734B2}" dt="2023-05-19T13:07:53.215" v="2826"/>
        <pc:sldMkLst>
          <pc:docMk/>
          <pc:sldMk cId="2577936335" sldId="281"/>
        </pc:sldMkLst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577936335" sldId="281"/>
            <ac:spMk id="3" creationId="{CDCE648B-D69B-0FBD-11CD-94B99542DBD2}"/>
          </ac:spMkLst>
        </pc:spChg>
        <pc:spChg chg="mod">
          <ac:chgData name="Janhawi Paswan" userId="a042e6c324845479" providerId="LiveId" clId="{296D2F9E-5051-496E-BE39-6318CCB734B2}" dt="2023-04-28T04:58:30.315" v="2496" actId="6549"/>
          <ac:spMkLst>
            <pc:docMk/>
            <pc:sldMk cId="2577936335" sldId="281"/>
            <ac:spMk id="3" creationId="{FF07BEBE-18E8-4025-FF6F-EC0130CB4F22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577936335" sldId="281"/>
            <ac:spMk id="4" creationId="{71A1818C-1103-7C18-ED5C-AB049E68B5A6}"/>
          </ac:spMkLst>
        </pc:spChg>
      </pc:sldChg>
      <pc:sldChg chg="addSp modSp mod modTransition setBg">
        <pc:chgData name="Janhawi Paswan" userId="a042e6c324845479" providerId="LiveId" clId="{296D2F9E-5051-496E-BE39-6318CCB734B2}" dt="2023-05-19T13:07:53.215" v="2826"/>
        <pc:sldMkLst>
          <pc:docMk/>
          <pc:sldMk cId="1164941242" sldId="282"/>
        </pc:sldMkLst>
        <pc:spChg chg="add mod">
          <ac:chgData name="Janhawi Paswan" userId="a042e6c324845479" providerId="LiveId" clId="{296D2F9E-5051-496E-BE39-6318CCB734B2}" dt="2023-05-19T12:59:04.687" v="2762" actId="207"/>
          <ac:spMkLst>
            <pc:docMk/>
            <pc:sldMk cId="1164941242" sldId="282"/>
            <ac:spMk id="2" creationId="{E08CBEDD-B03E-1F98-66BF-7355BA7F64B5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1164941242" sldId="282"/>
            <ac:spMk id="3" creationId="{D5E8CC91-A85D-6925-AC56-4AF6D5042F6E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1164941242" sldId="282"/>
            <ac:spMk id="5" creationId="{D9AF5B44-8913-4CFF-32DE-2597A06F3A32}"/>
          </ac:spMkLst>
        </pc:spChg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1164941242" sldId="282"/>
            <ac:spMk id="9" creationId="{1B391B61-21BC-7309-D50E-A2FA872838C1}"/>
          </ac:spMkLst>
        </pc:spChg>
        <pc:spChg chg="add mod">
          <ac:chgData name="Janhawi Paswan" userId="a042e6c324845479" providerId="LiveId" clId="{296D2F9E-5051-496E-BE39-6318CCB734B2}" dt="2023-05-18T06:57:47.473" v="2706" actId="20577"/>
          <ac:spMkLst>
            <pc:docMk/>
            <pc:sldMk cId="1164941242" sldId="282"/>
            <ac:spMk id="10" creationId="{EF51B4E0-55EB-056F-174A-3AC2E71A38F1}"/>
          </ac:spMkLst>
        </pc:spChg>
        <pc:spChg chg="add mod">
          <ac:chgData name="Janhawi Paswan" userId="a042e6c324845479" providerId="LiveId" clId="{296D2F9E-5051-496E-BE39-6318CCB734B2}" dt="2023-05-18T06:29:08.762" v="2563" actId="207"/>
          <ac:spMkLst>
            <pc:docMk/>
            <pc:sldMk cId="1164941242" sldId="282"/>
            <ac:spMk id="13" creationId="{0F41923D-71CA-9851-A6E2-634D36BC6CE9}"/>
          </ac:spMkLst>
        </pc:spChg>
        <pc:spChg chg="mod">
          <ac:chgData name="Janhawi Paswan" userId="a042e6c324845479" providerId="LiveId" clId="{296D2F9E-5051-496E-BE39-6318CCB734B2}" dt="2023-05-19T12:58:35.217" v="2760" actId="1076"/>
          <ac:spMkLst>
            <pc:docMk/>
            <pc:sldMk cId="1164941242" sldId="282"/>
            <ac:spMk id="22" creationId="{14CE0F44-C2EC-7DD9-7EA5-B30B7F2BA12D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29" creationId="{0758D39F-5783-F0FF-C3F2-2E206DFEDA70}"/>
          </ac:spMkLst>
        </pc:spChg>
        <pc:spChg chg="mod">
          <ac:chgData name="Janhawi Paswan" userId="a042e6c324845479" providerId="LiveId" clId="{296D2F9E-5051-496E-BE39-6318CCB734B2}" dt="2023-05-18T07:04:21.644" v="2717" actId="207"/>
          <ac:spMkLst>
            <pc:docMk/>
            <pc:sldMk cId="1164941242" sldId="282"/>
            <ac:spMk id="35" creationId="{BADDC174-C7AC-629C-D52C-E842D6FEB170}"/>
          </ac:spMkLst>
        </pc:spChg>
        <pc:spChg chg="mod">
          <ac:chgData name="Janhawi Paswan" userId="a042e6c324845479" providerId="LiveId" clId="{296D2F9E-5051-496E-BE39-6318CCB734B2}" dt="2023-05-18T07:03:55.030" v="2716" actId="207"/>
          <ac:spMkLst>
            <pc:docMk/>
            <pc:sldMk cId="1164941242" sldId="282"/>
            <ac:spMk id="36" creationId="{FDEFA5C8-724F-B6F7-957B-0FDD43EB870B}"/>
          </ac:spMkLst>
        </pc:spChg>
        <pc:spChg chg="mod">
          <ac:chgData name="Janhawi Paswan" userId="a042e6c324845479" providerId="LiveId" clId="{296D2F9E-5051-496E-BE39-6318CCB734B2}" dt="2023-05-18T07:04:57.693" v="2721" actId="1076"/>
          <ac:spMkLst>
            <pc:docMk/>
            <pc:sldMk cId="1164941242" sldId="282"/>
            <ac:spMk id="37" creationId="{0C04D4A1-D99E-A2C6-7EE9-89F6E67AD22F}"/>
          </ac:spMkLst>
        </pc:spChg>
        <pc:spChg chg="mod">
          <ac:chgData name="Janhawi Paswan" userId="a042e6c324845479" providerId="LiveId" clId="{296D2F9E-5051-496E-BE39-6318CCB734B2}" dt="2023-05-18T07:04:57.693" v="2721" actId="1076"/>
          <ac:spMkLst>
            <pc:docMk/>
            <pc:sldMk cId="1164941242" sldId="282"/>
            <ac:spMk id="39" creationId="{B0827A94-CAA4-62E9-7170-909D45D4415E}"/>
          </ac:spMkLst>
        </pc:spChg>
        <pc:spChg chg="mod">
          <ac:chgData name="Janhawi Paswan" userId="a042e6c324845479" providerId="LiveId" clId="{296D2F9E-5051-496E-BE39-6318CCB734B2}" dt="2023-05-18T07:04:57.693" v="2721" actId="1076"/>
          <ac:spMkLst>
            <pc:docMk/>
            <pc:sldMk cId="1164941242" sldId="282"/>
            <ac:spMk id="40" creationId="{73A0CC75-D551-189F-4900-211C1A8D54DF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58" creationId="{3E1D7968-C7AA-E216-20D9-2313F281FC73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61" creationId="{E4709C52-3F75-CEA2-63CD-2320984240EA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64" creationId="{80D4D7F7-4199-792C-056A-B634E9A06414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67" creationId="{625EBBD3-8CA5-0C59-1482-4C7F1A333D85}"/>
          </ac:spMkLst>
        </pc:spChg>
        <pc:spChg chg="mod">
          <ac:chgData name="Janhawi Paswan" userId="a042e6c324845479" providerId="LiveId" clId="{296D2F9E-5051-496E-BE39-6318CCB734B2}" dt="2023-05-19T12:58:57.498" v="2761" actId="207"/>
          <ac:spMkLst>
            <pc:docMk/>
            <pc:sldMk cId="1164941242" sldId="282"/>
            <ac:spMk id="70" creationId="{BCBB311F-92F8-67E1-0F41-756890EDA983}"/>
          </ac:spMkLst>
        </pc:spChg>
        <pc:cxnChg chg="add mod">
          <ac:chgData name="Janhawi Paswan" userId="a042e6c324845479" providerId="LiveId" clId="{296D2F9E-5051-496E-BE39-6318CCB734B2}" dt="2023-05-18T06:26:37.179" v="2522" actId="14100"/>
          <ac:cxnSpMkLst>
            <pc:docMk/>
            <pc:sldMk cId="1164941242" sldId="282"/>
            <ac:cxnSpMk id="4" creationId="{DB39F752-C6AA-8617-226E-C1B66C4E953D}"/>
          </ac:cxnSpMkLst>
        </pc:cxnChg>
        <pc:cxnChg chg="add mod">
          <ac:chgData name="Janhawi Paswan" userId="a042e6c324845479" providerId="LiveId" clId="{296D2F9E-5051-496E-BE39-6318CCB734B2}" dt="2023-05-18T06:26:46.787" v="2525" actId="14100"/>
          <ac:cxnSpMkLst>
            <pc:docMk/>
            <pc:sldMk cId="1164941242" sldId="282"/>
            <ac:cxnSpMk id="7" creationId="{286D2DB0-665F-D390-BCA8-B9C5A71167DA}"/>
          </ac:cxnSpMkLst>
        </pc:cxnChg>
        <pc:cxnChg chg="add mod">
          <ac:chgData name="Janhawi Paswan" userId="a042e6c324845479" providerId="LiveId" clId="{296D2F9E-5051-496E-BE39-6318CCB734B2}" dt="2023-05-18T06:27:44.908" v="2548" actId="13822"/>
          <ac:cxnSpMkLst>
            <pc:docMk/>
            <pc:sldMk cId="1164941242" sldId="282"/>
            <ac:cxnSpMk id="12" creationId="{B9F20829-6CDB-A19A-00BD-824870BD3192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24" creationId="{E942A2CC-8E1E-5A14-F322-1D407998BDCB}"/>
          </ac:cxnSpMkLst>
        </pc:cxnChg>
        <pc:cxnChg chg="mod">
          <ac:chgData name="Janhawi Paswan" userId="a042e6c324845479" providerId="LiveId" clId="{296D2F9E-5051-496E-BE39-6318CCB734B2}" dt="2023-05-18T07:04:57.693" v="2721" actId="1076"/>
          <ac:cxnSpMkLst>
            <pc:docMk/>
            <pc:sldMk cId="1164941242" sldId="282"/>
            <ac:cxnSpMk id="27" creationId="{D3D8C06F-7391-1F1F-0982-496CF54A205D}"/>
          </ac:cxnSpMkLst>
        </pc:cxnChg>
        <pc:cxnChg chg="mod">
          <ac:chgData name="Janhawi Paswan" userId="a042e6c324845479" providerId="LiveId" clId="{296D2F9E-5051-496E-BE39-6318CCB734B2}" dt="2023-05-18T07:04:57.693" v="2721" actId="1076"/>
          <ac:cxnSpMkLst>
            <pc:docMk/>
            <pc:sldMk cId="1164941242" sldId="282"/>
            <ac:cxnSpMk id="44" creationId="{1C3D0200-CFC3-C1AB-DD4A-4B579F2A4DD2}"/>
          </ac:cxnSpMkLst>
        </pc:cxnChg>
        <pc:cxnChg chg="mod">
          <ac:chgData name="Janhawi Paswan" userId="a042e6c324845479" providerId="LiveId" clId="{296D2F9E-5051-496E-BE39-6318CCB734B2}" dt="2023-05-18T07:04:57.693" v="2721" actId="1076"/>
          <ac:cxnSpMkLst>
            <pc:docMk/>
            <pc:sldMk cId="1164941242" sldId="282"/>
            <ac:cxnSpMk id="46" creationId="{4D730EC7-0A86-C2E5-0D12-703F911EA182}"/>
          </ac:cxnSpMkLst>
        </pc:cxnChg>
        <pc:cxnChg chg="mod">
          <ac:chgData name="Janhawi Paswan" userId="a042e6c324845479" providerId="LiveId" clId="{296D2F9E-5051-496E-BE39-6318CCB734B2}" dt="2023-05-18T07:04:57.693" v="2721" actId="1076"/>
          <ac:cxnSpMkLst>
            <pc:docMk/>
            <pc:sldMk cId="1164941242" sldId="282"/>
            <ac:cxnSpMk id="47" creationId="{19938DB2-C556-64DA-248E-56DB93298F07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52" creationId="{59F177FC-666A-5A38-72CA-85A8CD188175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55" creationId="{F3D1E9AE-1080-EE95-3BB6-225BAC434400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59" creationId="{7B4A1058-36D0-1080-88B6-3BC66CF5D6D0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0" creationId="{794877A9-2A9F-54F7-075F-C3CAE7BB1911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2" creationId="{26830E7C-E09A-C8E1-786D-BED2EE2F7A57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3" creationId="{45ECC7F9-A5B5-4F88-61D1-94EF57089C21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5" creationId="{D125049E-6016-0E90-0B3E-53432FE4C633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6" creationId="{A1C5B604-8ABA-1606-167F-0DE5A5DA701B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8" creationId="{D825BE20-E2FA-3934-D2DD-BA75AA604441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69" creationId="{802BF0C0-1732-34F2-ABED-965EF906FEE7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71" creationId="{A3E56F3B-84D8-418B-FC16-6AE5A07D5505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72" creationId="{E462F140-ECA3-4CB9-5562-0AC291B7A554}"/>
          </ac:cxnSpMkLst>
        </pc:cxnChg>
        <pc:cxnChg chg="mod">
          <ac:chgData name="Janhawi Paswan" userId="a042e6c324845479" providerId="LiveId" clId="{296D2F9E-5051-496E-BE39-6318CCB734B2}" dt="2023-05-18T06:27:06.046" v="2526" actId="1076"/>
          <ac:cxnSpMkLst>
            <pc:docMk/>
            <pc:sldMk cId="1164941242" sldId="282"/>
            <ac:cxnSpMk id="74" creationId="{CEF00544-1A2C-D511-1721-0C86E7EF347B}"/>
          </ac:cxnSpMkLst>
        </pc:cxnChg>
        <pc:cxnChg chg="mod">
          <ac:chgData name="Janhawi Paswan" userId="a042e6c324845479" providerId="LiveId" clId="{296D2F9E-5051-496E-BE39-6318CCB734B2}" dt="2023-05-18T06:27:06.046" v="2526" actId="1076"/>
          <ac:cxnSpMkLst>
            <pc:docMk/>
            <pc:sldMk cId="1164941242" sldId="282"/>
            <ac:cxnSpMk id="76" creationId="{19854A29-496D-C9E9-DC60-39021C2179B7}"/>
          </ac:cxnSpMkLst>
        </pc:cxnChg>
        <pc:cxnChg chg="mod">
          <ac:chgData name="Janhawi Paswan" userId="a042e6c324845479" providerId="LiveId" clId="{296D2F9E-5051-496E-BE39-6318CCB734B2}" dt="2023-05-18T07:05:07.674" v="2722" actId="1076"/>
          <ac:cxnSpMkLst>
            <pc:docMk/>
            <pc:sldMk cId="1164941242" sldId="282"/>
            <ac:cxnSpMk id="77" creationId="{C68CAB92-F56E-7636-F71A-1930BC5B924A}"/>
          </ac:cxnSpMkLst>
        </pc:cxnChg>
      </pc:sldChg>
      <pc:sldChg chg="addSp delSp modSp add mod modTransition setBg">
        <pc:chgData name="Janhawi Paswan" userId="a042e6c324845479" providerId="LiveId" clId="{296D2F9E-5051-496E-BE39-6318CCB734B2}" dt="2023-05-19T13:07:53.215" v="2826"/>
        <pc:sldMkLst>
          <pc:docMk/>
          <pc:sldMk cId="2687236271" sldId="283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2687236271" sldId="283"/>
            <ac:spMk id="2" creationId="{DA884D8B-635B-7402-1437-04A104C24B54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687236271" sldId="283"/>
            <ac:spMk id="3" creationId="{FAD9BE9C-B5EA-5DA0-9156-6E05D3882992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687236271" sldId="283"/>
            <ac:spMk id="4" creationId="{3324E804-5D73-9996-1913-1EF77F2E53C5}"/>
          </ac:spMkLst>
        </pc:spChg>
        <pc:spChg chg="add del mod">
          <ac:chgData name="Janhawi Paswan" userId="a042e6c324845479" providerId="LiveId" clId="{296D2F9E-5051-496E-BE39-6318CCB734B2}" dt="2023-04-28T04:23:19.863" v="2220" actId="478"/>
          <ac:spMkLst>
            <pc:docMk/>
            <pc:sldMk cId="2687236271" sldId="283"/>
            <ac:spMk id="6" creationId="{8FA390A8-5128-D5D3-B4FE-31A733C77C97}"/>
          </ac:spMkLst>
        </pc:spChg>
        <pc:spChg chg="mod">
          <ac:chgData name="Janhawi Paswan" userId="a042e6c324845479" providerId="LiveId" clId="{296D2F9E-5051-496E-BE39-6318CCB734B2}" dt="2023-04-28T04:15:23.097" v="2213" actId="13926"/>
          <ac:spMkLst>
            <pc:docMk/>
            <pc:sldMk cId="2687236271" sldId="283"/>
            <ac:spMk id="26" creationId="{70BA96D9-2E56-3DBD-6315-048A1B2800FB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2687236271" sldId="283"/>
            <ac:spMk id="27" creationId="{64C89AC3-3D7A-65BB-C3F4-2B1CB19E78D1}"/>
          </ac:spMkLst>
        </pc:spChg>
        <pc:picChg chg="del">
          <ac:chgData name="Janhawi Paswan" userId="a042e6c324845479" providerId="LiveId" clId="{296D2F9E-5051-496E-BE39-6318CCB734B2}" dt="2023-04-27T14:03:28.268" v="1907" actId="478"/>
          <ac:picMkLst>
            <pc:docMk/>
            <pc:sldMk cId="2687236271" sldId="283"/>
            <ac:picMk id="8" creationId="{2FDB1A1C-67E5-4A8E-9AC7-5270151CE541}"/>
          </ac:picMkLst>
        </pc:picChg>
      </pc:sldChg>
      <pc:sldChg chg="delSp add del mod">
        <pc:chgData name="Janhawi Paswan" userId="a042e6c324845479" providerId="LiveId" clId="{296D2F9E-5051-496E-BE39-6318CCB734B2}" dt="2023-04-27T13:21:18.121" v="1121" actId="2696"/>
        <pc:sldMkLst>
          <pc:docMk/>
          <pc:sldMk cId="3955201756" sldId="283"/>
        </pc:sldMkLst>
        <pc:spChg chg="del">
          <ac:chgData name="Janhawi Paswan" userId="a042e6c324845479" providerId="LiveId" clId="{296D2F9E-5051-496E-BE39-6318CCB734B2}" dt="2023-04-27T12:25:09.479" v="495" actId="478"/>
          <ac:spMkLst>
            <pc:docMk/>
            <pc:sldMk cId="3955201756" sldId="283"/>
            <ac:spMk id="2" creationId="{21827145-AFEB-ED10-E0E2-04D676CDF899}"/>
          </ac:spMkLst>
        </pc:spChg>
        <pc:spChg chg="del">
          <ac:chgData name="Janhawi Paswan" userId="a042e6c324845479" providerId="LiveId" clId="{296D2F9E-5051-496E-BE39-6318CCB734B2}" dt="2023-04-27T12:25:04.097" v="494" actId="478"/>
          <ac:spMkLst>
            <pc:docMk/>
            <pc:sldMk cId="3955201756" sldId="283"/>
            <ac:spMk id="6" creationId="{ACF3EDEA-D348-C66D-EFB2-648F1DF605EF}"/>
          </ac:spMkLst>
        </pc:spChg>
        <pc:spChg chg="del">
          <ac:chgData name="Janhawi Paswan" userId="a042e6c324845479" providerId="LiveId" clId="{296D2F9E-5051-496E-BE39-6318CCB734B2}" dt="2023-04-27T12:25:00.779" v="493" actId="478"/>
          <ac:spMkLst>
            <pc:docMk/>
            <pc:sldMk cId="3955201756" sldId="283"/>
            <ac:spMk id="7" creationId="{55443006-1BB1-B9A6-AD4D-4EB2C55D9B27}"/>
          </ac:spMkLst>
        </pc:spChg>
        <pc:spChg chg="del">
          <ac:chgData name="Janhawi Paswan" userId="a042e6c324845479" providerId="LiveId" clId="{296D2F9E-5051-496E-BE39-6318CCB734B2}" dt="2023-04-27T12:24:56.589" v="492" actId="478"/>
          <ac:spMkLst>
            <pc:docMk/>
            <pc:sldMk cId="3955201756" sldId="283"/>
            <ac:spMk id="8" creationId="{23C7A0B3-24AC-E003-540E-3343FC0C9E4C}"/>
          </ac:spMkLst>
        </pc:spChg>
        <pc:spChg chg="del">
          <ac:chgData name="Janhawi Paswan" userId="a042e6c324845479" providerId="LiveId" clId="{296D2F9E-5051-496E-BE39-6318CCB734B2}" dt="2023-04-27T12:24:56.589" v="492" actId="478"/>
          <ac:spMkLst>
            <pc:docMk/>
            <pc:sldMk cId="3955201756" sldId="283"/>
            <ac:spMk id="9" creationId="{DDC2EB42-6BC5-C9E0-B7E1-DD4A75FE4DE8}"/>
          </ac:spMkLst>
        </pc:spChg>
        <pc:spChg chg="del">
          <ac:chgData name="Janhawi Paswan" userId="a042e6c324845479" providerId="LiveId" clId="{296D2F9E-5051-496E-BE39-6318CCB734B2}" dt="2023-04-27T12:24:56.589" v="492" actId="478"/>
          <ac:spMkLst>
            <pc:docMk/>
            <pc:sldMk cId="3955201756" sldId="283"/>
            <ac:spMk id="10" creationId="{A0BD00A0-A92C-F10F-42AF-BE7BD46E53AC}"/>
          </ac:spMkLst>
        </pc:spChg>
        <pc:spChg chg="del">
          <ac:chgData name="Janhawi Paswan" userId="a042e6c324845479" providerId="LiveId" clId="{296D2F9E-5051-496E-BE39-6318CCB734B2}" dt="2023-04-27T12:24:56.589" v="492" actId="478"/>
          <ac:spMkLst>
            <pc:docMk/>
            <pc:sldMk cId="3955201756" sldId="283"/>
            <ac:spMk id="11" creationId="{5C81B1DE-A5EE-C3D5-5829-F1D1E93C4C67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3" creationId="{3E5C72AF-4E0C-A852-65FF-B41E6B4B9DCE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5" creationId="{2D4449DD-A6CC-5EEB-200A-97304A227F2C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6" creationId="{396996C3-BB70-9218-0292-165AD2171CCA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7" creationId="{0B56AB08-AEBA-3B51-25B2-78F055F12F67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8" creationId="{8A693F4B-46E0-640D-85E2-7C0A81836624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19" creationId="{CDFC93D2-D450-64CD-0A25-84B258104288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20" creationId="{BEF026EA-FA9D-0267-5CC0-174A24E9A2B5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21" creationId="{987E0C0F-D287-1E99-32D2-092C7624EF03}"/>
          </ac:spMkLst>
        </pc:spChg>
        <pc:spChg chg="del">
          <ac:chgData name="Janhawi Paswan" userId="a042e6c324845479" providerId="LiveId" clId="{296D2F9E-5051-496E-BE39-6318CCB734B2}" dt="2023-04-27T12:24:48.256" v="491" actId="478"/>
          <ac:spMkLst>
            <pc:docMk/>
            <pc:sldMk cId="3955201756" sldId="283"/>
            <ac:spMk id="24" creationId="{3ACA32CC-D87B-C62D-C0B4-A1037A22D349}"/>
          </ac:spMkLst>
        </pc:spChg>
        <pc:cxnChg chg="del">
          <ac:chgData name="Janhawi Paswan" userId="a042e6c324845479" providerId="LiveId" clId="{296D2F9E-5051-496E-BE39-6318CCB734B2}" dt="2023-04-27T12:24:48.256" v="491" actId="478"/>
          <ac:cxnSpMkLst>
            <pc:docMk/>
            <pc:sldMk cId="3955201756" sldId="283"/>
            <ac:cxnSpMk id="5" creationId="{2B4DB17A-D997-56DD-EB4B-3E3FE6DED85F}"/>
          </ac:cxnSpMkLst>
        </pc:cxnChg>
      </pc:sldChg>
      <pc:sldChg chg="addSp delSp modSp add mod modTransition setBg">
        <pc:chgData name="Janhawi Paswan" userId="a042e6c324845479" providerId="LiveId" clId="{296D2F9E-5051-496E-BE39-6318CCB734B2}" dt="2023-05-19T13:07:53.215" v="2826"/>
        <pc:sldMkLst>
          <pc:docMk/>
          <pc:sldMk cId="59134444" sldId="284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59134444" sldId="284"/>
            <ac:spMk id="2" creationId="{DA884D8B-635B-7402-1437-04A104C24B54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59134444" sldId="284"/>
            <ac:spMk id="3" creationId="{FAD9BE9C-B5EA-5DA0-9156-6E05D3882992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59134444" sldId="284"/>
            <ac:spMk id="4" creationId="{3324E804-5D73-9996-1913-1EF77F2E53C5}"/>
          </ac:spMkLst>
        </pc:spChg>
        <pc:spChg chg="add del mod">
          <ac:chgData name="Janhawi Paswan" userId="a042e6c324845479" providerId="LiveId" clId="{296D2F9E-5051-496E-BE39-6318CCB734B2}" dt="2023-04-28T04:23:17.498" v="2219" actId="478"/>
          <ac:spMkLst>
            <pc:docMk/>
            <pc:sldMk cId="59134444" sldId="284"/>
            <ac:spMk id="6" creationId="{18F25473-1528-8AD3-A5D6-78AD8C1BC543}"/>
          </ac:spMkLst>
        </pc:spChg>
        <pc:spChg chg="mod">
          <ac:chgData name="Janhawi Paswan" userId="a042e6c324845479" providerId="LiveId" clId="{296D2F9E-5051-496E-BE39-6318CCB734B2}" dt="2023-04-28T04:15:54.838" v="2216" actId="20577"/>
          <ac:spMkLst>
            <pc:docMk/>
            <pc:sldMk cId="59134444" sldId="284"/>
            <ac:spMk id="26" creationId="{70BA96D9-2E56-3DBD-6315-048A1B2800FB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59134444" sldId="284"/>
            <ac:spMk id="27" creationId="{64C89AC3-3D7A-65BB-C3F4-2B1CB19E78D1}"/>
          </ac:spMkLst>
        </pc:spChg>
        <pc:picChg chg="del">
          <ac:chgData name="Janhawi Paswan" userId="a042e6c324845479" providerId="LiveId" clId="{296D2F9E-5051-496E-BE39-6318CCB734B2}" dt="2023-04-27T14:03:30.277" v="1908" actId="478"/>
          <ac:picMkLst>
            <pc:docMk/>
            <pc:sldMk cId="59134444" sldId="284"/>
            <ac:picMk id="8" creationId="{2FDB1A1C-67E5-4A8E-9AC7-5270151CE541}"/>
          </ac:picMkLst>
        </pc:picChg>
      </pc:sldChg>
      <pc:sldChg chg="addSp delSp modSp add del mod modTransition setBg">
        <pc:chgData name="Janhawi Paswan" userId="a042e6c324845479" providerId="LiveId" clId="{296D2F9E-5051-496E-BE39-6318CCB734B2}" dt="2023-05-18T07:11:22.904" v="2732" actId="2696"/>
        <pc:sldMkLst>
          <pc:docMk/>
          <pc:sldMk cId="2748712139" sldId="285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2748712139" sldId="285"/>
            <ac:spMk id="2" creationId="{DA884D8B-635B-7402-1437-04A104C24B54}"/>
          </ac:spMkLst>
        </pc:spChg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2748712139" sldId="285"/>
            <ac:spMk id="3" creationId="{FAD9BE9C-B5EA-5DA0-9156-6E05D3882992}"/>
          </ac:spMkLst>
        </pc:spChg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2748712139" sldId="285"/>
            <ac:spMk id="4" creationId="{3324E804-5D73-9996-1913-1EF77F2E53C5}"/>
          </ac:spMkLst>
        </pc:spChg>
        <pc:spChg chg="add del mod">
          <ac:chgData name="Janhawi Paswan" userId="a042e6c324845479" providerId="LiveId" clId="{296D2F9E-5051-496E-BE39-6318CCB734B2}" dt="2023-04-28T04:23:14.179" v="2218" actId="478"/>
          <ac:spMkLst>
            <pc:docMk/>
            <pc:sldMk cId="2748712139" sldId="285"/>
            <ac:spMk id="6" creationId="{592C6DA0-80C8-588A-D2E7-9BBB21C2A278}"/>
          </ac:spMkLst>
        </pc:spChg>
        <pc:spChg chg="add mod">
          <ac:chgData name="Janhawi Paswan" userId="a042e6c324845479" providerId="LiveId" clId="{296D2F9E-5051-496E-BE39-6318CCB734B2}" dt="2023-05-18T07:10:47.206" v="2727" actId="21"/>
          <ac:spMkLst>
            <pc:docMk/>
            <pc:sldMk cId="2748712139" sldId="285"/>
            <ac:spMk id="6" creationId="{5C98F683-2487-719F-8870-BEC1F7285140}"/>
          </ac:spMkLst>
        </pc:spChg>
        <pc:spChg chg="del mod">
          <ac:chgData name="Janhawi Paswan" userId="a042e6c324845479" providerId="LiveId" clId="{296D2F9E-5051-496E-BE39-6318CCB734B2}" dt="2023-05-18T07:10:47.206" v="2727" actId="21"/>
          <ac:spMkLst>
            <pc:docMk/>
            <pc:sldMk cId="2748712139" sldId="285"/>
            <ac:spMk id="26" creationId="{70BA96D9-2E56-3DBD-6315-048A1B2800FB}"/>
          </ac:spMkLst>
        </pc:spChg>
        <pc:spChg chg="mod">
          <ac:chgData name="Janhawi Paswan" userId="a042e6c324845479" providerId="LiveId" clId="{296D2F9E-5051-496E-BE39-6318CCB734B2}" dt="2023-05-18T07:11:08.576" v="2729" actId="21"/>
          <ac:spMkLst>
            <pc:docMk/>
            <pc:sldMk cId="2748712139" sldId="285"/>
            <ac:spMk id="27" creationId="{64C89AC3-3D7A-65BB-C3F4-2B1CB19E78D1}"/>
          </ac:spMkLst>
        </pc:spChg>
        <pc:picChg chg="del">
          <ac:chgData name="Janhawi Paswan" userId="a042e6c324845479" providerId="LiveId" clId="{296D2F9E-5051-496E-BE39-6318CCB734B2}" dt="2023-04-27T14:03:32.418" v="1909" actId="478"/>
          <ac:picMkLst>
            <pc:docMk/>
            <pc:sldMk cId="2748712139" sldId="285"/>
            <ac:picMk id="8" creationId="{2FDB1A1C-67E5-4A8E-9AC7-5270151CE541}"/>
          </ac:picMkLst>
        </pc:picChg>
      </pc:sldChg>
      <pc:sldChg chg="modSp mod modTransition setBg">
        <pc:chgData name="Janhawi Paswan" userId="a042e6c324845479" providerId="LiveId" clId="{296D2F9E-5051-496E-BE39-6318CCB734B2}" dt="2023-05-19T13:07:53.215" v="2826"/>
        <pc:sldMkLst>
          <pc:docMk/>
          <pc:sldMk cId="3153479768" sldId="286"/>
        </pc:sldMkLst>
        <pc:spChg chg="mod">
          <ac:chgData name="Janhawi Paswan" userId="a042e6c324845479" providerId="LiveId" clId="{296D2F9E-5051-496E-BE39-6318CCB734B2}" dt="2023-05-18T06:54:41.699" v="2693"/>
          <ac:spMkLst>
            <pc:docMk/>
            <pc:sldMk cId="3153479768" sldId="286"/>
            <ac:spMk id="15" creationId="{2813FD05-0D4E-790D-FBA1-16DE7F37869C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153479768" sldId="286"/>
            <ac:spMk id="16" creationId="{0581D0A0-B17E-1441-3A1C-19C40966A7D9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153479768" sldId="286"/>
            <ac:spMk id="17" creationId="{71515B09-2020-51AE-176A-64CB5583B0EB}"/>
          </ac:spMkLst>
        </pc:spChg>
        <pc:spChg chg="mod">
          <ac:chgData name="Janhawi Paswan" userId="a042e6c324845479" providerId="LiveId" clId="{296D2F9E-5051-496E-BE39-6318CCB734B2}" dt="2023-05-18T06:55:55.633" v="2701" actId="207"/>
          <ac:spMkLst>
            <pc:docMk/>
            <pc:sldMk cId="3153479768" sldId="286"/>
            <ac:spMk id="18" creationId="{4FA6DDF7-B0C5-4236-7F79-B558952DD8D2}"/>
          </ac:spMkLst>
        </pc:spChg>
        <pc:spChg chg="mod">
          <ac:chgData name="Janhawi Paswan" userId="a042e6c324845479" providerId="LiveId" clId="{296D2F9E-5051-496E-BE39-6318CCB734B2}" dt="2023-05-18T06:55:38.783" v="2698" actId="207"/>
          <ac:spMkLst>
            <pc:docMk/>
            <pc:sldMk cId="3153479768" sldId="286"/>
            <ac:spMk id="19" creationId="{A75161E9-BD70-717F-4A14-5ED7A00F2FF2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0" creationId="{9F6C8DD5-265B-95F2-40C8-B1B329471ED2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1" creationId="{01F48F1B-2D08-13F2-31DD-5639DFCDFACE}"/>
          </ac:spMkLst>
        </pc:spChg>
        <pc:spChg chg="mod">
          <ac:chgData name="Janhawi Paswan" userId="a042e6c324845479" providerId="LiveId" clId="{296D2F9E-5051-496E-BE39-6318CCB734B2}" dt="2023-05-18T06:55:38.783" v="2698" actId="207"/>
          <ac:spMkLst>
            <pc:docMk/>
            <pc:sldMk cId="3153479768" sldId="286"/>
            <ac:spMk id="22" creationId="{3BA52BE5-054D-8802-6A2F-7FE06EB09BB9}"/>
          </ac:spMkLst>
        </pc:spChg>
        <pc:spChg chg="mod">
          <ac:chgData name="Janhawi Paswan" userId="a042e6c324845479" providerId="LiveId" clId="{296D2F9E-5051-496E-BE39-6318CCB734B2}" dt="2023-05-18T06:55:38.783" v="2698" actId="207"/>
          <ac:spMkLst>
            <pc:docMk/>
            <pc:sldMk cId="3153479768" sldId="286"/>
            <ac:spMk id="23" creationId="{A8B0A1DB-4B68-94EE-1BB2-544FB2E06094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4" creationId="{7F9310E2-83B7-C1C1-D43A-A8663B8EB760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5" creationId="{3FA544A1-FC82-12C7-52D8-D789A8AD7FB5}"/>
          </ac:spMkLst>
        </pc:spChg>
        <pc:spChg chg="mod">
          <ac:chgData name="Janhawi Paswan" userId="a042e6c324845479" providerId="LiveId" clId="{296D2F9E-5051-496E-BE39-6318CCB734B2}" dt="2023-05-18T06:55:38.783" v="2698" actId="207"/>
          <ac:spMkLst>
            <pc:docMk/>
            <pc:sldMk cId="3153479768" sldId="286"/>
            <ac:spMk id="26" creationId="{8D0125C8-2D01-7F7E-922F-C099AC521972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7" creationId="{9663C93A-1D2C-D2E0-D70D-13331D5BA83E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28" creationId="{F24CE309-DF57-FCBE-A5B4-77BA58A3EBC8}"/>
          </ac:spMkLst>
        </pc:spChg>
        <pc:spChg chg="mod">
          <ac:chgData name="Janhawi Paswan" userId="a042e6c324845479" providerId="LiveId" clId="{296D2F9E-5051-496E-BE39-6318CCB734B2}" dt="2023-05-18T06:55:38.783" v="2698" actId="207"/>
          <ac:spMkLst>
            <pc:docMk/>
            <pc:sldMk cId="3153479768" sldId="286"/>
            <ac:spMk id="29" creationId="{E5CE580D-BB84-9825-EB3E-942C11B2137A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0" creationId="{B80BA723-01A7-A82B-8415-648719BD4DDB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1" creationId="{EA4D305B-225A-EE65-B573-10905DB47B33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2" creationId="{397F6121-CB61-EA1E-A8A8-753214CCF2B5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3" creationId="{2AC1A037-7C76-1A94-D5A0-F400605FF4E1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4" creationId="{484107B5-E7FD-3578-EDF5-C23D2FAE71C2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5" creationId="{2593DF6C-649B-5408-9266-B3F7661E16AC}"/>
          </ac:spMkLst>
        </pc:spChg>
        <pc:spChg chg="mod">
          <ac:chgData name="Janhawi Paswan" userId="a042e6c324845479" providerId="LiveId" clId="{296D2F9E-5051-496E-BE39-6318CCB734B2}" dt="2023-05-18T07:00:13.841" v="2708" actId="207"/>
          <ac:spMkLst>
            <pc:docMk/>
            <pc:sldMk cId="3153479768" sldId="286"/>
            <ac:spMk id="36" creationId="{7CA5F87D-F582-D635-4FD8-0D7C9AC92F12}"/>
          </ac:spMkLst>
        </pc:spChg>
        <pc:spChg chg="mod">
          <ac:chgData name="Janhawi Paswan" userId="a042e6c324845479" providerId="LiveId" clId="{296D2F9E-5051-496E-BE39-6318CCB734B2}" dt="2023-05-18T07:00:33.016" v="2709" actId="207"/>
          <ac:spMkLst>
            <pc:docMk/>
            <pc:sldMk cId="3153479768" sldId="286"/>
            <ac:spMk id="37" creationId="{F0295C23-325F-40A5-4E25-2BF7628ADEF2}"/>
          </ac:spMkLst>
        </pc:spChg>
      </pc:sldChg>
      <pc:sldChg chg="new del">
        <pc:chgData name="Janhawi Paswan" userId="a042e6c324845479" providerId="LiveId" clId="{296D2F9E-5051-496E-BE39-6318CCB734B2}" dt="2023-04-27T14:06:50.355" v="1945" actId="2696"/>
        <pc:sldMkLst>
          <pc:docMk/>
          <pc:sldMk cId="3362675880" sldId="286"/>
        </pc:sldMkLst>
      </pc:sldChg>
      <pc:sldChg chg="addSp delSp modSp add mod modTransition">
        <pc:chgData name="Janhawi Paswan" userId="a042e6c324845479" providerId="LiveId" clId="{296D2F9E-5051-496E-BE39-6318CCB734B2}" dt="2023-05-19T13:07:53.215" v="2826"/>
        <pc:sldMkLst>
          <pc:docMk/>
          <pc:sldMk cId="3330797814" sldId="287"/>
        </pc:sldMkLst>
        <pc:spChg chg="del">
          <ac:chgData name="Janhawi Paswan" userId="a042e6c324845479" providerId="LiveId" clId="{296D2F9E-5051-496E-BE39-6318CCB734B2}" dt="2023-05-18T07:11:37.307" v="2733" actId="478"/>
          <ac:spMkLst>
            <pc:docMk/>
            <pc:sldMk cId="3330797814" sldId="287"/>
            <ac:spMk id="2" creationId="{DA884D8B-635B-7402-1437-04A104C24B54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330797814" sldId="287"/>
            <ac:spMk id="3" creationId="{FAD9BE9C-B5EA-5DA0-9156-6E05D3882992}"/>
          </ac:spMkLst>
        </pc:spChg>
        <pc:spChg chg="mod">
          <ac:chgData name="Janhawi Paswan" userId="a042e6c324845479" providerId="LiveId" clId="{296D2F9E-5051-496E-BE39-6318CCB734B2}" dt="2023-05-19T13:04:08.781" v="2802"/>
          <ac:spMkLst>
            <pc:docMk/>
            <pc:sldMk cId="3330797814" sldId="287"/>
            <ac:spMk id="4" creationId="{3324E804-5D73-9996-1913-1EF77F2E53C5}"/>
          </ac:spMkLst>
        </pc:spChg>
        <pc:spChg chg="add mod">
          <ac:chgData name="Janhawi Paswan" userId="a042e6c324845479" providerId="LiveId" clId="{296D2F9E-5051-496E-BE39-6318CCB734B2}" dt="2023-05-18T07:10:55.810" v="2728"/>
          <ac:spMkLst>
            <pc:docMk/>
            <pc:sldMk cId="3330797814" sldId="287"/>
            <ac:spMk id="5" creationId="{B5816789-0F27-88A3-2CCE-5887B8D9E2A6}"/>
          </ac:spMkLst>
        </pc:spChg>
        <pc:spChg chg="mod">
          <ac:chgData name="Janhawi Paswan" userId="a042e6c324845479" providerId="LiveId" clId="{296D2F9E-5051-496E-BE39-6318CCB734B2}" dt="2023-05-18T07:11:17.232" v="2731" actId="27636"/>
          <ac:spMkLst>
            <pc:docMk/>
            <pc:sldMk cId="3330797814" sldId="287"/>
            <ac:spMk id="27" creationId="{64C89AC3-3D7A-65BB-C3F4-2B1CB19E78D1}"/>
          </ac:spMkLst>
        </pc:spChg>
      </pc:sldChg>
      <pc:sldChg chg="addSp delSp modSp add mod ord modTransition setBg modClrScheme chgLayout">
        <pc:chgData name="Janhawi Paswan" userId="a042e6c324845479" providerId="LiveId" clId="{296D2F9E-5051-496E-BE39-6318CCB734B2}" dt="2023-05-19T13:07:53.215" v="2826"/>
        <pc:sldMkLst>
          <pc:docMk/>
          <pc:sldMk cId="150561396" sldId="288"/>
        </pc:sldMkLst>
        <pc:spChg chg="del mod">
          <ac:chgData name="Janhawi Paswan" userId="a042e6c324845479" providerId="LiveId" clId="{296D2F9E-5051-496E-BE39-6318CCB734B2}" dt="2023-05-19T13:02:39.710" v="2786" actId="478"/>
          <ac:spMkLst>
            <pc:docMk/>
            <pc:sldMk cId="150561396" sldId="288"/>
            <ac:spMk id="2" creationId="{43B8BB83-CA62-C813-5584-9F9C32557A2B}"/>
          </ac:spMkLst>
        </pc:spChg>
        <pc:spChg chg="mod ord">
          <ac:chgData name="Janhawi Paswan" userId="a042e6c324845479" providerId="LiveId" clId="{296D2F9E-5051-496E-BE39-6318CCB734B2}" dt="2023-05-19T13:05:03.185" v="2811" actId="1076"/>
          <ac:spMkLst>
            <pc:docMk/>
            <pc:sldMk cId="150561396" sldId="288"/>
            <ac:spMk id="3" creationId="{CA0D2251-7AFE-1B36-778C-D116EDBB7FDE}"/>
          </ac:spMkLst>
        </pc:spChg>
        <pc:spChg chg="mod ord">
          <ac:chgData name="Janhawi Paswan" userId="a042e6c324845479" providerId="LiveId" clId="{296D2F9E-5051-496E-BE39-6318CCB734B2}" dt="2023-05-19T13:04:44.960" v="2806" actId="700"/>
          <ac:spMkLst>
            <pc:docMk/>
            <pc:sldMk cId="150561396" sldId="288"/>
            <ac:spMk id="4" creationId="{A068A2BD-4ABD-F438-A333-09607E604847}"/>
          </ac:spMkLst>
        </pc:spChg>
        <pc:spChg chg="mod ord">
          <ac:chgData name="Janhawi Paswan" userId="a042e6c324845479" providerId="LiveId" clId="{296D2F9E-5051-496E-BE39-6318CCB734B2}" dt="2023-05-19T13:04:44.960" v="2806" actId="700"/>
          <ac:spMkLst>
            <pc:docMk/>
            <pc:sldMk cId="150561396" sldId="288"/>
            <ac:spMk id="5" creationId="{BF4A0322-0501-8C45-F236-344B288D4EC9}"/>
          </ac:spMkLst>
        </pc:spChg>
        <pc:spChg chg="add mod">
          <ac:chgData name="Janhawi Paswan" userId="a042e6c324845479" providerId="LiveId" clId="{296D2F9E-5051-496E-BE39-6318CCB734B2}" dt="2023-05-19T13:06:05.646" v="2822" actId="1076"/>
          <ac:spMkLst>
            <pc:docMk/>
            <pc:sldMk cId="150561396" sldId="288"/>
            <ac:spMk id="8" creationId="{205AF148-B192-6359-4024-CE92EDE7FF6B}"/>
          </ac:spMkLst>
        </pc:spChg>
        <pc:picChg chg="add mod">
          <ac:chgData name="Janhawi Paswan" userId="a042e6c324845479" providerId="LiveId" clId="{296D2F9E-5051-496E-BE39-6318CCB734B2}" dt="2023-05-19T13:06:13.391" v="2825" actId="1076"/>
          <ac:picMkLst>
            <pc:docMk/>
            <pc:sldMk cId="150561396" sldId="288"/>
            <ac:picMk id="6" creationId="{84CAFD85-6B34-F03F-0055-668BE261C0A5}"/>
          </ac:picMkLst>
        </pc:picChg>
      </pc:sldChg>
      <pc:sldMasterChg chg="modSp modSldLayout">
        <pc:chgData name="Janhawi Paswan" userId="a042e6c324845479" providerId="LiveId" clId="{296D2F9E-5051-496E-BE39-6318CCB734B2}" dt="2023-04-27T12:59:52.289" v="846"/>
        <pc:sldMasterMkLst>
          <pc:docMk/>
          <pc:sldMasterMk cId="1636003154" sldId="2147483648"/>
        </pc:sldMasterMkLst>
        <pc:spChg chg="mod">
          <ac:chgData name="Janhawi Paswan" userId="a042e6c324845479" providerId="LiveId" clId="{296D2F9E-5051-496E-BE39-6318CCB734B2}" dt="2023-04-27T12:59:52.289" v="846"/>
          <ac:spMkLst>
            <pc:docMk/>
            <pc:sldMasterMk cId="1636003154" sldId="2147483648"/>
            <ac:spMk id="2" creationId="{FF3B57D9-86AF-A333-72B5-F387677E3366}"/>
          </ac:spMkLst>
        </pc:spChg>
        <pc:spChg chg="mod">
          <ac:chgData name="Janhawi Paswan" userId="a042e6c324845479" providerId="LiveId" clId="{296D2F9E-5051-496E-BE39-6318CCB734B2}" dt="2023-04-27T12:59:52.289" v="846"/>
          <ac:spMkLst>
            <pc:docMk/>
            <pc:sldMasterMk cId="1636003154" sldId="2147483648"/>
            <ac:spMk id="3" creationId="{6716097B-2AAF-BB62-EE1B-3B3DA29D35E4}"/>
          </ac:spMkLst>
        </pc:spChg>
        <pc:spChg chg="mod">
          <ac:chgData name="Janhawi Paswan" userId="a042e6c324845479" providerId="LiveId" clId="{296D2F9E-5051-496E-BE39-6318CCB734B2}" dt="2023-04-27T12:59:52.289" v="846"/>
          <ac:spMkLst>
            <pc:docMk/>
            <pc:sldMasterMk cId="1636003154" sldId="2147483648"/>
            <ac:spMk id="4" creationId="{40E44B38-E59B-D511-CC7B-CC87760C7CAA}"/>
          </ac:spMkLst>
        </pc:spChg>
        <pc:spChg chg="mod">
          <ac:chgData name="Janhawi Paswan" userId="a042e6c324845479" providerId="LiveId" clId="{296D2F9E-5051-496E-BE39-6318CCB734B2}" dt="2023-04-27T12:59:52.289" v="846"/>
          <ac:spMkLst>
            <pc:docMk/>
            <pc:sldMasterMk cId="1636003154" sldId="2147483648"/>
            <ac:spMk id="5" creationId="{64C4DA96-9345-993B-EDB3-7477F7A187E0}"/>
          </ac:spMkLst>
        </pc:spChg>
        <pc:spChg chg="mod">
          <ac:chgData name="Janhawi Paswan" userId="a042e6c324845479" providerId="LiveId" clId="{296D2F9E-5051-496E-BE39-6318CCB734B2}" dt="2023-04-27T12:59:52.289" v="846"/>
          <ac:spMkLst>
            <pc:docMk/>
            <pc:sldMasterMk cId="1636003154" sldId="2147483648"/>
            <ac:spMk id="6" creationId="{362B7E2D-2283-8730-5E1E-7F19B1CD941D}"/>
          </ac:spMkLst>
        </pc:spChg>
        <pc:cxnChg chg="mod">
          <ac:chgData name="Janhawi Paswan" userId="a042e6c324845479" providerId="LiveId" clId="{296D2F9E-5051-496E-BE39-6318CCB734B2}" dt="2023-04-27T12:59:52.289" v="846"/>
          <ac:cxnSpMkLst>
            <pc:docMk/>
            <pc:sldMasterMk cId="1636003154" sldId="2147483648"/>
            <ac:cxnSpMk id="8" creationId="{AA994521-4157-D242-5242-0C3BD99E8EA8}"/>
          </ac:cxnSpMkLst>
        </pc:cxn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3727954463" sldId="2147483649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2" creationId="{C9EEA626-63D9-B376-D5C7-F7B224767D9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3" creationId="{2088E094-4ADD-B56F-A2B6-C1D91D2B398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7" creationId="{EF359D7C-AC03-77FE-CA1D-B96B46B08D1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23" creationId="{84B8E19A-569B-855B-EBF8-C02F2998ABC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29" creationId="{4D792B1F-855B-FC83-1023-94C0976E984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727954463" sldId="2147483649"/>
              <ac:spMk id="34" creationId="{C9AA487F-3729-4692-1A21-35558A2D840B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2223444060" sldId="2147483651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2" creationId="{5B033E79-37B9-73B6-FED8-8DF23954CCE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3" creationId="{05721041-CFF4-58F6-F8DE-DFDCD6CC630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13" creationId="{B560DF2B-C95A-F8F1-E64F-37BCABFF801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19" creationId="{1CC49F1D-4E95-A334-0DE1-5115637E40A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25" creationId="{D6B97A1A-D605-738D-8C08-D97B3BBB527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28" creationId="{9E4F6A04-3331-D4C7-3EAE-0F69B48A7C71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223444060" sldId="2147483651"/>
              <ac:spMk id="30" creationId="{0587ACFB-02E0-79F1-D5B0-E8B18598D688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1361742389" sldId="2147483652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361742389" sldId="2147483652"/>
              <ac:spMk id="3" creationId="{65D2FAB7-6DDF-86AA-6FF5-4EBD6234F25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361742389" sldId="2147483652"/>
              <ac:spMk id="4" creationId="{6FF36D92-E9A2-BC35-2CA0-2DC56E32DCB9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361742389" sldId="2147483652"/>
              <ac:spMk id="8" creationId="{694847DB-2FD4-A0B7-D27C-B0D09713085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361742389" sldId="2147483652"/>
              <ac:spMk id="9" creationId="{30B88804-97CC-BE78-8D40-672973E4CD3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361742389" sldId="2147483652"/>
              <ac:spMk id="11" creationId="{77FB28C4-D7BE-9D2F-25D0-06D2480EA06A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1751292722" sldId="2147483653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3" creationId="{EC3C3BFB-5486-BE54-F045-8548591C141D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4" creationId="{0C4A600E-CA37-9E8F-9DD7-1AAEB3F2E20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5" creationId="{AB59C067-8245-DC0E-BED3-F9DBBF40A04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6" creationId="{E81024D6-E13C-20EA-3930-CD93CA58123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16" creationId="{B520FF74-6126-AF6C-96C5-066C7B7B29A9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23" creationId="{212AF459-3431-0E12-3599-26E4E00D03D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30" creationId="{1793FDF9-650D-88C9-2662-4EA29991B51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51292722" sldId="2147483653"/>
              <ac:spMk id="31" creationId="{268AF7E1-2A9B-B52C-F1A7-BE596AB012F7}"/>
            </ac:spMkLst>
          </pc:spChg>
          <pc:cxnChg chg="mod">
            <ac:chgData name="Janhawi Paswan" userId="a042e6c324845479" providerId="LiveId" clId="{296D2F9E-5051-496E-BE39-6318CCB734B2}" dt="2023-04-27T12:59:52.289" v="846"/>
            <ac:cxnSpMkLst>
              <pc:docMk/>
              <pc:sldMasterMk cId="3820275065" sldId="2147483881"/>
              <pc:sldLayoutMk cId="1751292722" sldId="2147483653"/>
              <ac:cxnSpMk id="10" creationId="{D6E0E53F-80E4-D83A-8BC2-C22ED75540F5}"/>
            </ac:cxnSpMkLst>
          </pc:cxn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3021782729" sldId="2147483654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29" creationId="{D4FA3C64-C054-2952-4BDF-E6ECA3289E4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30" creationId="{42FA87C5-37AE-BC94-DAF3-491F43AB1F0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31" creationId="{F1D825FB-1257-A0AE-52A1-4542047D673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32" creationId="{FCBE7C00-A095-64CA-20DE-604F2CC1BAE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33" creationId="{DEA3A222-978C-86F9-2C65-2F702D50C43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35" creationId="{273734FD-BC55-D1E1-2097-E9EF45006A4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41" creationId="{C221B520-0D64-3EC9-FF97-743F0B028BF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45" creationId="{B02F7449-FACA-BB9A-408D-B21177D89A3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49" creationId="{3DEDA47D-E273-7C0A-CFFA-A38BA27188C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021782729" sldId="2147483654"/>
              <ac:spMk id="52" creationId="{66B7EB82-B226-DC7B-4629-981CFB7D6089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436417406" sldId="2147483655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36417406" sldId="2147483655"/>
              <ac:spMk id="5" creationId="{8FFCE30D-675C-0B6D-9F98-1DF1C118CAF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36417406" sldId="2147483655"/>
              <ac:spMk id="6" creationId="{78415A3A-F1FD-1C49-5759-DC4DDE2A64C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36417406" sldId="2147483655"/>
              <ac:spMk id="7" creationId="{2650F58D-9D24-3618-E478-ACD38F3FA018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495225275" sldId="2147483656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495225275" sldId="2147483656"/>
              <ac:spMk id="2" creationId="{6CE7DD89-FEA2-9BBA-778E-4E9F25BE143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495225275" sldId="2147483656"/>
              <ac:spMk id="3" creationId="{2854D77E-556E-0A77-D94A-FEE6C449305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495225275" sldId="2147483656"/>
              <ac:spMk id="4" creationId="{D964CE25-BC90-F218-081D-1F318A66E63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495225275" sldId="2147483656"/>
              <ac:spMk id="9" creationId="{CA1E289D-5AB0-EF69-573E-509925B56AD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495225275" sldId="2147483656"/>
              <ac:spMk id="11" creationId="{46B8D33D-94BC-23EE-0691-9CC4E4CFE33B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3920489370" sldId="2147483657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920489370" sldId="2147483657"/>
              <ac:spMk id="2" creationId="{0165A019-E4E4-1209-09B0-DB16867B19E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920489370" sldId="2147483657"/>
              <ac:spMk id="4" creationId="{EE7A4080-E621-B208-20C7-8547733A696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920489370" sldId="2147483657"/>
              <ac:spMk id="18" creationId="{F8D9EAE4-01F5-6C99-C91E-BF0FD0CD1CE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3920489370" sldId="2147483657"/>
              <ac:spMk id="21" creationId="{D2E95AC0-BA60-4FFD-E9E7-F2F12ACF68D0}"/>
            </ac:spMkLst>
          </pc:spChg>
          <pc:picChg chg="mod">
            <ac:chgData name="Janhawi Paswan" userId="a042e6c324845479" providerId="LiveId" clId="{296D2F9E-5051-496E-BE39-6318CCB734B2}" dt="2023-04-27T12:59:52.289" v="846"/>
            <ac:picMkLst>
              <pc:docMk/>
              <pc:sldMasterMk cId="3820275065" sldId="2147483881"/>
              <pc:sldLayoutMk cId="3920489370" sldId="2147483657"/>
              <ac:picMk id="9" creationId="{B5ED90D1-D640-D115-6711-35DE812FC014}"/>
            </ac:picMkLst>
          </pc:pic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1829372813" sldId="2147483658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2" creationId="{867817C7-4A09-9188-0BD5-838E3AD61F1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3" creationId="{B847C94B-98C2-CC0F-92FC-1505771390BE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12" creationId="{7A7BB3C1-4B05-D5B3-C61C-1CD390CEEF2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25" creationId="{070813B7-403A-9A3E-5E5C-44C1680DE4C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26" creationId="{CE6955A7-F39A-1FBB-FF32-C6F0E328927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829372813" sldId="2147483658"/>
              <ac:spMk id="28" creationId="{D8C351DE-CA9A-93E5-2E6E-0921FA2D688A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2111285998" sldId="2147483659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111285998" sldId="2147483659"/>
              <ac:spMk id="2" creationId="{867817C7-4A09-9188-0BD5-838E3AD61F1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111285998" sldId="2147483659"/>
              <ac:spMk id="3" creationId="{B847C94B-98C2-CC0F-92FC-1505771390BE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111285998" sldId="2147483659"/>
              <ac:spMk id="17" creationId="{A6011814-D2B8-5264-367E-302C5338E1E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111285998" sldId="2147483659"/>
              <ac:spMk id="23" creationId="{58E452E6-C959-CF06-5BE1-AC6D28707FCB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1641332740" sldId="2147483660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641332740" sldId="2147483660"/>
              <ac:spMk id="13" creationId="{B05A86D8-26B0-1ADB-0CE2-B445D2A2866D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641332740" sldId="2147483660"/>
              <ac:spMk id="19" creationId="{33A68E8B-64DF-46D3-2FA2-4BBBBF8BFB1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641332740" sldId="2147483660"/>
              <ac:spMk id="20" creationId="{20AE86F9-DD66-DE05-383C-6220D559B0D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641332740" sldId="2147483660"/>
              <ac:spMk id="21" creationId="{74C193E5-97F9-7817-FACF-5B94BAD9C758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3429611174" sldId="2147483661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2" creationId="{867817C7-4A09-9188-0BD5-838E3AD61F1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16" creationId="{AA6350AA-EC6F-8D22-E7C8-E49FBD7689E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22" creationId="{83712F38-4391-A499-56E2-8F095A506D0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32" creationId="{ACAB76B7-8AE6-9FE8-3022-219618D5810C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37" creationId="{5199B7A0-EDB8-5A2D-0096-78B259F81F8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3429611174" sldId="2147483661"/>
              <ac:spMk id="52" creationId="{90FA743D-BDB5-4069-7325-E91CA7BC3ED7}"/>
            </ac:spMkLst>
          </pc:spChg>
          <pc:picChg chg="mod">
            <ac:chgData name="Janhawi Paswan" userId="a042e6c324845479" providerId="LiveId" clId="{296D2F9E-5051-496E-BE39-6318CCB734B2}" dt="2023-04-27T12:59:52.289" v="846"/>
            <ac:picMkLst>
              <pc:docMk/>
              <pc:sldMasterMk cId="1636003154" sldId="2147483648"/>
              <pc:sldLayoutMk cId="3429611174" sldId="2147483661"/>
              <ac:picMk id="26" creationId="{9A083F98-8E0D-14F8-CA40-D0B5AB8037E2}"/>
            </ac:picMkLst>
          </pc:pic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2830715435" sldId="2147483662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18" creationId="{F0A8F0DB-3D3D-DC0F-84AC-4386B58AD6E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28" creationId="{B1BA04E2-C77D-D0F1-EC03-2F832DFA549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39" creationId="{081294B5-CB6D-F1BF-22AD-497A1426B8C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0" creationId="{BBFBB2C1-DF1A-1E19-85F0-4AA596F66B8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1" creationId="{8C5BE6D6-23FF-B9B3-6EB7-147E9303C941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2" creationId="{A07A1DDE-85A4-10BA-7DD5-FCF33DA6C7B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5" creationId="{FDA50B04-DEA5-DCCF-0DAD-0D3B122FD65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7" creationId="{EC58C559-7910-45EC-28D0-D37F02FA738C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8" creationId="{868B70E3-3C97-4D65-D598-457720AA725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49" creationId="{89924195-02EA-2AF9-C021-ED282397B88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50" creationId="{582E2EDB-08EC-D1DE-3C7C-2FC0C70B27C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52" creationId="{F66E5144-974A-0BDB-D167-9253CC65BF1E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53" creationId="{1D923A5E-0C6A-FC00-A515-E5A508A54FBD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54" creationId="{01866408-222B-FAA6-3180-5AA98BF8314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2830715435" sldId="2147483662"/>
              <ac:spMk id="55" creationId="{1A8C6A0D-BDFC-5DD0-110E-B4C5AE72306B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1704908538" sldId="2147483663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2" creationId="{08C258FA-3031-35D9-6558-64BA58554EF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3" creationId="{465869E5-C0B6-69BE-1E2D-A4496F633D2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7" creationId="{601870D8-4080-BDC3-CD50-097B328E1789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8" creationId="{B4779DAA-6424-E58D-2CC8-7DE922E2AFD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9" creationId="{1732A3A5-B50F-7A5D-DA66-644509A9998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0" creationId="{87CC578C-FDBD-2BD2-8930-A795C0A8D1FC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1" creationId="{6CE31252-6548-7D94-98E5-E652CED78F2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2" creationId="{2C4E0AF4-17FD-BEAA-BDD9-806DC564D2F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3" creationId="{35C6F103-92F0-87A2-E3CC-656E2EF3E36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4" creationId="{C30881DE-F3FC-C690-BFCB-9EF66A5EB141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5" creationId="{971AAA9F-B007-79B3-0B99-BE5131FC81F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16" creationId="{EDC1B84D-1134-2679-FDF4-5B93BE5F27E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24" creationId="{11C6679A-1B60-DCCD-7295-255649B92C6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39" creationId="{081294B5-CB6D-F1BF-22AD-497A1426B8C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0" creationId="{BBFBB2C1-DF1A-1E19-85F0-4AA596F66B8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1" creationId="{8C5BE6D6-23FF-B9B3-6EB7-147E9303C941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2" creationId="{A07A1DDE-85A4-10BA-7DD5-FCF33DA6C7B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5" creationId="{FDA50B04-DEA5-DCCF-0DAD-0D3B122FD65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7" creationId="{EC58C559-7910-45EC-28D0-D37F02FA738C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8" creationId="{868B70E3-3C97-4D65-D598-457720AA725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49" creationId="{89924195-02EA-2AF9-C021-ED282397B88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50" creationId="{582E2EDB-08EC-D1DE-3C7C-2FC0C70B27C5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52" creationId="{F66E5144-974A-0BDB-D167-9253CC65BF1E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53" creationId="{1D923A5E-0C6A-FC00-A515-E5A508A54FBD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54" creationId="{01866408-222B-FAA6-3180-5AA98BF8314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1704908538" sldId="2147483663"/>
              <ac:spMk id="55" creationId="{1A8C6A0D-BDFC-5DD0-110E-B4C5AE72306B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4030094665" sldId="2147483664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030094665" sldId="2147483664"/>
              <ac:spMk id="11" creationId="{EB31668E-263B-8FB1-9DBB-25F22BB441B3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030094665" sldId="2147483664"/>
              <ac:spMk id="20" creationId="{20AE86F9-DD66-DE05-383C-6220D559B0D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030094665" sldId="2147483664"/>
              <ac:spMk id="21" creationId="{74C193E5-97F9-7817-FACF-5B94BAD9C75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030094665" sldId="2147483664"/>
              <ac:spMk id="23" creationId="{943F013D-932D-1E7D-D22E-29431346120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4030094665" sldId="2147483664"/>
              <ac:spMk id="30" creationId="{0972DA96-A413-EF87-50D3-D8EF54FD9F55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3820275065" sldId="2147483881"/>
            <pc:sldLayoutMk cId="2336919098" sldId="2147483665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2336919098" sldId="2147483665"/>
              <ac:spMk id="2" creationId="{0165A019-E4E4-1209-09B0-DB16867B19EA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2336919098" sldId="2147483665"/>
              <ac:spMk id="4" creationId="{EE7A4080-E621-B208-20C7-8547733A6966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2336919098" sldId="2147483665"/>
              <ac:spMk id="24" creationId="{8430A716-DF40-A710-4FC7-CCCA4BD957F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2336919098" sldId="2147483665"/>
              <ac:spMk id="42" creationId="{B453377C-B4A0-8E9A-D4DC-D4236482634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3820275065" sldId="2147483881"/>
              <pc:sldLayoutMk cId="2336919098" sldId="2147483665"/>
              <ac:spMk id="48" creationId="{EACA9FF1-6A56-9028-20F7-293A5DAC2547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1657158466" sldId="2147483666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2" creationId="{C9EEA626-63D9-B376-D5C7-F7B224767D9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3" creationId="{2088E094-4ADD-B56F-A2B6-C1D91D2B398B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10" creationId="{4BC3B985-E244-9B94-5C9B-8ED7DCD699F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13" creationId="{8E1AE81E-772F-B009-AF15-C0FC060518A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16" creationId="{EA01FE67-785F-1A9A-BBBD-4F9A419AC15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1657158466" sldId="2147483666"/>
              <ac:spMk id="25" creationId="{BF7A62BA-11D3-585A-8CBD-5E0FB4DE522D}"/>
            </ac:spMkLst>
          </pc:spChg>
        </pc:sldLayoutChg>
        <pc:sldLayoutChg chg="modSp">
          <pc:chgData name="Janhawi Paswan" userId="a042e6c324845479" providerId="LiveId" clId="{296D2F9E-5051-496E-BE39-6318CCB734B2}" dt="2023-04-27T12:59:52.289" v="846"/>
          <pc:sldLayoutMkLst>
            <pc:docMk/>
            <pc:sldMasterMk cId="1636003154" sldId="2147483648"/>
            <pc:sldLayoutMk cId="948627085" sldId="2147483667"/>
          </pc:sldLayoutMkLst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3" creationId="{EC3C3BFB-5486-BE54-F045-8548591C141D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4" creationId="{0C4A600E-CA37-9E8F-9DD7-1AAEB3F2E208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5" creationId="{AB59C067-8245-DC0E-BED3-F9DBBF40A047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6" creationId="{E81024D6-E13C-20EA-3930-CD93CA581230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18" creationId="{E0C9BA38-182F-E517-B1E9-240E6B50C03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27" creationId="{8828D144-1FB6-D637-B87C-40F583744264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29" creationId="{D5CC739F-0299-DDC6-C35D-22282FF85CD2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30" creationId="{A2DF7EFD-1FC1-E7B0-3A5D-171FFD6F0DCF}"/>
            </ac:spMkLst>
          </pc:spChg>
          <pc:spChg chg="mod">
            <ac:chgData name="Janhawi Paswan" userId="a042e6c324845479" providerId="LiveId" clId="{296D2F9E-5051-496E-BE39-6318CCB734B2}" dt="2023-04-27T12:59:52.289" v="846"/>
            <ac:spMkLst>
              <pc:docMk/>
              <pc:sldMasterMk cId="1636003154" sldId="2147483648"/>
              <pc:sldLayoutMk cId="948627085" sldId="2147483667"/>
              <ac:spMk id="31" creationId="{0733DE00-8CA6-606F-16DB-4372C1E5BD67}"/>
            </ac:spMkLst>
          </pc:spChg>
          <pc:cxnChg chg="mod">
            <ac:chgData name="Janhawi Paswan" userId="a042e6c324845479" providerId="LiveId" clId="{296D2F9E-5051-496E-BE39-6318CCB734B2}" dt="2023-04-27T12:59:52.289" v="846"/>
            <ac:cxnSpMkLst>
              <pc:docMk/>
              <pc:sldMasterMk cId="1636003154" sldId="2147483648"/>
              <pc:sldLayoutMk cId="948627085" sldId="2147483667"/>
              <ac:cxnSpMk id="33" creationId="{E90718B6-F0C0-E7EE-D41F-B5CE6A11D721}"/>
            </ac:cxnSpMkLst>
          </pc:cxnChg>
        </pc:sldLayoutChg>
      </pc:sldMasterChg>
      <pc:sldMasterChg chg="addSp modTransition modSldLayout">
        <pc:chgData name="Janhawi Paswan" userId="a042e6c324845479" providerId="LiveId" clId="{296D2F9E-5051-496E-BE39-6318CCB734B2}" dt="2023-05-18T06:46:39.237" v="2673"/>
        <pc:sldMasterMkLst>
          <pc:docMk/>
          <pc:sldMasterMk cId="313964444" sldId="2147483668"/>
        </pc:sldMasterMkLst>
        <pc:cxnChg chg="add">
          <ac:chgData name="Janhawi Paswan" userId="a042e6c324845479" providerId="LiveId" clId="{296D2F9E-5051-496E-BE39-6318CCB734B2}" dt="2023-05-18T06:31:10.566" v="2595"/>
          <ac:cxnSpMkLst>
            <pc:docMk/>
            <pc:sldMasterMk cId="313964444" sldId="2147483668"/>
            <ac:cxnSpMk id="9" creationId="{1E986D57-EC7D-E767-3051-8C7E5EA9470A}"/>
          </ac:cxnSpMkLst>
        </pc:cxn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1361742389" sldId="2147483652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1751292722" sldId="2147483653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3021782729" sldId="2147483654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436417406" sldId="2147483655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3920489370" sldId="2147483657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1641332740" sldId="2147483660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1704908538" sldId="2147483663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4030094665" sldId="2147483664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820275065" sldId="2147483881"/>
            <pc:sldLayoutMk cId="2336919098" sldId="2147483665"/>
          </pc:sldLayoutMkLst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632647801" sldId="2147483669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632647801" sldId="2147483669"/>
              <ac:spMk id="6" creationId="{22098B18-F66E-E344-5D23-B87440A0F588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632647801" sldId="2147483669"/>
              <ac:spMk id="8" creationId="{D0739847-D8A7-0AC7-059C-C352C5CD3773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632647801" sldId="2147483669"/>
              <ac:spMk id="13" creationId="{490A23D9-A032-F1AE-2A9C-0C11E44B930B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632647801" sldId="2147483669"/>
              <ac:spMk id="14" creationId="{136FE17E-8AEF-AA11-D5EE-05765FF65DFB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021138446" sldId="2147483670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021138446" sldId="2147483670"/>
              <ac:spMk id="7" creationId="{9AA3B03E-3FDB-8C79-B9B7-64922312BF57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021138446" sldId="2147483670"/>
              <ac:spMk id="8" creationId="{E63E89A4-D203-4FA2-1AA0-A9E1B77CC4FB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952040913" sldId="2147483671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52040913" sldId="2147483671"/>
              <ac:spMk id="7" creationId="{10CAD4BA-A390-1411-5C1A-E6309407631A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52040913" sldId="2147483671"/>
              <ac:spMk id="9" creationId="{CA58646B-7487-208D-94FC-78E89D9B61AD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52040913" sldId="2147483671"/>
              <ac:spMk id="13" creationId="{4356BC5D-3931-83BD-42EF-B2F7A7F97EF1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52040913" sldId="2147483671"/>
              <ac:spMk id="22" creationId="{07BF8C61-F3A9-D1D9-915D-EF056ADFCA49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52040913" sldId="2147483671"/>
              <ac:spMk id="23" creationId="{67131703-1463-DD87-DD1A-32617398F100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368986876" sldId="2147483672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368986876" sldId="2147483672"/>
              <ac:spMk id="8" creationId="{D900CEE4-D946-925E-8D21-F5DCFA3EAF64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2368986876" sldId="2147483672"/>
              <ac:spMk id="9" creationId="{5607630E-7BB0-A1E8-37E8-0173B8A183A6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611661636" sldId="2147483673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611661636" sldId="2147483673"/>
              <ac:spMk id="10" creationId="{89046E53-F7D3-9779-0C1E-9D6367A13311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611661636" sldId="2147483673"/>
              <ac:spMk id="11" creationId="{484E919F-1B08-94B5-7F12-476A66A68F95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611661636" sldId="2147483673"/>
              <ac:spMk id="12" creationId="{01D6CCCC-CC1A-CAD7-4654-84F8A7CB2D89}"/>
            </ac:spMkLst>
          </pc:spChg>
          <pc:cxnChg chg="add">
            <ac:chgData name="Janhawi Paswan" userId="a042e6c324845479" providerId="LiveId" clId="{296D2F9E-5051-496E-BE39-6318CCB734B2}" dt="2023-05-18T06:31:10.566" v="2595"/>
            <ac:cxnSpMkLst>
              <pc:docMk/>
              <pc:sldMasterMk cId="313964444" sldId="2147483668"/>
              <pc:sldLayoutMk cId="3611661636" sldId="2147483673"/>
              <ac:cxnSpMk id="13" creationId="{0DB274BE-EE8B-FF11-E787-5B5D3A50631C}"/>
            </ac:cxnSpMkLst>
          </pc:cxnChg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790555567" sldId="2147483674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1285621758" sldId="2147483675"/>
          </pc:sldLayoutMkLst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127415670" sldId="2147483676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127415670" sldId="2147483676"/>
              <ac:spMk id="8" creationId="{AC05A0D7-1BEC-ADE1-F148-45DEAEE526EC}"/>
            </ac:spMkLst>
          </pc:spChg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3127415670" sldId="2147483676"/>
              <ac:spMk id="10" creationId="{086ED3AE-D45E-3D1E-8B66-472BB53EA241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947892576" sldId="2147483677"/>
          </pc:sldLayoutMkLst>
          <pc:spChg chg="add">
            <ac:chgData name="Janhawi Paswan" userId="a042e6c324845479" providerId="LiveId" clId="{296D2F9E-5051-496E-BE39-6318CCB734B2}" dt="2023-05-18T06:31:10.566" v="2595"/>
            <ac:spMkLst>
              <pc:docMk/>
              <pc:sldMasterMk cId="313964444" sldId="2147483668"/>
              <pc:sldLayoutMk cId="947892576" sldId="2147483677"/>
              <ac:spMk id="10" creationId="{1DD20EBA-C4D6-04AB-DD96-622F6B38C0E5}"/>
            </ac:spMkLst>
          </pc:spChg>
          <pc:picChg chg="add">
            <ac:chgData name="Janhawi Paswan" userId="a042e6c324845479" providerId="LiveId" clId="{296D2F9E-5051-496E-BE39-6318CCB734B2}" dt="2023-05-18T06:31:10.566" v="2595"/>
            <ac:picMkLst>
              <pc:docMk/>
              <pc:sldMasterMk cId="313964444" sldId="2147483668"/>
              <pc:sldLayoutMk cId="947892576" sldId="2147483677"/>
              <ac:picMk id="8" creationId="{2D867803-0873-BD77-756D-71A232FBEE3E}"/>
            </ac:picMkLst>
          </pc:picChg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050921592" sldId="2147483678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1240595461" sldId="2147483679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910504696" sldId="2147483680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805315415" sldId="2147483681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834723892" sldId="2147483682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1062082336" sldId="2147483683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464510022" sldId="2147483684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499860961" sldId="2147483685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792093003" sldId="2147483686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2842383755" sldId="2147483687"/>
          </pc:sldLayoutMkLst>
        </pc:sldLayoutChg>
        <pc:sldLayoutChg chg="modTransition">
          <pc:chgData name="Janhawi Paswan" userId="a042e6c324845479" providerId="LiveId" clId="{296D2F9E-5051-496E-BE39-6318CCB734B2}" dt="2023-05-18T06:46:39.237" v="2673"/>
          <pc:sldLayoutMkLst>
            <pc:docMk/>
            <pc:sldMasterMk cId="313964444" sldId="2147483668"/>
            <pc:sldLayoutMk cId="3606201041" sldId="2147483688"/>
          </pc:sldLayoutMkLst>
        </pc:sldLayoutChg>
      </pc:sldMasterChg>
      <pc:sldMasterChg chg="addSp modTransition modSldLayout">
        <pc:chgData name="Janhawi Paswan" userId="a042e6c324845479" providerId="LiveId" clId="{296D2F9E-5051-496E-BE39-6318CCB734B2}" dt="2023-05-18T06:54:41.699" v="2693"/>
        <pc:sldMasterMkLst>
          <pc:docMk/>
          <pc:sldMasterMk cId="2239391214" sldId="2147483689"/>
        </pc:sldMasterMkLst>
        <pc:cxnChg chg="add">
          <ac:chgData name="Janhawi Paswan" userId="a042e6c324845479" providerId="LiveId" clId="{296D2F9E-5051-496E-BE39-6318CCB734B2}" dt="2023-05-18T06:54:41.699" v="2693"/>
          <ac:cxnSpMkLst>
            <pc:docMk/>
            <pc:sldMasterMk cId="2239391214" sldId="2147483689"/>
            <ac:cxnSpMk id="8" creationId="{7C5B6F44-E5C9-C3BB-D4CC-BAA7E570A535}"/>
          </ac:cxnSpMkLst>
        </pc:cxn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1361742389" sldId="2147483652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1751292722" sldId="2147483653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3021782729" sldId="2147483654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436417406" sldId="2147483655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3920489370" sldId="2147483657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1641332740" sldId="2147483660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1704908538" sldId="2147483663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4030094665" sldId="2147483664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3820275065" sldId="2147483881"/>
            <pc:sldLayoutMk cId="2336919098" sldId="2147483665"/>
          </pc:sldLayoutMkLst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267750845" sldId="2147483690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67750845" sldId="2147483690"/>
              <ac:spMk id="11" creationId="{68C4A498-93A2-95F6-3488-49D8B4F8A461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67750845" sldId="2147483690"/>
              <ac:spMk id="12" creationId="{C8DA7796-9C08-D701-ED4A-EDFC37EB2A30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67750845" sldId="2147483690"/>
              <ac:spMk id="13" creationId="{FEDA8BAB-7D5C-97C2-5A9E-8AF839439CE9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67750845" sldId="2147483690"/>
              <ac:spMk id="14" creationId="{D9907743-A3DA-7CFC-CAFC-4A444526CA56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2814730156" sldId="2147483691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814730156" sldId="2147483691"/>
              <ac:spMk id="7" creationId="{D32FF5E2-889C-D901-6EAA-8BF20ED0F3E7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814730156" sldId="2147483691"/>
              <ac:spMk id="8" creationId="{D84B4DFC-325A-4EA6-F224-2A39E4CD9C98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1444260871" sldId="2147483692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444260871" sldId="2147483692"/>
              <ac:spMk id="11" creationId="{69DDA4D6-1953-F64A-6A3C-BFE5189AE2D0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444260871" sldId="2147483692"/>
              <ac:spMk id="12" creationId="{159D00D1-FAF4-B573-A7E5-72A6EC68D3A0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444260871" sldId="2147483692"/>
              <ac:spMk id="13" creationId="{52814AC1-2A48-40B3-09C1-AD4349331968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444260871" sldId="2147483692"/>
              <ac:spMk id="14" creationId="{6096C599-3F88-A66C-0C9E-396CC3E8BC6F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444260871" sldId="2147483692"/>
              <ac:spMk id="15" creationId="{92524893-9F9F-99CA-D95F-01A0B5BD705C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4191483279" sldId="2147483693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4191483279" sldId="2147483693"/>
              <ac:spMk id="12" creationId="{4B1A9A67-2110-B65A-73A8-FEEDCA88556E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4191483279" sldId="2147483693"/>
              <ac:spMk id="13" creationId="{F1206644-5603-1BEF-6105-912B822325E8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2300620892" sldId="2147483694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300620892" sldId="2147483694"/>
              <ac:spMk id="14" creationId="{F680894A-6E24-8B35-6B7D-7016F187B015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300620892" sldId="2147483694"/>
              <ac:spMk id="15" creationId="{685BDDAB-95A7-6C29-5C9F-47085D848DC3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2300620892" sldId="2147483694"/>
              <ac:spMk id="16" creationId="{F2780FD8-2CD7-0B0F-0E7E-5E9098DA8BB1}"/>
            </ac:spMkLst>
          </pc:spChg>
          <pc:cxnChg chg="add">
            <ac:chgData name="Janhawi Paswan" userId="a042e6c324845479" providerId="LiveId" clId="{296D2F9E-5051-496E-BE39-6318CCB734B2}" dt="2023-05-18T06:54:41.699" v="2693"/>
            <ac:cxnSpMkLst>
              <pc:docMk/>
              <pc:sldMasterMk cId="2239391214" sldId="2147483689"/>
              <pc:sldLayoutMk cId="2300620892" sldId="2147483694"/>
              <ac:cxnSpMk id="17" creationId="{D0C8FC56-EEE7-B1AC-355B-3ED18A07428E}"/>
            </ac:cxnSpMkLst>
          </pc:cxnChg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2865495455" sldId="2147483695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1646976601" sldId="2147483696"/>
          </pc:sldLayoutMkLst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1559759385" sldId="2147483697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559759385" sldId="2147483697"/>
              <ac:spMk id="12" creationId="{88F4F938-F3F8-91FD-735A-D2E09BD701C4}"/>
            </ac:spMkLst>
          </pc:spChg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1559759385" sldId="2147483697"/>
              <ac:spMk id="13" creationId="{E0C4D930-934F-7C59-6028-DFB65BC7430F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3998820237" sldId="2147483698"/>
          </pc:sldLayoutMkLst>
          <pc:spChg chg="add">
            <ac:chgData name="Janhawi Paswan" userId="a042e6c324845479" providerId="LiveId" clId="{296D2F9E-5051-496E-BE39-6318CCB734B2}" dt="2023-05-18T06:54:41.699" v="2693"/>
            <ac:spMkLst>
              <pc:docMk/>
              <pc:sldMasterMk cId="2239391214" sldId="2147483689"/>
              <pc:sldLayoutMk cId="3998820237" sldId="2147483698"/>
              <ac:spMk id="13" creationId="{9D80D636-FDB8-87B6-642A-C8001825CBAE}"/>
            </ac:spMkLst>
          </pc:spChg>
          <pc:picChg chg="add">
            <ac:chgData name="Janhawi Paswan" userId="a042e6c324845479" providerId="LiveId" clId="{296D2F9E-5051-496E-BE39-6318CCB734B2}" dt="2023-05-18T06:54:41.699" v="2693"/>
            <ac:picMkLst>
              <pc:docMk/>
              <pc:sldMasterMk cId="2239391214" sldId="2147483689"/>
              <pc:sldLayoutMk cId="3998820237" sldId="2147483698"/>
              <ac:picMk id="12" creationId="{C858EFD6-3F9E-AA4B-B6BA-09BB5A6D36C2}"/>
            </ac:picMkLst>
          </pc:picChg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620996721" sldId="2147483699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1747752630" sldId="2147483700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3558068675" sldId="2147483701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71096666" sldId="2147483703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2666748143" sldId="2147483704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898222457" sldId="2147483705"/>
          </pc:sldLayoutMkLst>
        </pc:sldLayoutChg>
        <pc:sldLayoutChg chg="modTransition">
          <pc:chgData name="Janhawi Paswan" userId="a042e6c324845479" providerId="LiveId" clId="{296D2F9E-5051-496E-BE39-6318CCB734B2}" dt="2023-05-18T06:54:41.699" v="2693"/>
          <pc:sldLayoutMkLst>
            <pc:docMk/>
            <pc:sldMasterMk cId="2239391214" sldId="2147483689"/>
            <pc:sldLayoutMk cId="1278439976" sldId="2147483706"/>
          </pc:sldLayoutMkLst>
        </pc:sldLayoutChg>
      </pc:sldMasterChg>
      <pc:sldMasterChg chg="addSp modTransition modSldLayout">
        <pc:chgData name="Janhawi Paswan" userId="a042e6c324845479" providerId="LiveId" clId="{296D2F9E-5051-496E-BE39-6318CCB734B2}" dt="2023-05-19T13:03:31.441" v="2791"/>
        <pc:sldMasterMkLst>
          <pc:docMk/>
          <pc:sldMasterMk cId="423075837" sldId="2147483839"/>
        </pc:sldMasterMkLst>
        <pc:cxnChg chg="add">
          <ac:chgData name="Janhawi Paswan" userId="a042e6c324845479" providerId="LiveId" clId="{296D2F9E-5051-496E-BE39-6318CCB734B2}" dt="2023-05-19T13:03:31.441" v="2791"/>
          <ac:cxnSpMkLst>
            <pc:docMk/>
            <pc:sldMasterMk cId="423075837" sldId="2147483839"/>
            <ac:cxnSpMk id="7" creationId="{3833DA6A-E5FB-F3A9-0256-F61DFBAF86CC}"/>
          </ac:cxnSpMkLst>
        </pc:cxn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638066317" sldId="2147483840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638066317" sldId="2147483840"/>
              <ac:spMk id="7" creationId="{1408E97D-75E2-59E9-F4E8-8BC0D27B9529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638066317" sldId="2147483840"/>
              <ac:spMk id="8" creationId="{5895FD18-CE4C-D101-8D30-A2176435A5F6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638066317" sldId="2147483840"/>
              <ac:spMk id="9" creationId="{9FE606FD-2FA2-BBCE-2CA8-3A8F578A4CF2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638066317" sldId="2147483840"/>
              <ac:spMk id="10" creationId="{DA80D22C-3554-A1C8-ADFD-EA4C5A05C06E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3865801378" sldId="2147483841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3865801378" sldId="2147483841"/>
              <ac:spMk id="7" creationId="{844E7275-14BE-7AC4-C513-136EB2B56805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3865801378" sldId="2147483841"/>
              <ac:spMk id="8" creationId="{15DE49AD-9107-7FDA-67ED-1A108185DEFF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551498825" sldId="2147483842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551498825" sldId="2147483842"/>
              <ac:spMk id="7" creationId="{DC717D98-D18C-3AAB-CA80-FA9514617F84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551498825" sldId="2147483842"/>
              <ac:spMk id="8" creationId="{7944C730-B171-670A-A602-13BD16CA7A2D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551498825" sldId="2147483842"/>
              <ac:spMk id="9" creationId="{C133C075-5D0E-C50C-B0FC-0780664473FE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551498825" sldId="2147483842"/>
              <ac:spMk id="10" creationId="{C7703DBE-9AB6-41A5-C177-88461CB488D0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551498825" sldId="2147483842"/>
              <ac:spMk id="11" creationId="{C1F82431-296E-3C61-BE61-4C616899B95B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1601501911" sldId="2147483843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1601501911" sldId="2147483843"/>
              <ac:spMk id="8" creationId="{38C43225-EAC0-505C-AA93-D12D27E9DB73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1601501911" sldId="2147483843"/>
              <ac:spMk id="9" creationId="{4544E0DE-08AD-742B-B3F8-94A349431AC3}"/>
            </ac:spMkLst>
          </pc:spChg>
        </pc:sldLayoutChg>
        <pc:sldLayoutChg chg="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3849452844" sldId="2147483845"/>
          </pc:sldLayoutMkLst>
        </pc:sldLayoutChg>
        <pc:sldLayoutChg chg="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972149120" sldId="2147483846"/>
          </pc:sldLayoutMkLst>
        </pc:sldLayout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1705633109" sldId="2147483847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1705633109" sldId="2147483847"/>
              <ac:spMk id="8" creationId="{1528B965-5FF9-6473-780A-99B2864AE768}"/>
            </ac:spMkLst>
          </pc:spChg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1705633109" sldId="2147483847"/>
              <ac:spMk id="9" creationId="{3683CBF5-D84F-CF87-891D-AEA92319941A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2449509616" sldId="2147483848"/>
          </pc:sldLayoutMkLst>
          <pc:spChg chg="add">
            <ac:chgData name="Janhawi Paswan" userId="a042e6c324845479" providerId="LiveId" clId="{296D2F9E-5051-496E-BE39-6318CCB734B2}" dt="2023-05-19T13:03:31.441" v="2791"/>
            <ac:spMkLst>
              <pc:docMk/>
              <pc:sldMasterMk cId="423075837" sldId="2147483839"/>
              <pc:sldLayoutMk cId="2449509616" sldId="2147483848"/>
              <ac:spMk id="9" creationId="{DDFBBF46-B29F-078B-22AB-2A864C988938}"/>
            </ac:spMkLst>
          </pc:spChg>
          <pc:picChg chg="add">
            <ac:chgData name="Janhawi Paswan" userId="a042e6c324845479" providerId="LiveId" clId="{296D2F9E-5051-496E-BE39-6318CCB734B2}" dt="2023-05-19T13:03:31.441" v="2791"/>
            <ac:picMkLst>
              <pc:docMk/>
              <pc:sldMasterMk cId="423075837" sldId="2147483839"/>
              <pc:sldLayoutMk cId="2449509616" sldId="2147483848"/>
              <ac:picMk id="8" creationId="{932D6196-1F78-53D5-D89B-E57F8F6D1158}"/>
            </ac:picMkLst>
          </pc:picChg>
        </pc:sldLayoutChg>
        <pc:sldLayoutChg chg="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4282644251" sldId="2147483855"/>
          </pc:sldLayoutMkLst>
        </pc:sldLayoutChg>
        <pc:sldLayoutChg chg="modTransition">
          <pc:chgData name="Janhawi Paswan" userId="a042e6c324845479" providerId="LiveId" clId="{296D2F9E-5051-496E-BE39-6318CCB734B2}" dt="2023-05-19T13:03:31.441" v="2791"/>
          <pc:sldLayoutMkLst>
            <pc:docMk/>
            <pc:sldMasterMk cId="423075837" sldId="2147483839"/>
            <pc:sldLayoutMk cId="3295094532" sldId="2147483856"/>
          </pc:sldLayoutMkLst>
        </pc:sldLayoutChg>
      </pc:sldMasterChg>
      <pc:sldMasterChg chg="addSp modTransition modSldLayout">
        <pc:chgData name="Janhawi Paswan" userId="a042e6c324845479" providerId="LiveId" clId="{296D2F9E-5051-496E-BE39-6318CCB734B2}" dt="2023-05-19T13:03:33.198" v="2792"/>
        <pc:sldMasterMkLst>
          <pc:docMk/>
          <pc:sldMasterMk cId="638534930" sldId="2147483860"/>
        </pc:sldMasterMkLst>
        <pc:cxnChg chg="add">
          <ac:chgData name="Janhawi Paswan" userId="a042e6c324845479" providerId="LiveId" clId="{296D2F9E-5051-496E-BE39-6318CCB734B2}" dt="2023-05-19T13:03:33.198" v="2792"/>
          <ac:cxnSpMkLst>
            <pc:docMk/>
            <pc:sldMasterMk cId="638534930" sldId="2147483860"/>
            <ac:cxnSpMk id="7" creationId="{80D30FDE-382F-E82D-D1FA-555321653287}"/>
          </ac:cxnSpMkLst>
        </pc:cxn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1095129480" sldId="2147483861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1095129480" sldId="2147483861"/>
              <ac:spMk id="7" creationId="{1C97CA72-A43C-F3D7-65DD-3EFE055F5CD3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1095129480" sldId="2147483861"/>
              <ac:spMk id="8" creationId="{7C681789-C6E6-C501-2D6C-1F0B77DD8DB5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1095129480" sldId="2147483861"/>
              <ac:spMk id="9" creationId="{75DF0F80-C91F-1AB6-9F93-BC0FF54005E5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1095129480" sldId="2147483861"/>
              <ac:spMk id="10" creationId="{E198B027-73C8-D4BF-F5AF-2D58198B74CA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2683021769" sldId="2147483862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683021769" sldId="2147483862"/>
              <ac:spMk id="7" creationId="{FF4C36D9-2432-CFD1-5405-4E26BEF3F148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683021769" sldId="2147483862"/>
              <ac:spMk id="8" creationId="{114F2033-DB5D-02E9-9C6C-EB013DC72BE0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3354880313" sldId="2147483863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3354880313" sldId="2147483863"/>
              <ac:spMk id="7" creationId="{84027593-0444-2035-6AA9-58E88194432B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3354880313" sldId="2147483863"/>
              <ac:spMk id="8" creationId="{8E5A47BF-8ECB-1A37-487C-A36744DAE463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3354880313" sldId="2147483863"/>
              <ac:spMk id="9" creationId="{BA5306BE-A205-8191-9F9C-F5846295BCC3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3354880313" sldId="2147483863"/>
              <ac:spMk id="10" creationId="{D9EF73DE-F0C3-0D96-4B61-2E3F51F53FDE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3354880313" sldId="2147483863"/>
              <ac:spMk id="11" creationId="{4EC82C5F-F2F0-178B-A709-E4C652AD74D3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2907658828" sldId="2147483864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907658828" sldId="2147483864"/>
              <ac:spMk id="8" creationId="{95552293-D354-78C5-FB26-3AE50999BF08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907658828" sldId="2147483864"/>
              <ac:spMk id="9" creationId="{B9283AE7-1643-1D10-8040-D149DED66FA0}"/>
            </ac:spMkLst>
          </pc:spChg>
        </pc:sldLayoutChg>
        <pc:sldLayoutChg chg="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3013044455" sldId="2147483866"/>
          </pc:sldLayoutMkLst>
        </pc:sldLayoutChg>
        <pc:sldLayoutChg chg="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245941339" sldId="2147483867"/>
          </pc:sldLayoutMkLst>
        </pc:sldLayout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286721204" sldId="2147483868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86721204" sldId="2147483868"/>
              <ac:spMk id="8" creationId="{9A4164DB-7E54-2A9C-39B9-DC69634D3C35}"/>
            </ac:spMkLst>
          </pc:spChg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286721204" sldId="2147483868"/>
              <ac:spMk id="9" creationId="{16D22DEC-B07D-3E7C-6D47-0A185F0514CD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4103938470" sldId="2147483869"/>
          </pc:sldLayoutMkLst>
          <pc:spChg chg="add">
            <ac:chgData name="Janhawi Paswan" userId="a042e6c324845479" providerId="LiveId" clId="{296D2F9E-5051-496E-BE39-6318CCB734B2}" dt="2023-05-19T13:03:33.198" v="2792"/>
            <ac:spMkLst>
              <pc:docMk/>
              <pc:sldMasterMk cId="638534930" sldId="2147483860"/>
              <pc:sldLayoutMk cId="4103938470" sldId="2147483869"/>
              <ac:spMk id="9" creationId="{4E3FA585-A789-1143-13DB-F1190F69F512}"/>
            </ac:spMkLst>
          </pc:spChg>
          <pc:picChg chg="add">
            <ac:chgData name="Janhawi Paswan" userId="a042e6c324845479" providerId="LiveId" clId="{296D2F9E-5051-496E-BE39-6318CCB734B2}" dt="2023-05-19T13:03:33.198" v="2792"/>
            <ac:picMkLst>
              <pc:docMk/>
              <pc:sldMasterMk cId="638534930" sldId="2147483860"/>
              <pc:sldLayoutMk cId="4103938470" sldId="2147483869"/>
              <ac:picMk id="8" creationId="{DF864631-675C-D75E-D5CA-109D53594D4E}"/>
            </ac:picMkLst>
          </pc:picChg>
        </pc:sldLayoutChg>
        <pc:sldLayoutChg chg="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3898694073" sldId="2147483876"/>
          </pc:sldLayoutMkLst>
        </pc:sldLayoutChg>
        <pc:sldLayoutChg chg="modTransition">
          <pc:chgData name="Janhawi Paswan" userId="a042e6c324845479" providerId="LiveId" clId="{296D2F9E-5051-496E-BE39-6318CCB734B2}" dt="2023-05-19T13:03:33.198" v="2792"/>
          <pc:sldLayoutMkLst>
            <pc:docMk/>
            <pc:sldMasterMk cId="638534930" sldId="2147483860"/>
            <pc:sldLayoutMk cId="3139014444" sldId="2147483877"/>
          </pc:sldLayoutMkLst>
        </pc:sldLayoutChg>
      </pc:sldMasterChg>
      <pc:sldMasterChg chg="addSp modTransition modSldLayout">
        <pc:chgData name="Janhawi Paswan" userId="a042e6c324845479" providerId="LiveId" clId="{296D2F9E-5051-496E-BE39-6318CCB734B2}" dt="2023-05-19T13:07:53.215" v="2826"/>
        <pc:sldMasterMkLst>
          <pc:docMk/>
          <pc:sldMasterMk cId="3820275065" sldId="2147483881"/>
        </pc:sldMasterMkLst>
        <pc:cxnChg chg="add">
          <ac:chgData name="Janhawi Paswan" userId="a042e6c324845479" providerId="LiveId" clId="{296D2F9E-5051-496E-BE39-6318CCB734B2}" dt="2023-05-19T13:03:33.952" v="2793"/>
          <ac:cxnSpMkLst>
            <pc:docMk/>
            <pc:sldMasterMk cId="3820275065" sldId="2147483881"/>
            <ac:cxnSpMk id="7" creationId="{B6C3D772-CF3F-8721-EC8C-EC8417D7B1A1}"/>
          </ac:cxnSpMkLst>
        </pc:cxn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361742389" sldId="2147483652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751292722" sldId="2147483653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021782729" sldId="2147483654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36417406" sldId="2147483655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920489370" sldId="2147483657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641332740" sldId="2147483660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704908538" sldId="2147483663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030094665" sldId="2147483664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336919098" sldId="2147483665"/>
          </pc:sldLayoutMkLst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607681706" sldId="2147483882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607681706" sldId="2147483882"/>
              <ac:spMk id="7" creationId="{55E52A21-87CD-AA88-7B42-00B38A2F3E62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607681706" sldId="2147483882"/>
              <ac:spMk id="8" creationId="{45CC8D6E-3511-55DF-BDB1-F5DD2934012B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607681706" sldId="2147483882"/>
              <ac:spMk id="9" creationId="{430FBB6D-025B-F5FE-1B8B-DB10A9C830CE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607681706" sldId="2147483882"/>
              <ac:spMk id="10" creationId="{50F44F76-2B8F-99A4-2905-1C1DC578C07E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902545089" sldId="2147483883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902545089" sldId="2147483883"/>
              <ac:spMk id="7" creationId="{E3522B82-95BA-733A-B87C-B538B487B37F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3902545089" sldId="2147483883"/>
              <ac:spMk id="8" creationId="{D81EA0F4-3C8B-4C61-5F72-30098D31541D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010033186" sldId="2147483884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010033186" sldId="2147483884"/>
              <ac:spMk id="7" creationId="{3DA7460A-2F81-6ABB-7A1E-E62431462C29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010033186" sldId="2147483884"/>
              <ac:spMk id="8" creationId="{FFF4B94E-4799-E422-CDF7-43F0495697A0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010033186" sldId="2147483884"/>
              <ac:spMk id="9" creationId="{A3C510A4-8C7E-8DFB-6E26-21AF930690D3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010033186" sldId="2147483884"/>
              <ac:spMk id="10" creationId="{6EA42B00-D2EE-5F62-13F6-9ACD44BAE103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010033186" sldId="2147483884"/>
              <ac:spMk id="11" creationId="{CBF94606-97E8-19CE-3F39-B7562CDBF96B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963052585" sldId="2147483885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2963052585" sldId="2147483885"/>
              <ac:spMk id="8" creationId="{C52AE301-1668-72C4-BEB3-D05046A0911B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2963052585" sldId="2147483885"/>
              <ac:spMk id="9" creationId="{A8278476-2A05-4AE7-ED94-6C6F882E244F}"/>
            </ac:spMkLst>
          </pc:spChg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354858108" sldId="2147483886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211058185" sldId="2147483887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235281976" sldId="2147483888"/>
          </pc:sldLayoutMkLst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262726692" sldId="2147483889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262726692" sldId="2147483889"/>
              <ac:spMk id="8" creationId="{F445C7F8-D73F-65C8-9EB9-984375D0C38D}"/>
            </ac:spMkLst>
          </pc:spChg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262726692" sldId="2147483889"/>
              <ac:spMk id="9" creationId="{36C39841-1869-EF5B-BD1C-00C85E2F8F6D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4136622072" sldId="2147483890"/>
          </pc:sldLayoutMkLst>
          <pc:spChg chg="add">
            <ac:chgData name="Janhawi Paswan" userId="a042e6c324845479" providerId="LiveId" clId="{296D2F9E-5051-496E-BE39-6318CCB734B2}" dt="2023-05-19T13:03:33.952" v="2793"/>
            <ac:spMkLst>
              <pc:docMk/>
              <pc:sldMasterMk cId="3820275065" sldId="2147483881"/>
              <pc:sldLayoutMk cId="4136622072" sldId="2147483890"/>
              <ac:spMk id="9" creationId="{D976D25C-82EF-25FB-B236-DCA8CC99531C}"/>
            </ac:spMkLst>
          </pc:spChg>
          <pc:picChg chg="add">
            <ac:chgData name="Janhawi Paswan" userId="a042e6c324845479" providerId="LiveId" clId="{296D2F9E-5051-496E-BE39-6318CCB734B2}" dt="2023-05-19T13:03:33.952" v="2793"/>
            <ac:picMkLst>
              <pc:docMk/>
              <pc:sldMasterMk cId="3820275065" sldId="2147483881"/>
              <pc:sldLayoutMk cId="4136622072" sldId="2147483890"/>
              <ac:picMk id="8" creationId="{66FC1235-BD3F-3494-5BF2-A7918954656D}"/>
            </ac:picMkLst>
          </pc:picChg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93594413" sldId="2147483891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450502972" sldId="2147483892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224552060" sldId="2147483893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949361429" sldId="2147483894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39741083" sldId="2147483895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2143202276" sldId="2147483896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801210436" sldId="2147483897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797034416" sldId="2147483898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547233158" sldId="2147483899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1927188665" sldId="2147483900"/>
          </pc:sldLayoutMkLst>
        </pc:sldLayoutChg>
        <pc:sldLayoutChg chg="modTransition">
          <pc:chgData name="Janhawi Paswan" userId="a042e6c324845479" providerId="LiveId" clId="{296D2F9E-5051-496E-BE39-6318CCB734B2}" dt="2023-05-19T13:07:53.215" v="2826"/>
          <pc:sldLayoutMkLst>
            <pc:docMk/>
            <pc:sldMasterMk cId="3820275065" sldId="2147483881"/>
            <pc:sldLayoutMk cId="3506146881" sldId="2147483901"/>
          </pc:sldLayoutMkLst>
        </pc:sldLayoutChg>
      </pc:sldMasterChg>
      <pc:sldMasterChg chg="addSp modTransition modSldLayout">
        <pc:chgData name="Janhawi Paswan" userId="a042e6c324845479" providerId="LiveId" clId="{296D2F9E-5051-496E-BE39-6318CCB734B2}" dt="2023-05-19T13:04:08.781" v="2802"/>
        <pc:sldMasterMkLst>
          <pc:docMk/>
          <pc:sldMasterMk cId="537073835" sldId="2147483902"/>
        </pc:sldMasterMkLst>
        <pc:cxnChg chg="add">
          <ac:chgData name="Janhawi Paswan" userId="a042e6c324845479" providerId="LiveId" clId="{296D2F9E-5051-496E-BE39-6318CCB734B2}" dt="2023-05-19T13:04:05.679" v="2796"/>
          <ac:cxnSpMkLst>
            <pc:docMk/>
            <pc:sldMasterMk cId="537073835" sldId="2147483902"/>
            <ac:cxnSpMk id="8" creationId="{07968D4B-DDAF-0977-763B-2A5A214928B4}"/>
          </ac:cxnSpMkLst>
        </pc:cxn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718707727" sldId="2147483903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718707727" sldId="2147483903"/>
              <ac:spMk id="10" creationId="{8D99A609-1977-56CB-1D12-81DA39DDF638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718707727" sldId="2147483903"/>
              <ac:spMk id="11" creationId="{87A4B7AD-FD12-4BD5-A6EA-AE58B63FFC8D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718707727" sldId="2147483903"/>
              <ac:spMk id="12" creationId="{F74DD85F-53CE-43CC-26CA-47E4CE59C77A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718707727" sldId="2147483903"/>
              <ac:spMk id="13" creationId="{AFB8418B-B5DB-DC0C-E520-09CE6103C690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919848254" sldId="2147483904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919848254" sldId="2147483904"/>
              <ac:spMk id="7" creationId="{BF9B9B42-6D4C-432A-D10F-2569A9549FFA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919848254" sldId="2147483904"/>
              <ac:spMk id="8" creationId="{4CF8CAF2-3F12-8C6D-E0FD-234661518841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2379062251" sldId="2147483905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2379062251" sldId="2147483905"/>
              <ac:spMk id="10" creationId="{4BF0E620-6F72-2CCD-DB2C-2418C63E37CD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2379062251" sldId="2147483905"/>
              <ac:spMk id="11" creationId="{485335C1-9140-3102-B7E0-39979272AA24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2379062251" sldId="2147483905"/>
              <ac:spMk id="12" creationId="{86D8A342-2553-9E23-C191-186427807B7C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2379062251" sldId="2147483905"/>
              <ac:spMk id="13" creationId="{04C8F994-6202-0A11-A5C1-89FB2931C67C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2379062251" sldId="2147483905"/>
              <ac:spMk id="14" creationId="{CF117199-99EB-80DB-C8EB-649B01022520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1382693602" sldId="2147483906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1382693602" sldId="2147483906"/>
              <ac:spMk id="2" creationId="{CEA3D057-E3D9-BAE8-7246-CDED9F52BEFA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1382693602" sldId="2147483906"/>
              <ac:spMk id="9" creationId="{CC508F13-8899-FF6E-1CDC-FD407DEFB205}"/>
            </ac:spMkLst>
          </pc:spChg>
        </pc:sldLayoutChg>
        <pc:sldLayoutChg chg="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810555526" sldId="2147483908"/>
          </pc:sldLayoutMkLst>
        </pc:sldLayoutChg>
        <pc:sldLayoutChg chg="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775167724" sldId="2147483909"/>
          </pc:sldLayoutMkLst>
        </pc:sldLayout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3418899890" sldId="2147483910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3418899890" sldId="2147483910"/>
              <ac:spMk id="10" creationId="{D0FF5CB2-0D12-7DF1-0ED9-BAD71D8E3949}"/>
            </ac:spMkLst>
          </pc:spChg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3418899890" sldId="2147483910"/>
              <ac:spMk id="11" creationId="{BF9B1DB7-99E3-C9D5-BE3B-AC266B58A0B6}"/>
            </ac:spMkLst>
          </pc:spChg>
        </pc:sldLayoutChg>
        <pc:sldLayoutChg chg="addSp 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1838073180" sldId="2147483911"/>
          </pc:sldLayoutMkLst>
          <pc:spChg chg="add">
            <ac:chgData name="Janhawi Paswan" userId="a042e6c324845479" providerId="LiveId" clId="{296D2F9E-5051-496E-BE39-6318CCB734B2}" dt="2023-05-19T13:04:05.679" v="2796"/>
            <ac:spMkLst>
              <pc:docMk/>
              <pc:sldMasterMk cId="537073835" sldId="2147483902"/>
              <pc:sldLayoutMk cId="1838073180" sldId="2147483911"/>
              <ac:spMk id="11" creationId="{E4316871-513A-2BCF-A062-BA351C599385}"/>
            </ac:spMkLst>
          </pc:spChg>
          <pc:picChg chg="add">
            <ac:chgData name="Janhawi Paswan" userId="a042e6c324845479" providerId="LiveId" clId="{296D2F9E-5051-496E-BE39-6318CCB734B2}" dt="2023-05-19T13:04:05.679" v="2796"/>
            <ac:picMkLst>
              <pc:docMk/>
              <pc:sldMasterMk cId="537073835" sldId="2147483902"/>
              <pc:sldLayoutMk cId="1838073180" sldId="2147483911"/>
              <ac:picMk id="10" creationId="{0C791605-82F6-15AC-1A21-0A585DF22D90}"/>
            </ac:picMkLst>
          </pc:picChg>
        </pc:sldLayoutChg>
        <pc:sldLayoutChg chg="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3500940283" sldId="2147483912"/>
          </pc:sldLayoutMkLst>
        </pc:sldLayoutChg>
        <pc:sldLayoutChg chg="modTransition">
          <pc:chgData name="Janhawi Paswan" userId="a042e6c324845479" providerId="LiveId" clId="{296D2F9E-5051-496E-BE39-6318CCB734B2}" dt="2023-05-19T13:04:08.781" v="2802"/>
          <pc:sldLayoutMkLst>
            <pc:docMk/>
            <pc:sldMasterMk cId="537073835" sldId="2147483902"/>
            <pc:sldLayoutMk cId="4267396799" sldId="21474839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8970" y="2477357"/>
            <a:ext cx="13216048" cy="2560321"/>
          </a:xfrm>
        </p:spPr>
        <p:txBody>
          <a:bodyPr anchor="b">
            <a:normAutofit/>
          </a:bodyPr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8970" y="5037675"/>
            <a:ext cx="13216048" cy="146981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5E52A21-87CD-AA88-7B42-00B38A2F3E62}"/>
              </a:ext>
            </a:extLst>
          </p:cNvPr>
          <p:cNvSpPr/>
          <p:nvPr userDrawn="1"/>
        </p:nvSpPr>
        <p:spPr>
          <a:xfrm>
            <a:off x="10420574" y="2578539"/>
            <a:ext cx="6648229" cy="7022662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63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CC8D6E-3511-55DF-BDB1-F5DD2934012B}"/>
              </a:ext>
            </a:extLst>
          </p:cNvPr>
          <p:cNvSpPr/>
          <p:nvPr userDrawn="1"/>
        </p:nvSpPr>
        <p:spPr>
          <a:xfrm rot="5400000">
            <a:off x="9790677" y="3268532"/>
            <a:ext cx="3115942" cy="981035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0FBB6D-025B-F5FE-1B8B-DB10A9C830CE}"/>
              </a:ext>
            </a:extLst>
          </p:cNvPr>
          <p:cNvSpPr/>
          <p:nvPr userDrawn="1"/>
        </p:nvSpPr>
        <p:spPr>
          <a:xfrm>
            <a:off x="3" y="2"/>
            <a:ext cx="8232908" cy="8505192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F44F76-2B8F-99A4-2905-1C1DC578C07E}"/>
              </a:ext>
            </a:extLst>
          </p:cNvPr>
          <p:cNvSpPr/>
          <p:nvPr userDrawn="1"/>
        </p:nvSpPr>
        <p:spPr>
          <a:xfrm>
            <a:off x="1" y="-1"/>
            <a:ext cx="7192768" cy="5212634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8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37" y="766930"/>
            <a:ext cx="14198519" cy="5343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29" y="6391357"/>
            <a:ext cx="14497456" cy="760861"/>
          </a:xfrm>
        </p:spPr>
        <p:txBody>
          <a:bodyPr anchor="b">
            <a:normAutofit/>
          </a:bodyPr>
          <a:lstStyle>
            <a:lvl1pPr algn="ctr">
              <a:defRPr sz="3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089" y="973014"/>
            <a:ext cx="13783484" cy="493593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640080" indent="0">
              <a:buNone/>
              <a:defRPr sz="2800"/>
            </a:lvl2pPr>
            <a:lvl3pPr marL="1280160" indent="0">
              <a:buNone/>
              <a:defRPr sz="28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13" y="7152219"/>
            <a:ext cx="14495267" cy="955461"/>
          </a:xfrm>
        </p:spPr>
        <p:txBody>
          <a:bodyPr anchor="t"/>
          <a:lstStyle>
            <a:lvl1pPr marL="0" indent="0" algn="ctr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13" y="851812"/>
            <a:ext cx="14495267" cy="4948082"/>
          </a:xfrm>
        </p:spPr>
        <p:txBody>
          <a:bodyPr anchor="ctr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12" y="6013252"/>
            <a:ext cx="14495268" cy="2102556"/>
          </a:xfrm>
        </p:spPr>
        <p:txBody>
          <a:bodyPr anchor="ctr"/>
          <a:lstStyle>
            <a:lvl1pPr marL="0" indent="0" algn="ctr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0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97" y="853440"/>
            <a:ext cx="13023853" cy="4190066"/>
          </a:xfrm>
        </p:spPr>
        <p:txBody>
          <a:bodyPr anchor="ctr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408902" y="5054045"/>
            <a:ext cx="12253219" cy="745849"/>
          </a:xfrm>
        </p:spPr>
        <p:txBody>
          <a:bodyPr anchor="t">
            <a:normAutofit/>
          </a:bodyPr>
          <a:lstStyle>
            <a:lvl1pPr marL="0" indent="0" algn="r">
              <a:buNone/>
              <a:defRPr sz="196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12" y="6026094"/>
            <a:ext cx="14495268" cy="20852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6840" y="1238715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06602" y="409956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55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12" y="2977720"/>
            <a:ext cx="14495268" cy="351656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298" y="6510778"/>
            <a:ext cx="14493079" cy="1596902"/>
          </a:xfrm>
        </p:spPr>
        <p:txBody>
          <a:bodyPr anchor="t"/>
          <a:lstStyle>
            <a:lvl1pPr marL="0" indent="0" algn="ctr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6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79313" y="853440"/>
            <a:ext cx="14495267" cy="13586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79313" y="2640330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336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79313" y="3600450"/>
            <a:ext cx="4621378" cy="4507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5395" y="2640330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336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218009" y="3600450"/>
            <a:ext cx="4621378" cy="4507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53201" y="2640330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336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153201" y="3600450"/>
            <a:ext cx="4621378" cy="4507230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7" y="2545501"/>
            <a:ext cx="4675961" cy="258699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20" y="2545501"/>
            <a:ext cx="4675961" cy="258699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71" y="2545501"/>
            <a:ext cx="4675961" cy="258699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79312" y="853440"/>
            <a:ext cx="14495268" cy="13586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79313" y="5465748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25343" y="2714485"/>
            <a:ext cx="4329315" cy="224413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79313" y="6272516"/>
            <a:ext cx="4621378" cy="1835166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903" y="5465748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364040" y="2714731"/>
            <a:ext cx="4329315" cy="225143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218009" y="6272515"/>
            <a:ext cx="4621378" cy="1835166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53376" y="5465748"/>
            <a:ext cx="4621378" cy="80676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305977" y="2708205"/>
            <a:ext cx="4329315" cy="22502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153201" y="6272512"/>
            <a:ext cx="4621378" cy="1835169"/>
          </a:xfrm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0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1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76296" y="853440"/>
            <a:ext cx="3198282" cy="725424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314" y="853440"/>
            <a:ext cx="11083621" cy="725424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2297733"/>
            <a:ext cx="17068800" cy="7303467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377" y="2368296"/>
            <a:ext cx="3395451" cy="4680486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21772" y="2368296"/>
            <a:ext cx="3395451" cy="4680486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93167" y="2368296"/>
            <a:ext cx="3395451" cy="4680486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4561" y="2368296"/>
            <a:ext cx="3395451" cy="4680486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9008" y="7245706"/>
            <a:ext cx="3392425" cy="51206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21773" y="7245706"/>
            <a:ext cx="3392425" cy="51206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08904" y="7245706"/>
            <a:ext cx="3392425" cy="51206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64562" y="7245706"/>
            <a:ext cx="3392425" cy="51206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008" y="7770571"/>
            <a:ext cx="3392425" cy="51206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1773" y="7770571"/>
            <a:ext cx="3392425" cy="51206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08904" y="7770571"/>
            <a:ext cx="3392425" cy="51206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964562" y="7770571"/>
            <a:ext cx="3392425" cy="51206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63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7827599" y="5"/>
            <a:ext cx="7507748" cy="826091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3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>
          <p15:clr>
            <a:srgbClr val="FBAE40"/>
          </p15:clr>
        </p15:guide>
        <p15:guide id="2" pos="10181">
          <p15:clr>
            <a:srgbClr val="FBAE40"/>
          </p15:clr>
        </p15:guide>
        <p15:guide id="3" pos="572">
          <p15:clr>
            <a:srgbClr val="FBAE40"/>
          </p15:clr>
        </p15:guide>
        <p15:guide id="4" orient="horz" pos="7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2" y="4"/>
            <a:ext cx="4502900" cy="487262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63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11879825" y="2266338"/>
            <a:ext cx="5188979" cy="7321747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216" y="626850"/>
            <a:ext cx="3262960" cy="2658197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9465" y="3836038"/>
            <a:ext cx="7963217" cy="284035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1" y="2662733"/>
            <a:ext cx="14721840" cy="652882"/>
          </a:xfrm>
        </p:spPr>
        <p:txBody>
          <a:bodyPr/>
          <a:lstStyle>
            <a:lvl1pPr algn="ctr">
              <a:defRPr sz="195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1" y="5"/>
            <a:ext cx="3467020" cy="4728146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845155" y="830185"/>
            <a:ext cx="11675965" cy="7023038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8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>
          <p15:clr>
            <a:srgbClr val="FBAE40"/>
          </p15:clr>
        </p15:guide>
        <p15:guide id="2" pos="10181">
          <p15:clr>
            <a:srgbClr val="FBAE40"/>
          </p15:clr>
        </p15:guide>
        <p15:guide id="3" pos="572">
          <p15:clr>
            <a:srgbClr val="FBAE40"/>
          </p15:clr>
        </p15:guide>
        <p15:guide id="4" orient="horz" pos="7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522B82-95BA-733A-B87C-B538B487B37F}"/>
              </a:ext>
            </a:extLst>
          </p:cNvPr>
          <p:cNvSpPr/>
          <p:nvPr userDrawn="1"/>
        </p:nvSpPr>
        <p:spPr>
          <a:xfrm>
            <a:off x="12104158" y="0"/>
            <a:ext cx="4964645" cy="6537854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1EA0F4-3C8B-4C61-5F72-30098D31541D}"/>
              </a:ext>
            </a:extLst>
          </p:cNvPr>
          <p:cNvSpPr/>
          <p:nvPr userDrawn="1"/>
        </p:nvSpPr>
        <p:spPr>
          <a:xfrm>
            <a:off x="13781019" y="2354774"/>
            <a:ext cx="3300883" cy="7259063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>
          <p15:clr>
            <a:srgbClr val="FBAE40"/>
          </p15:clr>
        </p15:guide>
        <p15:guide id="2" pos="10181">
          <p15:clr>
            <a:srgbClr val="FBAE40"/>
          </p15:clr>
        </p15:guide>
        <p15:guide id="3" pos="572">
          <p15:clr>
            <a:srgbClr val="FBAE40"/>
          </p15:clr>
        </p15:guide>
        <p15:guide id="4" orient="horz" pos="70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870419" y="6614450"/>
            <a:ext cx="12590472" cy="2986753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7068800" cy="96012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504" y="2675535"/>
            <a:ext cx="4941417" cy="563270"/>
          </a:xfrm>
        </p:spPr>
        <p:txBody>
          <a:bodyPr anchor="ctr">
            <a:normAutofit/>
          </a:bodyPr>
          <a:lstStyle>
            <a:lvl1pPr marL="0" indent="0">
              <a:buNone/>
              <a:defRPr sz="1625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503" y="3507106"/>
            <a:ext cx="4122115" cy="5158423"/>
          </a:xfrm>
        </p:spPr>
        <p:txBody>
          <a:bodyPr>
            <a:normAutofit/>
          </a:bodyPr>
          <a:lstStyle>
            <a:lvl1pPr marL="230315" indent="-23031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463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13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5240" y="2675535"/>
            <a:ext cx="4941417" cy="563270"/>
          </a:xfrm>
        </p:spPr>
        <p:txBody>
          <a:bodyPr anchor="ctr">
            <a:normAutofit/>
          </a:bodyPr>
          <a:lstStyle>
            <a:lvl1pPr marL="0" indent="0">
              <a:buNone/>
              <a:defRPr sz="1625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5239" y="3507106"/>
            <a:ext cx="4122115" cy="5158423"/>
          </a:xfrm>
        </p:spPr>
        <p:txBody>
          <a:bodyPr>
            <a:normAutofit/>
          </a:bodyPr>
          <a:lstStyle>
            <a:lvl1pPr marL="230315" indent="-23031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463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13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04752" y="2675535"/>
            <a:ext cx="4122115" cy="563270"/>
          </a:xfrm>
        </p:spPr>
        <p:txBody>
          <a:bodyPr anchor="ctr">
            <a:normAutofit/>
          </a:bodyPr>
          <a:lstStyle>
            <a:lvl1pPr marL="0" indent="0">
              <a:buNone/>
              <a:defRPr sz="1625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404752" y="3489413"/>
            <a:ext cx="4122115" cy="5158423"/>
          </a:xfrm>
        </p:spPr>
        <p:txBody>
          <a:bodyPr>
            <a:normAutofit/>
          </a:bodyPr>
          <a:lstStyle>
            <a:lvl1pPr marL="230315" indent="-23031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463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13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8854440"/>
            <a:ext cx="170688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4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2" y="985723"/>
            <a:ext cx="9103668" cy="94731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501" y="2726742"/>
            <a:ext cx="6400800" cy="569902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63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9475478" y="1843074"/>
            <a:ext cx="6617964" cy="699738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9910169" y="4"/>
            <a:ext cx="7158633" cy="8628101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941659" y="3"/>
            <a:ext cx="6127143" cy="842576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02" y="2662733"/>
            <a:ext cx="13108839" cy="5427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6441136" y="0"/>
            <a:ext cx="10627664" cy="96012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8587602" y="-42825"/>
            <a:ext cx="7066473" cy="9681361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 userDrawn="1">
          <p15:clr>
            <a:srgbClr val="FBAE40"/>
          </p15:clr>
        </p15:guide>
        <p15:guide id="2" pos="10181" userDrawn="1">
          <p15:clr>
            <a:srgbClr val="FBAE40"/>
          </p15:clr>
        </p15:guide>
        <p15:guide id="3" pos="572" userDrawn="1">
          <p15:clr>
            <a:srgbClr val="FBAE40"/>
          </p15:clr>
        </p15:guide>
        <p15:guide id="4" orient="horz" pos="70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3" y="0"/>
            <a:ext cx="6025343" cy="8540412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2" y="5"/>
            <a:ext cx="4336964" cy="3545403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12829833" y="3445917"/>
            <a:ext cx="4238969" cy="6074663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03" y="2662733"/>
            <a:ext cx="14721840" cy="5427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 userDrawn="1">
          <p15:clr>
            <a:srgbClr val="FBAE40"/>
          </p15:clr>
        </p15:guide>
        <p15:guide id="2" pos="10181" userDrawn="1">
          <p15:clr>
            <a:srgbClr val="FBAE40"/>
          </p15:clr>
        </p15:guide>
        <p15:guide id="3" pos="572" userDrawn="1">
          <p15:clr>
            <a:srgbClr val="FBAE40"/>
          </p15:clr>
        </p15:guide>
        <p15:guide id="4" orient="horz" pos="70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8933485" y="-33782"/>
            <a:ext cx="7519484" cy="9659874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9812" y="2201876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81499" y="2201876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73186" y="2201876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64872" y="2201876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564" y="4749394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7670" y="4749394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88777" y="4749394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89885" y="4749394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6564" y="5018227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87670" y="5018227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88777" y="5018227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89885" y="5018227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89812" y="5939943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81499" y="5939943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73186" y="5939943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364872" y="5939943"/>
            <a:ext cx="1830629" cy="2534717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6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6564" y="8487461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87670" y="8487461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88777" y="8487461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589885" y="8487461"/>
            <a:ext cx="3392425" cy="4352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6564" y="8756295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87670" y="8756295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688777" y="8756295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2589885" y="8756295"/>
            <a:ext cx="3392425" cy="43525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8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78" userDrawn="1">
          <p15:clr>
            <a:srgbClr val="FBAE40"/>
          </p15:clr>
        </p15:guide>
        <p15:guide id="2" pos="10181" userDrawn="1">
          <p15:clr>
            <a:srgbClr val="FBAE40"/>
          </p15:clr>
        </p15:guide>
        <p15:guide id="3" pos="572" userDrawn="1">
          <p15:clr>
            <a:srgbClr val="FBAE40"/>
          </p15:clr>
        </p15:guide>
        <p15:guide id="4" orient="horz" pos="70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10532481" y="3880424"/>
            <a:ext cx="2996332" cy="66206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4826654" y="5874472"/>
            <a:ext cx="2808823" cy="635183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3910855" y="1942853"/>
            <a:ext cx="9271807" cy="1026430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4444396" y="7492529"/>
            <a:ext cx="7369376" cy="96046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90139" y="691219"/>
            <a:ext cx="4971556" cy="3123862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25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463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6659" y="2305985"/>
            <a:ext cx="4971556" cy="3123862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25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463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250" y="3811154"/>
            <a:ext cx="4971556" cy="3123862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25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463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14575" y="5878190"/>
            <a:ext cx="4971556" cy="3123862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25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463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178" y="6022667"/>
            <a:ext cx="4971556" cy="3123862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25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463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1032855" y="2094922"/>
            <a:ext cx="16035947" cy="7506281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2" y="0"/>
            <a:ext cx="11556709" cy="96012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502" y="3290011"/>
            <a:ext cx="9050732" cy="1536192"/>
          </a:xfrm>
        </p:spPr>
        <p:txBody>
          <a:bodyPr>
            <a:normAutofit/>
          </a:bodyPr>
          <a:lstStyle>
            <a:lvl1pPr marL="230315" indent="-23031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463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13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11787236" y="0"/>
            <a:ext cx="5281565" cy="96012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502" y="2675535"/>
            <a:ext cx="9050732" cy="563270"/>
          </a:xfrm>
        </p:spPr>
        <p:txBody>
          <a:bodyPr anchor="b">
            <a:normAutofit/>
          </a:bodyPr>
          <a:lstStyle>
            <a:lvl1pPr marL="0" indent="0">
              <a:buNone/>
              <a:defRPr sz="1625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502" y="4979823"/>
            <a:ext cx="9050732" cy="563270"/>
          </a:xfrm>
        </p:spPr>
        <p:txBody>
          <a:bodyPr anchor="b">
            <a:normAutofit/>
          </a:bodyPr>
          <a:lstStyle>
            <a:lvl1pPr marL="0" indent="0">
              <a:buNone/>
              <a:defRPr sz="1625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6502" y="5594299"/>
            <a:ext cx="9050732" cy="1536192"/>
          </a:xfrm>
        </p:spPr>
        <p:txBody>
          <a:bodyPr>
            <a:normAutofit/>
          </a:bodyPr>
          <a:lstStyle>
            <a:lvl1pPr marL="230315" indent="-230315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463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138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3" y="985723"/>
            <a:ext cx="14721840" cy="947318"/>
          </a:xfrm>
        </p:spPr>
        <p:txBody>
          <a:bodyPr/>
          <a:lstStyle>
            <a:lvl1pPr>
              <a:defRPr sz="3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8854440"/>
            <a:ext cx="170688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8853034" y="0"/>
            <a:ext cx="8215765" cy="8629648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501" y="2726742"/>
            <a:ext cx="6400800" cy="569902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63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0" y="985723"/>
            <a:ext cx="12801600" cy="94731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8349803" y="896473"/>
            <a:ext cx="8740484" cy="7191981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04770" y="1"/>
            <a:ext cx="7764031" cy="8488329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481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1081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2" y="5"/>
            <a:ext cx="4336964" cy="3545403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12829833" y="3445917"/>
            <a:ext cx="4238969" cy="6074663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0" y="985723"/>
            <a:ext cx="12801600" cy="94731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2" y="5"/>
            <a:ext cx="4336964" cy="3545403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12829833" y="3445917"/>
            <a:ext cx="4238969" cy="6074663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00" y="985723"/>
            <a:ext cx="12801600" cy="94731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561" y="2465495"/>
            <a:ext cx="13426770" cy="2560338"/>
          </a:xfrm>
        </p:spPr>
        <p:txBody>
          <a:bodyPr anchor="b"/>
          <a:lstStyle>
            <a:lvl1pPr algn="ctr">
              <a:defRPr sz="5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561" y="5025830"/>
            <a:ext cx="13426770" cy="2109876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A7460A-2F81-6ABB-7A1E-E62431462C29}"/>
              </a:ext>
            </a:extLst>
          </p:cNvPr>
          <p:cNvSpPr/>
          <p:nvPr userDrawn="1"/>
        </p:nvSpPr>
        <p:spPr>
          <a:xfrm>
            <a:off x="2" y="2036376"/>
            <a:ext cx="10191935" cy="7564824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F4B94E-4799-E422-CDF7-43F0495697A0}"/>
              </a:ext>
            </a:extLst>
          </p:cNvPr>
          <p:cNvSpPr/>
          <p:nvPr userDrawn="1"/>
        </p:nvSpPr>
        <p:spPr>
          <a:xfrm>
            <a:off x="4" y="4"/>
            <a:ext cx="7429585" cy="5760584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3C510A4-8C7E-8DFB-6E26-21AF930690D3}"/>
              </a:ext>
            </a:extLst>
          </p:cNvPr>
          <p:cNvSpPr/>
          <p:nvPr userDrawn="1"/>
        </p:nvSpPr>
        <p:spPr>
          <a:xfrm>
            <a:off x="8106391" y="3"/>
            <a:ext cx="8962405" cy="96011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A42B00-D2EE-5F62-13F6-9ACD44BAE103}"/>
              </a:ext>
            </a:extLst>
          </p:cNvPr>
          <p:cNvSpPr/>
          <p:nvPr userDrawn="1"/>
        </p:nvSpPr>
        <p:spPr>
          <a:xfrm>
            <a:off x="6649394" y="8050526"/>
            <a:ext cx="7382516" cy="1636852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F94606-97E8-19CE-3F39-B7562CDBF96B}"/>
              </a:ext>
            </a:extLst>
          </p:cNvPr>
          <p:cNvSpPr/>
          <p:nvPr userDrawn="1"/>
        </p:nvSpPr>
        <p:spPr>
          <a:xfrm>
            <a:off x="11209590" y="4481236"/>
            <a:ext cx="5881207" cy="5159970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3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314" y="2425429"/>
            <a:ext cx="7084696" cy="56822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4050" y="2425430"/>
            <a:ext cx="7090531" cy="56822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2AE301-1668-72C4-BEB3-D05046A0911B}"/>
              </a:ext>
            </a:extLst>
          </p:cNvPr>
          <p:cNvSpPr/>
          <p:nvPr userDrawn="1"/>
        </p:nvSpPr>
        <p:spPr>
          <a:xfrm>
            <a:off x="2" y="5"/>
            <a:ext cx="4336964" cy="3545403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278476-2A05-4AE7-ED94-6C6F882E244F}"/>
              </a:ext>
            </a:extLst>
          </p:cNvPr>
          <p:cNvSpPr/>
          <p:nvPr userDrawn="1"/>
        </p:nvSpPr>
        <p:spPr>
          <a:xfrm>
            <a:off x="12829833" y="3445917"/>
            <a:ext cx="4238969" cy="6074663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5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13" y="2428309"/>
            <a:ext cx="7124701" cy="58082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79" y="2428309"/>
            <a:ext cx="7124701" cy="5808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221" y="2569355"/>
            <a:ext cx="6826882" cy="762838"/>
          </a:xfrm>
        </p:spPr>
        <p:txBody>
          <a:bodyPr anchor="b">
            <a:noAutofit/>
          </a:bodyPr>
          <a:lstStyle>
            <a:lvl1pPr marL="0" indent="0" algn="ctr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8221" y="3332193"/>
            <a:ext cx="6826882" cy="4775488"/>
          </a:xfrm>
        </p:spPr>
        <p:txBody>
          <a:bodyPr anchor="t"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12954" y="2569356"/>
            <a:ext cx="6853462" cy="762836"/>
          </a:xfrm>
        </p:spPr>
        <p:txBody>
          <a:bodyPr anchor="b">
            <a:noAutofit/>
          </a:bodyPr>
          <a:lstStyle>
            <a:lvl1pPr marL="0" indent="0" algn="ctr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12954" y="3332193"/>
            <a:ext cx="6853462" cy="4775488"/>
          </a:xfrm>
        </p:spPr>
        <p:txBody>
          <a:bodyPr anchor="t"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5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5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8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14" y="853440"/>
            <a:ext cx="5189645" cy="2550685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7886" y="853440"/>
            <a:ext cx="8976694" cy="72542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14" y="3404126"/>
            <a:ext cx="5189645" cy="4703553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45C7F8-D73F-65C8-9EB9-984375D0C38D}"/>
              </a:ext>
            </a:extLst>
          </p:cNvPr>
          <p:cNvSpPr/>
          <p:nvPr userDrawn="1"/>
        </p:nvSpPr>
        <p:spPr>
          <a:xfrm>
            <a:off x="2" y="5"/>
            <a:ext cx="4336964" cy="3545403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C39841-1869-EF5B-BD1C-00C85E2F8F6D}"/>
              </a:ext>
            </a:extLst>
          </p:cNvPr>
          <p:cNvSpPr/>
          <p:nvPr userDrawn="1"/>
        </p:nvSpPr>
        <p:spPr>
          <a:xfrm>
            <a:off x="12829833" y="3445917"/>
            <a:ext cx="4238969" cy="6074663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2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31" y="853440"/>
            <a:ext cx="5017832" cy="7286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314" y="853892"/>
            <a:ext cx="8308929" cy="2561073"/>
          </a:xfrm>
        </p:spPr>
        <p:txBody>
          <a:bodyPr anchor="b">
            <a:noAutofit/>
          </a:bodyPr>
          <a:lstStyle>
            <a:lvl1pPr algn="ctr">
              <a:defRPr sz="44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9572" y="1069183"/>
            <a:ext cx="4586051" cy="687795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314" y="3414965"/>
            <a:ext cx="8308929" cy="4726588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66FC1235-BD3F-3494-5BF2-A79189546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30186" b="9728"/>
          <a:stretch/>
        </p:blipFill>
        <p:spPr>
          <a:xfrm>
            <a:off x="9475478" y="1843074"/>
            <a:ext cx="6617964" cy="699738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76D25C-82EF-25FB-B236-DCA8CC99531C}"/>
              </a:ext>
            </a:extLst>
          </p:cNvPr>
          <p:cNvSpPr/>
          <p:nvPr userDrawn="1"/>
        </p:nvSpPr>
        <p:spPr>
          <a:xfrm>
            <a:off x="9910169" y="4"/>
            <a:ext cx="7158633" cy="8628101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46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2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9313" y="853440"/>
            <a:ext cx="14495267" cy="13586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313" y="2425430"/>
            <a:ext cx="14495267" cy="56822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230" y="8236586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9314" y="8236586"/>
            <a:ext cx="934201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6" y="8236586"/>
            <a:ext cx="105496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C3D772-CF3F-8721-EC8C-EC8417D7B1A1}"/>
              </a:ext>
            </a:extLst>
          </p:cNvPr>
          <p:cNvCxnSpPr>
            <a:cxnSpLocks/>
          </p:cNvCxnSpPr>
          <p:nvPr userDrawn="1"/>
        </p:nvCxnSpPr>
        <p:spPr>
          <a:xfrm>
            <a:off x="0" y="8854440"/>
            <a:ext cx="17068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7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657" r:id="rId21"/>
    <p:sldLayoutId id="2147483660" r:id="rId22"/>
    <p:sldLayoutId id="2147483664" r:id="rId23"/>
    <p:sldLayoutId id="2147483663" r:id="rId24"/>
    <p:sldLayoutId id="2147483654" r:id="rId25"/>
    <p:sldLayoutId id="2147483653" r:id="rId26"/>
    <p:sldLayoutId id="2147483665" r:id="rId27"/>
    <p:sldLayoutId id="2147483652" r:id="rId28"/>
    <p:sldLayoutId id="2147483655" r:id="rId29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ctr" defTabSz="640080" rtl="0" eaLnBrk="1" latinLnBrk="0" hangingPunct="1">
        <a:spcBef>
          <a:spcPct val="0"/>
        </a:spcBef>
        <a:buNone/>
        <a:defRPr sz="5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0060" indent="-42840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08000" indent="-37800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"/>
        <a:defRPr sz="25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436400" indent="-30240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22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940400" indent="-30240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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343600" indent="-30240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8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362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904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348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2"/>
        </a:buClr>
        <a:buSzPct val="70000"/>
        <a:buFont typeface="Wingdings 2" charset="2"/>
        <a:buChar char=""/>
        <a:defRPr sz="1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amis.com/hub/types-of-motivation#what-is-extrinsic-motivation" TargetMode="External"/><Relationship Id="rId2" Type="http://schemas.openxmlformats.org/officeDocument/2006/relationships/hyperlink" Target="https://www.valamis.com/hub/types-of-motivation#what-is-intrinsic-motivation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awsofux.com/parkinsons-law/" TargetMode="External"/><Relationship Id="rId3" Type="http://schemas.openxmlformats.org/officeDocument/2006/relationships/hyperlink" Target="https://lawsofux.com/fittss-law/" TargetMode="External"/><Relationship Id="rId7" Type="http://schemas.openxmlformats.org/officeDocument/2006/relationships/hyperlink" Target="https://lawsofux.com/millers-law/" TargetMode="External"/><Relationship Id="rId2" Type="http://schemas.openxmlformats.org/officeDocument/2006/relationships/hyperlink" Target="https://lawsofux.com/aesthetic-usability-effect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wsofux.com/jakobs-law/" TargetMode="External"/><Relationship Id="rId5" Type="http://schemas.openxmlformats.org/officeDocument/2006/relationships/hyperlink" Target="https://lawsofux.com/hicks-law/" TargetMode="External"/><Relationship Id="rId4" Type="http://schemas.openxmlformats.org/officeDocument/2006/relationships/hyperlink" Target="https://lawsofux.com/goal-gradient-effe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ofux.com/occams-razor/" TargetMode="External"/><Relationship Id="rId2" Type="http://schemas.openxmlformats.org/officeDocument/2006/relationships/hyperlink" Target="https://lawsofux.com/doherty-threshold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wsofux.com/teslers-law/" TargetMode="External"/><Relationship Id="rId5" Type="http://schemas.openxmlformats.org/officeDocument/2006/relationships/hyperlink" Target="https://lawsofux.com/postels-law/" TargetMode="External"/><Relationship Id="rId4" Type="http://schemas.openxmlformats.org/officeDocument/2006/relationships/hyperlink" Target="https://lawsofux.com/pareto-princip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ofux.com/law-of-proximity/" TargetMode="External"/><Relationship Id="rId2" Type="http://schemas.openxmlformats.org/officeDocument/2006/relationships/hyperlink" Target="https://lawsofux.com/law-of-common-regio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wsofux.com/law-of-uniform-connectedness/" TargetMode="External"/><Relationship Id="rId5" Type="http://schemas.openxmlformats.org/officeDocument/2006/relationships/hyperlink" Target="https://lawsofux.com/law-of-similarity/" TargetMode="External"/><Relationship Id="rId4" Type="http://schemas.openxmlformats.org/officeDocument/2006/relationships/hyperlink" Target="https://lawsofux.com/law-of-pr%C3%A4gna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ofux.com/serial-position-effect/" TargetMode="External"/><Relationship Id="rId2" Type="http://schemas.openxmlformats.org/officeDocument/2006/relationships/hyperlink" Target="https://lawsofux.com/peak-end-rule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awsofux.com/zeigarnik-effect/" TargetMode="External"/><Relationship Id="rId4" Type="http://schemas.openxmlformats.org/officeDocument/2006/relationships/hyperlink" Target="https://lawsofux.com/von-restorff-eff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UX 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@genialjam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8A2BD-4ABD-F438-A333-09607E60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0322-0501-8C45-F236-344B288D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A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8804" y="1360468"/>
            <a:ext cx="7963217" cy="181762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akzidenz-grotesk"/>
              </a:rPr>
              <a:t>Gamification is adding game mechanics into nongame environments, like a website, online community, learning management system or business’ intranet to increase participation. The goal of gamification is to engage with consumers, employees and partners to inspire collaborate, share and interact.</a:t>
            </a:r>
            <a:r>
              <a:rPr lang="en-US" sz="2000" dirty="0"/>
              <a:t>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886" y="592932"/>
            <a:ext cx="10200763" cy="652882"/>
          </a:xfrm>
        </p:spPr>
        <p:txBody>
          <a:bodyPr>
            <a:normAutofit/>
          </a:bodyPr>
          <a:lstStyle/>
          <a:p>
            <a:r>
              <a:rPr lang="en-US" sz="2800" b="1" dirty="0"/>
              <a:t>Gamification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684EC-7322-F847-0A9A-45DCA105A506}"/>
              </a:ext>
            </a:extLst>
          </p:cNvPr>
          <p:cNvSpPr txBox="1"/>
          <p:nvPr/>
        </p:nvSpPr>
        <p:spPr>
          <a:xfrm>
            <a:off x="951572" y="3735660"/>
            <a:ext cx="13559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16181A"/>
                </a:solidFill>
                <a:effectLst/>
                <a:latin typeface="museosans-300"/>
              </a:rPr>
              <a:t>The point of gamification is to inspire users to engage with the content. </a:t>
            </a:r>
            <a:r>
              <a:rPr lang="en-US" sz="1800" b="1" i="0" u="sng" dirty="0">
                <a:solidFill>
                  <a:srgbClr val="16181A"/>
                </a:solidFill>
                <a:effectLst/>
                <a:highlight>
                  <a:srgbClr val="EEF165"/>
                </a:highlight>
                <a:latin typeface="museosans-300"/>
              </a:rPr>
              <a:t>Especially with tasks that are not enjoyable</a:t>
            </a:r>
            <a:r>
              <a:rPr lang="en-US" sz="1800" b="1" i="0" dirty="0">
                <a:solidFill>
                  <a:srgbClr val="16181A"/>
                </a:solidFill>
                <a:effectLst/>
                <a:highlight>
                  <a:srgbClr val="EEF165"/>
                </a:highlight>
                <a:latin typeface="museosans-300"/>
              </a:rPr>
              <a:t>, </a:t>
            </a:r>
            <a:r>
              <a:rPr lang="en-US" sz="1800" b="1" i="0" dirty="0">
                <a:solidFill>
                  <a:srgbClr val="16181A"/>
                </a:solidFill>
                <a:effectLst/>
                <a:latin typeface="museosans-300"/>
              </a:rPr>
              <a:t>such as an in-depth safety training program or compliance training.</a:t>
            </a:r>
          </a:p>
          <a:p>
            <a:pPr algn="l"/>
            <a:endParaRPr lang="en-US" sz="1800" b="1" i="0" dirty="0">
              <a:solidFill>
                <a:srgbClr val="16181A"/>
              </a:solidFill>
              <a:effectLst/>
              <a:latin typeface="museosans-300"/>
            </a:endParaRPr>
          </a:p>
          <a:p>
            <a:pPr algn="l"/>
            <a:r>
              <a:rPr lang="en-US" sz="1800" b="1" i="0" dirty="0">
                <a:solidFill>
                  <a:srgbClr val="16181A"/>
                </a:solidFill>
                <a:effectLst/>
                <a:latin typeface="museosans-300"/>
              </a:rPr>
              <a:t>Some examples of game mechanics used in gamification are:</a:t>
            </a:r>
          </a:p>
          <a:p>
            <a:pPr algn="l"/>
            <a:endParaRPr lang="en-US" sz="1800" b="0" i="0" dirty="0">
              <a:solidFill>
                <a:srgbClr val="16181A"/>
              </a:solidFill>
              <a:effectLst/>
              <a:latin typeface="museosans-30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6181A"/>
                </a:solidFill>
                <a:effectLst/>
                <a:latin typeface="museosans-700"/>
              </a:rPr>
              <a:t>Goals </a:t>
            </a:r>
            <a:r>
              <a:rPr lang="en-US" sz="1800" b="0" i="0" dirty="0">
                <a:solidFill>
                  <a:srgbClr val="16181A"/>
                </a:solidFill>
                <a:effectLst/>
                <a:latin typeface="museosans-300"/>
              </a:rPr>
              <a:t> –  Complete the task and get a reward, such as a badge or points.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6181A"/>
                </a:solidFill>
                <a:effectLst/>
                <a:latin typeface="museosans-700"/>
              </a:rPr>
              <a:t>Status</a:t>
            </a:r>
            <a:r>
              <a:rPr lang="en-US" sz="1800" b="0" i="0" dirty="0">
                <a:solidFill>
                  <a:srgbClr val="16181A"/>
                </a:solidFill>
                <a:effectLst/>
                <a:latin typeface="museosans-300"/>
              </a:rPr>
              <a:t>  –  Users increase their level or rank through completing activities. Leaderboards show who is ‘winning’ and inspire users to work        	harder to compete.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6181A"/>
                </a:solidFill>
                <a:effectLst/>
                <a:latin typeface="museosans-700"/>
              </a:rPr>
              <a:t>Community </a:t>
            </a:r>
            <a:r>
              <a:rPr lang="en-US" sz="1800" b="0" i="0" dirty="0">
                <a:solidFill>
                  <a:srgbClr val="16181A"/>
                </a:solidFill>
                <a:effectLst/>
                <a:latin typeface="museosans-300"/>
              </a:rPr>
              <a:t> –  Users are paired or put in groups to solve problems, complete activities, or otherwise achieve an objective.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6181A"/>
                </a:solidFill>
                <a:effectLst/>
                <a:latin typeface="museosans-700"/>
              </a:rPr>
              <a:t>Education </a:t>
            </a:r>
            <a:r>
              <a:rPr lang="en-US" sz="1800" b="0" i="0" dirty="0">
                <a:solidFill>
                  <a:srgbClr val="16181A"/>
                </a:solidFill>
                <a:effectLst/>
                <a:latin typeface="museosans-300"/>
              </a:rPr>
              <a:t> –  Tips, tricks and quizzes are given to the user throughout the process.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16181A"/>
                </a:solidFill>
                <a:effectLst/>
                <a:latin typeface="museosans-700"/>
              </a:rPr>
              <a:t>Rewards</a:t>
            </a:r>
            <a:r>
              <a:rPr lang="en-US" sz="1800" b="0" i="0" dirty="0">
                <a:solidFill>
                  <a:srgbClr val="16181A"/>
                </a:solidFill>
                <a:effectLst/>
                <a:latin typeface="museosans-300"/>
              </a:rPr>
              <a:t>  –  As mentioned above, points and badges are common, and useful, rewards. Other rewards could be discounts, coupons, or gift 	cards. This fuels the user’s motivation and keeps engagement high</a:t>
            </a:r>
            <a:r>
              <a:rPr lang="en-US" b="0" i="0" dirty="0">
                <a:solidFill>
                  <a:srgbClr val="16181A"/>
                </a:solidFill>
                <a:effectLst/>
                <a:latin typeface="museosans-300"/>
              </a:rPr>
              <a:t>.</a:t>
            </a:r>
          </a:p>
          <a:p>
            <a:pPr algn="l"/>
            <a:endParaRPr lang="en-US" b="0" i="0" dirty="0">
              <a:solidFill>
                <a:srgbClr val="16181A"/>
              </a:solidFill>
              <a:effectLst/>
              <a:latin typeface="museosans-30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6181A"/>
                </a:solidFill>
                <a:effectLst/>
                <a:latin typeface="museosans-300"/>
              </a:rPr>
              <a:t>Successful gamification will tap into the user’s 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museosans-30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intrinsic motivation</a:t>
            </a:r>
            <a:r>
              <a:rPr lang="en-US" b="0" i="0" dirty="0">
                <a:solidFill>
                  <a:srgbClr val="16181A"/>
                </a:solidFill>
                <a:effectLst/>
                <a:latin typeface="museosans-300"/>
              </a:rPr>
              <a:t>, such as becoming more skilled at their job, while offering an</a:t>
            </a:r>
            <a:r>
              <a:rPr lang="en-US" b="0" i="0" dirty="0">
                <a:solidFill>
                  <a:srgbClr val="FFFF00"/>
                </a:solidFill>
                <a:effectLst/>
                <a:latin typeface="museosans-300"/>
              </a:rPr>
              <a:t> 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museosans-30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extrinsic motivation</a:t>
            </a:r>
            <a:r>
              <a:rPr lang="en-US" b="0" i="0" dirty="0">
                <a:solidFill>
                  <a:srgbClr val="16181A"/>
                </a:solidFill>
                <a:effectLst/>
                <a:latin typeface="museosans-300"/>
              </a:rPr>
              <a:t>, such as rewards, points and badges.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lumOff val="15000"/>
              </a:schemeClr>
            </a:gs>
            <a:gs pos="74000">
              <a:schemeClr val="bg1">
                <a:lumMod val="85000"/>
                <a:lumOff val="1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CE0F44-C2EC-7DD9-7EA5-B30B7F2BA12D}"/>
              </a:ext>
            </a:extLst>
          </p:cNvPr>
          <p:cNvSpPr/>
          <p:nvPr/>
        </p:nvSpPr>
        <p:spPr>
          <a:xfrm>
            <a:off x="9101067" y="272373"/>
            <a:ext cx="5116589" cy="8293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42A2CC-8E1E-5A14-F322-1D407998BDCB}"/>
              </a:ext>
            </a:extLst>
          </p:cNvPr>
          <p:cNvCxnSpPr>
            <a:cxnSpLocks/>
          </p:cNvCxnSpPr>
          <p:nvPr/>
        </p:nvCxnSpPr>
        <p:spPr>
          <a:xfrm>
            <a:off x="9089066" y="2200244"/>
            <a:ext cx="5146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8C06F-7391-1F1F-0982-496CF54A205D}"/>
              </a:ext>
            </a:extLst>
          </p:cNvPr>
          <p:cNvCxnSpPr>
            <a:cxnSpLocks/>
          </p:cNvCxnSpPr>
          <p:nvPr/>
        </p:nvCxnSpPr>
        <p:spPr>
          <a:xfrm>
            <a:off x="9087093" y="7373511"/>
            <a:ext cx="5146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8D39F-5783-F0FF-C3F2-2E206DFEDA70}"/>
              </a:ext>
            </a:extLst>
          </p:cNvPr>
          <p:cNvSpPr/>
          <p:nvPr/>
        </p:nvSpPr>
        <p:spPr>
          <a:xfrm>
            <a:off x="9572696" y="2500697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DDC174-C7AC-629C-D52C-E842D6FEB170}"/>
              </a:ext>
            </a:extLst>
          </p:cNvPr>
          <p:cNvSpPr/>
          <p:nvPr/>
        </p:nvSpPr>
        <p:spPr>
          <a:xfrm>
            <a:off x="9339943" y="731521"/>
            <a:ext cx="483326" cy="404940"/>
          </a:xfrm>
          <a:prstGeom prst="ellipse">
            <a:avLst/>
          </a:prstGeom>
          <a:solidFill>
            <a:srgbClr val="C7E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FDEFA5C8-724F-B6F7-957B-0FDD43EB870B}"/>
              </a:ext>
            </a:extLst>
          </p:cNvPr>
          <p:cNvSpPr/>
          <p:nvPr/>
        </p:nvSpPr>
        <p:spPr>
          <a:xfrm>
            <a:off x="13186955" y="666209"/>
            <a:ext cx="563578" cy="470248"/>
          </a:xfrm>
          <a:prstGeom prst="star5">
            <a:avLst/>
          </a:prstGeom>
          <a:solidFill>
            <a:srgbClr val="C7E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C04D4A1-D99E-A2C6-7EE9-89F6E67AD22F}"/>
              </a:ext>
            </a:extLst>
          </p:cNvPr>
          <p:cNvSpPr/>
          <p:nvPr/>
        </p:nvSpPr>
        <p:spPr>
          <a:xfrm>
            <a:off x="9348350" y="7621705"/>
            <a:ext cx="483326" cy="352692"/>
          </a:xfrm>
          <a:prstGeom prst="flowChartProcess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B0827A94-CAA4-62E9-7170-909D45D4415E}"/>
              </a:ext>
            </a:extLst>
          </p:cNvPr>
          <p:cNvSpPr/>
          <p:nvPr/>
        </p:nvSpPr>
        <p:spPr>
          <a:xfrm>
            <a:off x="13380420" y="7621705"/>
            <a:ext cx="483326" cy="352692"/>
          </a:xfrm>
          <a:prstGeom prst="flowChartProcess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73A0CC75-D551-189F-4900-211C1A8D54DF}"/>
              </a:ext>
            </a:extLst>
          </p:cNvPr>
          <p:cNvSpPr/>
          <p:nvPr/>
        </p:nvSpPr>
        <p:spPr>
          <a:xfrm>
            <a:off x="11407319" y="7621705"/>
            <a:ext cx="483326" cy="352692"/>
          </a:xfrm>
          <a:prstGeom prst="flowChartProcess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3D0200-CFC3-C1AB-DD4A-4B579F2A4DD2}"/>
              </a:ext>
            </a:extLst>
          </p:cNvPr>
          <p:cNvCxnSpPr>
            <a:cxnSpLocks/>
          </p:cNvCxnSpPr>
          <p:nvPr/>
        </p:nvCxnSpPr>
        <p:spPr>
          <a:xfrm>
            <a:off x="9348350" y="8144219"/>
            <a:ext cx="483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730EC7-0A86-C2E5-0D12-703F911EA182}"/>
              </a:ext>
            </a:extLst>
          </p:cNvPr>
          <p:cNvCxnSpPr>
            <a:cxnSpLocks/>
          </p:cNvCxnSpPr>
          <p:nvPr/>
        </p:nvCxnSpPr>
        <p:spPr>
          <a:xfrm>
            <a:off x="11411823" y="8144219"/>
            <a:ext cx="483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938DB2-C556-64DA-248E-56DB93298F07}"/>
              </a:ext>
            </a:extLst>
          </p:cNvPr>
          <p:cNvCxnSpPr>
            <a:cxnSpLocks/>
          </p:cNvCxnSpPr>
          <p:nvPr/>
        </p:nvCxnSpPr>
        <p:spPr>
          <a:xfrm>
            <a:off x="13397494" y="8144219"/>
            <a:ext cx="4833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F177FC-666A-5A38-72CA-85A8CD188175}"/>
              </a:ext>
            </a:extLst>
          </p:cNvPr>
          <p:cNvCxnSpPr>
            <a:cxnSpLocks/>
          </p:cNvCxnSpPr>
          <p:nvPr/>
        </p:nvCxnSpPr>
        <p:spPr>
          <a:xfrm>
            <a:off x="9591986" y="2500697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D1E9AE-1080-EE95-3BB6-225BAC434400}"/>
              </a:ext>
            </a:extLst>
          </p:cNvPr>
          <p:cNvCxnSpPr>
            <a:cxnSpLocks/>
          </p:cNvCxnSpPr>
          <p:nvPr/>
        </p:nvCxnSpPr>
        <p:spPr>
          <a:xfrm flipH="1">
            <a:off x="9591986" y="2500697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E1D7968-C7AA-E216-20D9-2313F281FC73}"/>
              </a:ext>
            </a:extLst>
          </p:cNvPr>
          <p:cNvSpPr/>
          <p:nvPr/>
        </p:nvSpPr>
        <p:spPr>
          <a:xfrm>
            <a:off x="12663632" y="2500697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4A1058-36D0-1080-88B6-3BC66CF5D6D0}"/>
              </a:ext>
            </a:extLst>
          </p:cNvPr>
          <p:cNvCxnSpPr>
            <a:cxnSpLocks/>
          </p:cNvCxnSpPr>
          <p:nvPr/>
        </p:nvCxnSpPr>
        <p:spPr>
          <a:xfrm>
            <a:off x="12682922" y="2500697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4877A9-2A9F-54F7-075F-C3CAE7BB1911}"/>
              </a:ext>
            </a:extLst>
          </p:cNvPr>
          <p:cNvCxnSpPr>
            <a:cxnSpLocks/>
          </p:cNvCxnSpPr>
          <p:nvPr/>
        </p:nvCxnSpPr>
        <p:spPr>
          <a:xfrm flipH="1">
            <a:off x="12682922" y="2500697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4709C52-3F75-CEA2-63CD-2320984240EA}"/>
              </a:ext>
            </a:extLst>
          </p:cNvPr>
          <p:cNvSpPr/>
          <p:nvPr/>
        </p:nvSpPr>
        <p:spPr>
          <a:xfrm>
            <a:off x="11110722" y="2512630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830E7C-E09A-C8E1-786D-BED2EE2F7A57}"/>
              </a:ext>
            </a:extLst>
          </p:cNvPr>
          <p:cNvCxnSpPr>
            <a:cxnSpLocks/>
          </p:cNvCxnSpPr>
          <p:nvPr/>
        </p:nvCxnSpPr>
        <p:spPr>
          <a:xfrm>
            <a:off x="11130012" y="2512630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ECC7F9-A5B5-4F88-61D1-94EF57089C21}"/>
              </a:ext>
            </a:extLst>
          </p:cNvPr>
          <p:cNvCxnSpPr>
            <a:cxnSpLocks/>
          </p:cNvCxnSpPr>
          <p:nvPr/>
        </p:nvCxnSpPr>
        <p:spPr>
          <a:xfrm flipH="1">
            <a:off x="11130012" y="2512630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0D4D7F7-4199-792C-056A-B634E9A06414}"/>
              </a:ext>
            </a:extLst>
          </p:cNvPr>
          <p:cNvSpPr/>
          <p:nvPr/>
        </p:nvSpPr>
        <p:spPr>
          <a:xfrm>
            <a:off x="9553406" y="4649073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25049E-6016-0E90-0B3E-53432FE4C633}"/>
              </a:ext>
            </a:extLst>
          </p:cNvPr>
          <p:cNvCxnSpPr>
            <a:cxnSpLocks/>
          </p:cNvCxnSpPr>
          <p:nvPr/>
        </p:nvCxnSpPr>
        <p:spPr>
          <a:xfrm>
            <a:off x="9572696" y="4649073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C5B604-8ABA-1606-167F-0DE5A5DA701B}"/>
              </a:ext>
            </a:extLst>
          </p:cNvPr>
          <p:cNvCxnSpPr>
            <a:cxnSpLocks/>
          </p:cNvCxnSpPr>
          <p:nvPr/>
        </p:nvCxnSpPr>
        <p:spPr>
          <a:xfrm flipH="1">
            <a:off x="9572696" y="4649073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25EBBD3-8CA5-0C59-1482-4C7F1A333D85}"/>
              </a:ext>
            </a:extLst>
          </p:cNvPr>
          <p:cNvSpPr/>
          <p:nvPr/>
        </p:nvSpPr>
        <p:spPr>
          <a:xfrm>
            <a:off x="11091432" y="4637140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25BE20-E2FA-3934-D2DD-BA75AA604441}"/>
              </a:ext>
            </a:extLst>
          </p:cNvPr>
          <p:cNvCxnSpPr>
            <a:cxnSpLocks/>
          </p:cNvCxnSpPr>
          <p:nvPr/>
        </p:nvCxnSpPr>
        <p:spPr>
          <a:xfrm>
            <a:off x="11110722" y="4637140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2BF0C0-1732-34F2-ABED-965EF906FEE7}"/>
              </a:ext>
            </a:extLst>
          </p:cNvPr>
          <p:cNvCxnSpPr>
            <a:cxnSpLocks/>
          </p:cNvCxnSpPr>
          <p:nvPr/>
        </p:nvCxnSpPr>
        <p:spPr>
          <a:xfrm flipH="1">
            <a:off x="11110722" y="4637140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CBB311F-92F8-67E1-0F41-756890EDA983}"/>
              </a:ext>
            </a:extLst>
          </p:cNvPr>
          <p:cNvSpPr/>
          <p:nvPr/>
        </p:nvSpPr>
        <p:spPr>
          <a:xfrm>
            <a:off x="12707477" y="4590737"/>
            <a:ext cx="1097280" cy="1345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E56F3B-84D8-418B-FC16-6AE5A07D5505}"/>
              </a:ext>
            </a:extLst>
          </p:cNvPr>
          <p:cNvCxnSpPr>
            <a:cxnSpLocks/>
          </p:cNvCxnSpPr>
          <p:nvPr/>
        </p:nvCxnSpPr>
        <p:spPr>
          <a:xfrm>
            <a:off x="12726767" y="4590737"/>
            <a:ext cx="1077990" cy="1345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62F140-ECA3-4CB9-5562-0AC291B7A554}"/>
              </a:ext>
            </a:extLst>
          </p:cNvPr>
          <p:cNvCxnSpPr>
            <a:cxnSpLocks/>
          </p:cNvCxnSpPr>
          <p:nvPr/>
        </p:nvCxnSpPr>
        <p:spPr>
          <a:xfrm flipH="1">
            <a:off x="12726767" y="4590737"/>
            <a:ext cx="1077990" cy="1333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F00544-1A2C-D511-1721-0C86E7EF347B}"/>
              </a:ext>
            </a:extLst>
          </p:cNvPr>
          <p:cNvCxnSpPr>
            <a:cxnSpLocks/>
          </p:cNvCxnSpPr>
          <p:nvPr/>
        </p:nvCxnSpPr>
        <p:spPr>
          <a:xfrm>
            <a:off x="10659596" y="731521"/>
            <a:ext cx="16910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854A29-496D-C9E9-DC60-39021C2179B7}"/>
              </a:ext>
            </a:extLst>
          </p:cNvPr>
          <p:cNvCxnSpPr>
            <a:cxnSpLocks/>
          </p:cNvCxnSpPr>
          <p:nvPr/>
        </p:nvCxnSpPr>
        <p:spPr>
          <a:xfrm>
            <a:off x="10659596" y="1121728"/>
            <a:ext cx="16910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8CAB92-F56E-7636-F71A-1930BC5B924A}"/>
              </a:ext>
            </a:extLst>
          </p:cNvPr>
          <p:cNvCxnSpPr>
            <a:cxnSpLocks/>
          </p:cNvCxnSpPr>
          <p:nvPr/>
        </p:nvCxnSpPr>
        <p:spPr>
          <a:xfrm>
            <a:off x="9995425" y="6786808"/>
            <a:ext cx="3239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CBEDD-B03E-1F98-66BF-7355BA7F64B5}"/>
              </a:ext>
            </a:extLst>
          </p:cNvPr>
          <p:cNvSpPr/>
          <p:nvPr/>
        </p:nvSpPr>
        <p:spPr>
          <a:xfrm>
            <a:off x="1780600" y="1733013"/>
            <a:ext cx="805846" cy="853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9F752-C6AA-8617-226E-C1B66C4E953D}"/>
              </a:ext>
            </a:extLst>
          </p:cNvPr>
          <p:cNvCxnSpPr>
            <a:cxnSpLocks/>
          </p:cNvCxnSpPr>
          <p:nvPr/>
        </p:nvCxnSpPr>
        <p:spPr>
          <a:xfrm>
            <a:off x="1780600" y="1733013"/>
            <a:ext cx="805846" cy="85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6D2DB0-665F-D390-BCA8-B9C5A71167DA}"/>
              </a:ext>
            </a:extLst>
          </p:cNvPr>
          <p:cNvCxnSpPr>
            <a:cxnSpLocks/>
          </p:cNvCxnSpPr>
          <p:nvPr/>
        </p:nvCxnSpPr>
        <p:spPr>
          <a:xfrm flipH="1">
            <a:off x="1780600" y="1733013"/>
            <a:ext cx="805846" cy="85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51B4E0-55EB-056F-174A-3AC2E71A38F1}"/>
              </a:ext>
            </a:extLst>
          </p:cNvPr>
          <p:cNvSpPr txBox="1"/>
          <p:nvPr/>
        </p:nvSpPr>
        <p:spPr>
          <a:xfrm>
            <a:off x="2843349" y="1953635"/>
            <a:ext cx="24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shows image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20829-6CDB-A19A-00BD-824870BD3192}"/>
              </a:ext>
            </a:extLst>
          </p:cNvPr>
          <p:cNvCxnSpPr/>
          <p:nvPr/>
        </p:nvCxnSpPr>
        <p:spPr>
          <a:xfrm>
            <a:off x="1780600" y="3213463"/>
            <a:ext cx="805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41923D-71CA-9851-A6E2-634D36BC6CE9}"/>
              </a:ext>
            </a:extLst>
          </p:cNvPr>
          <p:cNvSpPr txBox="1"/>
          <p:nvPr/>
        </p:nvSpPr>
        <p:spPr>
          <a:xfrm>
            <a:off x="2873525" y="2982247"/>
            <a:ext cx="1136772" cy="46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8CC91-A85D-6925-AC56-4AF6D50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F5B44-8913-4CFF-32DE-2597A06F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200" dirty="0">
                <a:solidFill>
                  <a:schemeClr val="bg2"/>
                </a:solidFill>
              </a:rPr>
              <a:t>www.VWO.com(Website)</a:t>
            </a:r>
            <a:br>
              <a:rPr lang="en-US" sz="2200" dirty="0">
                <a:solidFill>
                  <a:schemeClr val="bg2"/>
                </a:solidFill>
              </a:rPr>
            </a:br>
            <a:br>
              <a:rPr lang="en-US" sz="2200" dirty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bg2"/>
                </a:solidFill>
              </a:rPr>
              <a:t>My Lesson (YouTube Channel)</a:t>
            </a:r>
            <a:br>
              <a:rPr lang="en-US" sz="2200" dirty="0">
                <a:solidFill>
                  <a:schemeClr val="bg2"/>
                </a:solidFill>
              </a:rPr>
            </a:br>
            <a:br>
              <a:rPr lang="en-US" sz="2200" dirty="0">
                <a:solidFill>
                  <a:schemeClr val="bg2"/>
                </a:solidFill>
              </a:rPr>
            </a:br>
            <a:r>
              <a:rPr lang="en-US" sz="2200" dirty="0" err="1">
                <a:solidFill>
                  <a:schemeClr val="bg2"/>
                </a:solidFill>
              </a:rPr>
              <a:t>Ansh</a:t>
            </a:r>
            <a:r>
              <a:rPr lang="en-US" sz="2200" dirty="0">
                <a:solidFill>
                  <a:schemeClr val="bg2"/>
                </a:solidFill>
              </a:rPr>
              <a:t> Mehra (</a:t>
            </a:r>
            <a:r>
              <a:rPr lang="en-US" sz="2200" dirty="0" err="1">
                <a:solidFill>
                  <a:schemeClr val="bg2"/>
                </a:solidFill>
              </a:rPr>
              <a:t>Youtube</a:t>
            </a:r>
            <a:r>
              <a:rPr lang="en-US" sz="2200" dirty="0">
                <a:solidFill>
                  <a:schemeClr val="bg2"/>
                </a:solidFill>
              </a:rPr>
              <a:t>)</a:t>
            </a:r>
            <a:br>
              <a:rPr lang="en-US" sz="2200" dirty="0">
                <a:solidFill>
                  <a:schemeClr val="bg2"/>
                </a:solidFill>
              </a:rPr>
            </a:br>
            <a:br>
              <a:rPr lang="en-US" sz="2200" dirty="0">
                <a:solidFill>
                  <a:schemeClr val="bg2"/>
                </a:solidFill>
              </a:rPr>
            </a:br>
            <a:r>
              <a:rPr lang="en-US" sz="2200" dirty="0" err="1">
                <a:solidFill>
                  <a:schemeClr val="bg2"/>
                </a:solidFill>
              </a:rPr>
              <a:t>Growth.design</a:t>
            </a:r>
            <a:r>
              <a:rPr lang="en-US" sz="2200" dirty="0">
                <a:solidFill>
                  <a:schemeClr val="bg2"/>
                </a:solidFill>
              </a:rPr>
              <a:t>(website)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E648B-D69B-0FBD-11CD-94B99542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818C-1103-7C18-ED5C-AB049E68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CAFD85-6B34-F03F-0055-668BE261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94" y="1212517"/>
            <a:ext cx="2847703" cy="31819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8A2BD-4ABD-F438-A333-09607E60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0322-0501-8C45-F236-344B288D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54480" y="4168593"/>
            <a:ext cx="12906375" cy="25606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3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Thank you for taking the time to read.</a:t>
            </a:r>
          </a:p>
          <a:p>
            <a:pPr marL="0" indent="0" algn="l">
              <a:buNone/>
            </a:pPr>
            <a:r>
              <a:rPr lang="en-IN" sz="33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If you liked this, follow me for more.</a:t>
            </a:r>
          </a:p>
          <a:p>
            <a:pPr marL="0" indent="0" algn="l">
              <a:buNone/>
            </a:pPr>
            <a:r>
              <a:rPr lang="en-IN" sz="3300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Sincerely yours, Janhawi Paswan.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AF148-B192-6359-4024-CE92EDE7FF6B}"/>
              </a:ext>
            </a:extLst>
          </p:cNvPr>
          <p:cNvSpPr txBox="1"/>
          <p:nvPr/>
        </p:nvSpPr>
        <p:spPr>
          <a:xfrm>
            <a:off x="4127017" y="1972491"/>
            <a:ext cx="304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ell MT" panose="02020503060305020303" pitchFamily="18" charset="0"/>
              </a:rPr>
              <a:t>Janhawi Paswan</a:t>
            </a:r>
          </a:p>
          <a:p>
            <a:r>
              <a:rPr lang="en-IN" sz="2400" dirty="0">
                <a:latin typeface="Bell MT" panose="02020503060305020303" pitchFamily="18" charset="0"/>
              </a:rPr>
              <a:t>@genialjam</a:t>
            </a:r>
          </a:p>
        </p:txBody>
      </p:sp>
    </p:spTree>
    <p:extLst>
      <p:ext uri="{BB962C8B-B14F-4D97-AF65-F5344CB8AC3E}">
        <p14:creationId xmlns:p14="http://schemas.microsoft.com/office/powerpoint/2010/main" val="15056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10" y="853439"/>
            <a:ext cx="14495267" cy="135863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1627"/>
              </p:ext>
            </p:extLst>
          </p:nvPr>
        </p:nvGraphicFramePr>
        <p:xfrm>
          <a:off x="10026999" y="3252628"/>
          <a:ext cx="2888091" cy="5492120"/>
        </p:xfrm>
        <a:graphic>
          <a:graphicData uri="http://schemas.openxmlformats.org/drawingml/2006/table">
            <a:tbl>
              <a:tblPr firstRow="1" bandRow="1"/>
              <a:tblGrid>
                <a:gridCol w="288809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UX principles and Design philosophy</a:t>
                      </a:r>
                    </a:p>
                    <a:p>
                      <a:pPr algn="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4295" marR="74295" marT="37148" marB="371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107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21 Laws of UX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295" marR="74295" marT="37148" marB="37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252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Gamification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295" marR="74295" marT="37148" marB="37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6962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UX Research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4295" marR="74295" marT="37148" marB="37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6205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0000CC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endParaRPr lang="en-US" sz="2800" kern="1200" dirty="0">
                        <a:solidFill>
                          <a:srgbClr val="0000CC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C51A-E7AD-AD8D-5ED8-1639F36F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5BB0-5C53-F575-0360-C55D00BA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827145-AFEB-ED10-E0E2-04D676CDF899}"/>
              </a:ext>
            </a:extLst>
          </p:cNvPr>
          <p:cNvSpPr/>
          <p:nvPr/>
        </p:nvSpPr>
        <p:spPr>
          <a:xfrm>
            <a:off x="6696876" y="294954"/>
            <a:ext cx="3275044" cy="659558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UX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3EDEA-D348-C66D-EFB2-648F1DF605EF}"/>
              </a:ext>
            </a:extLst>
          </p:cNvPr>
          <p:cNvSpPr/>
          <p:nvPr/>
        </p:nvSpPr>
        <p:spPr>
          <a:xfrm>
            <a:off x="5984033" y="1514473"/>
            <a:ext cx="4935895" cy="58374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63" dirty="0">
                <a:ln w="0"/>
                <a:solidFill>
                  <a:srgbClr val="D1D8B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UX Principles and Design Philosophy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443006-1BB1-B9A6-AD4D-4EB2C55D9B27}"/>
              </a:ext>
            </a:extLst>
          </p:cNvPr>
          <p:cNvSpPr/>
          <p:nvPr/>
        </p:nvSpPr>
        <p:spPr>
          <a:xfrm>
            <a:off x="5481699" y="2633663"/>
            <a:ext cx="1506614" cy="5354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gency FB" panose="020B0503020202020204" pitchFamily="34" charset="0"/>
              </a:rPr>
              <a:t>Understanding</a:t>
            </a:r>
          </a:p>
          <a:p>
            <a:pPr algn="ctr"/>
            <a:r>
              <a:rPr lang="en-IN" sz="1400" dirty="0">
                <a:latin typeface="Agency FB" panose="020B0503020202020204" pitchFamily="34" charset="0"/>
              </a:rPr>
              <a:t>Your role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C7A0B3-24AC-E003-540E-3343FC0C9E4C}"/>
              </a:ext>
            </a:extLst>
          </p:cNvPr>
          <p:cNvSpPr/>
          <p:nvPr/>
        </p:nvSpPr>
        <p:spPr>
          <a:xfrm>
            <a:off x="4741527" y="3445793"/>
            <a:ext cx="1296955" cy="404361"/>
          </a:xfrm>
          <a:prstGeom prst="roundRect">
            <a:avLst/>
          </a:prstGeom>
          <a:solidFill>
            <a:srgbClr val="073B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Utility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C2EB42-6BC5-C9E0-B7E1-DD4A75FE4DE8}"/>
              </a:ext>
            </a:extLst>
          </p:cNvPr>
          <p:cNvSpPr/>
          <p:nvPr/>
        </p:nvSpPr>
        <p:spPr>
          <a:xfrm>
            <a:off x="6092932" y="3470509"/>
            <a:ext cx="1296955" cy="379645"/>
          </a:xfrm>
          <a:prstGeom prst="roundRect">
            <a:avLst/>
          </a:prstGeom>
          <a:solidFill>
            <a:srgbClr val="073B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BD00A0-A92C-F10F-42AF-BE7BD46E53AC}"/>
              </a:ext>
            </a:extLst>
          </p:cNvPr>
          <p:cNvSpPr/>
          <p:nvPr/>
        </p:nvSpPr>
        <p:spPr>
          <a:xfrm>
            <a:off x="4717782" y="3978981"/>
            <a:ext cx="1296955" cy="427038"/>
          </a:xfrm>
          <a:prstGeom prst="roundRect">
            <a:avLst/>
          </a:prstGeom>
          <a:solidFill>
            <a:srgbClr val="073B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Desirability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81B1DE-A5EE-C3D5-5829-F1D1E93C4C67}"/>
              </a:ext>
            </a:extLst>
          </p:cNvPr>
          <p:cNvSpPr/>
          <p:nvPr/>
        </p:nvSpPr>
        <p:spPr>
          <a:xfrm>
            <a:off x="6092932" y="3993037"/>
            <a:ext cx="1296955" cy="427038"/>
          </a:xfrm>
          <a:prstGeom prst="roundRect">
            <a:avLst/>
          </a:prstGeom>
          <a:solidFill>
            <a:srgbClr val="073B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Aspirational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C72AF-4E0C-A852-65FF-B41E6B4B9DCE}"/>
              </a:ext>
            </a:extLst>
          </p:cNvPr>
          <p:cNvSpPr/>
          <p:nvPr/>
        </p:nvSpPr>
        <p:spPr>
          <a:xfrm>
            <a:off x="7705720" y="2633662"/>
            <a:ext cx="1614196" cy="61472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gency FB" panose="020B0503020202020204" pitchFamily="34" charset="0"/>
              </a:rPr>
              <a:t>Design Approach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4449DD-A6CC-5EEB-200A-97304A227F2C}"/>
              </a:ext>
            </a:extLst>
          </p:cNvPr>
          <p:cNvSpPr/>
          <p:nvPr/>
        </p:nvSpPr>
        <p:spPr>
          <a:xfrm>
            <a:off x="7755933" y="3445793"/>
            <a:ext cx="1614196" cy="47316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Be Pragmatic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6996C3-BB70-9218-0292-165AD2171CCA}"/>
              </a:ext>
            </a:extLst>
          </p:cNvPr>
          <p:cNvSpPr/>
          <p:nvPr/>
        </p:nvSpPr>
        <p:spPr>
          <a:xfrm>
            <a:off x="7755933" y="4059498"/>
            <a:ext cx="1614196" cy="50056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Be Prescient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0B56AB08-AEBA-3B51-25B2-78F055F12F67}"/>
              </a:ext>
            </a:extLst>
          </p:cNvPr>
          <p:cNvSpPr/>
          <p:nvPr/>
        </p:nvSpPr>
        <p:spPr>
          <a:xfrm>
            <a:off x="9877093" y="2658180"/>
            <a:ext cx="1513718" cy="518348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gency FB" panose="020B0503020202020204" pitchFamily="34" charset="0"/>
              </a:rPr>
              <a:t>UX Pattern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8A693F4B-46E0-640D-85E2-7C0A81836624}"/>
              </a:ext>
            </a:extLst>
          </p:cNvPr>
          <p:cNvSpPr/>
          <p:nvPr/>
        </p:nvSpPr>
        <p:spPr>
          <a:xfrm>
            <a:off x="9952817" y="3395059"/>
            <a:ext cx="1362269" cy="341430"/>
          </a:xfrm>
          <a:prstGeom prst="snip1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Laws of UX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CDFC93D2-D450-64CD-0A25-84B258104288}"/>
              </a:ext>
            </a:extLst>
          </p:cNvPr>
          <p:cNvSpPr/>
          <p:nvPr/>
        </p:nvSpPr>
        <p:spPr>
          <a:xfrm>
            <a:off x="9935250" y="3980318"/>
            <a:ext cx="1362269" cy="379488"/>
          </a:xfrm>
          <a:prstGeom prst="snip1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Gamification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44D6D-882D-EB3E-F8F8-4C24E895BDAC}"/>
              </a:ext>
            </a:extLst>
          </p:cNvPr>
          <p:cNvSpPr/>
          <p:nvPr/>
        </p:nvSpPr>
        <p:spPr>
          <a:xfrm>
            <a:off x="936171" y="4733180"/>
            <a:ext cx="2373086" cy="696303"/>
          </a:xfrm>
          <a:prstGeom prst="rect">
            <a:avLst/>
          </a:prstGeom>
          <a:solidFill>
            <a:srgbClr val="EEF16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ahnschrift SemiBold" panose="020B0502040204020203" pitchFamily="34" charset="0"/>
              </a:rPr>
              <a:t>UX Documentation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6F39DA-CEBF-91D0-D6D9-F74C7012C2E1}"/>
              </a:ext>
            </a:extLst>
          </p:cNvPr>
          <p:cNvSpPr/>
          <p:nvPr/>
        </p:nvSpPr>
        <p:spPr>
          <a:xfrm>
            <a:off x="5316506" y="4768003"/>
            <a:ext cx="1768647" cy="597256"/>
          </a:xfrm>
          <a:prstGeom prst="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UX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904621-FD5E-5603-C844-FE5F72DD9252}"/>
              </a:ext>
            </a:extLst>
          </p:cNvPr>
          <p:cNvSpPr/>
          <p:nvPr/>
        </p:nvSpPr>
        <p:spPr>
          <a:xfrm>
            <a:off x="11248694" y="4616717"/>
            <a:ext cx="3159138" cy="741263"/>
          </a:xfrm>
          <a:prstGeom prst="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UX Research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2C4A477E-170D-6E9D-E52E-BE2D741785EB}"/>
              </a:ext>
            </a:extLst>
          </p:cNvPr>
          <p:cNvSpPr/>
          <p:nvPr/>
        </p:nvSpPr>
        <p:spPr>
          <a:xfrm>
            <a:off x="294251" y="6323666"/>
            <a:ext cx="1768647" cy="39072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G Suite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BE2A85DB-9533-7493-E7B4-C27A6E94B860}"/>
              </a:ext>
            </a:extLst>
          </p:cNvPr>
          <p:cNvSpPr/>
          <p:nvPr/>
        </p:nvSpPr>
        <p:spPr>
          <a:xfrm>
            <a:off x="294250" y="6878795"/>
            <a:ext cx="1768647" cy="390729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Confluence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5BE0A2F5-CC39-8349-E04F-F9462E061D72}"/>
              </a:ext>
            </a:extLst>
          </p:cNvPr>
          <p:cNvSpPr/>
          <p:nvPr/>
        </p:nvSpPr>
        <p:spPr>
          <a:xfrm>
            <a:off x="276052" y="7433924"/>
            <a:ext cx="1805041" cy="390729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rgbClr val="000000"/>
                </a:solidFill>
              </a:rPr>
              <a:t>GitBook</a:t>
            </a:r>
            <a:endParaRPr lang="en-IN" sz="1200" b="1" dirty="0">
              <a:solidFill>
                <a:srgbClr val="000000"/>
              </a:solidFill>
            </a:endParaRP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8A02CEE1-2EE5-18EF-C9E3-03134A7BAD5D}"/>
              </a:ext>
            </a:extLst>
          </p:cNvPr>
          <p:cNvSpPr/>
          <p:nvPr/>
        </p:nvSpPr>
        <p:spPr>
          <a:xfrm>
            <a:off x="257856" y="5627010"/>
            <a:ext cx="1805041" cy="568617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Documentation tools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5DA7E4E0-2760-62C9-07CD-84AF8C6FF0DB}"/>
              </a:ext>
            </a:extLst>
          </p:cNvPr>
          <p:cNvSpPr/>
          <p:nvPr/>
        </p:nvSpPr>
        <p:spPr>
          <a:xfrm>
            <a:off x="2261936" y="6344377"/>
            <a:ext cx="1768647" cy="39072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rgbClr val="000000"/>
                </a:solidFill>
              </a:rPr>
              <a:t>Lucidchart</a:t>
            </a:r>
            <a:endParaRPr lang="en-IN" sz="1200" b="1" dirty="0">
              <a:solidFill>
                <a:srgbClr val="000000"/>
              </a:solidFill>
            </a:endParaRPr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30EB7650-1D72-7990-9B5B-44A10DB7D953}"/>
              </a:ext>
            </a:extLst>
          </p:cNvPr>
          <p:cNvSpPr/>
          <p:nvPr/>
        </p:nvSpPr>
        <p:spPr>
          <a:xfrm>
            <a:off x="2243737" y="5612266"/>
            <a:ext cx="1805041" cy="567711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Documentation</a:t>
            </a:r>
          </a:p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Concept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8D05609-B6D9-32F8-DAAF-318302C8C4C6}"/>
              </a:ext>
            </a:extLst>
          </p:cNvPr>
          <p:cNvSpPr/>
          <p:nvPr/>
        </p:nvSpPr>
        <p:spPr>
          <a:xfrm>
            <a:off x="5032972" y="6229075"/>
            <a:ext cx="2391333" cy="2628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000000"/>
                </a:solidFill>
              </a:rPr>
              <a:t>Lucidchart</a:t>
            </a:r>
            <a:endParaRPr lang="en-IN" sz="1800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000000"/>
                </a:solidFill>
              </a:rPr>
              <a:t>Whimsical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000000"/>
                </a:solidFill>
              </a:rPr>
              <a:t>Plectica</a:t>
            </a:r>
            <a:endParaRPr lang="en-IN" sz="1800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000000"/>
                </a:solidFill>
              </a:rPr>
              <a:t>Miro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000000"/>
                </a:solidFill>
              </a:rPr>
              <a:t>FlowMap</a:t>
            </a:r>
            <a:endParaRPr lang="en-IN" sz="1800" b="1" dirty="0">
              <a:solidFill>
                <a:srgbClr val="000000"/>
              </a:solidFill>
            </a:endParaRPr>
          </a:p>
        </p:txBody>
      </p:sp>
      <p:sp>
        <p:nvSpPr>
          <p:cNvPr id="59" name="Rectangle: Diagonal Corners Rounded 58">
            <a:extLst>
              <a:ext uri="{FF2B5EF4-FFF2-40B4-BE49-F238E27FC236}">
                <a16:creationId xmlns:a16="http://schemas.microsoft.com/office/drawing/2014/main" id="{58A735CF-6107-DA08-22D2-15AB55BD3790}"/>
              </a:ext>
            </a:extLst>
          </p:cNvPr>
          <p:cNvSpPr/>
          <p:nvPr/>
        </p:nvSpPr>
        <p:spPr>
          <a:xfrm>
            <a:off x="5316505" y="5599571"/>
            <a:ext cx="1768647" cy="500677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FlowChart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Tools</a:t>
            </a:r>
          </a:p>
        </p:txBody>
      </p:sp>
      <p:sp>
        <p:nvSpPr>
          <p:cNvPr id="64" name="Rectangle: Diagonal Corners Rounded 63">
            <a:extLst>
              <a:ext uri="{FF2B5EF4-FFF2-40B4-BE49-F238E27FC236}">
                <a16:creationId xmlns:a16="http://schemas.microsoft.com/office/drawing/2014/main" id="{54D9181C-9855-07DB-53AB-EC288D6198A1}"/>
              </a:ext>
            </a:extLst>
          </p:cNvPr>
          <p:cNvSpPr/>
          <p:nvPr/>
        </p:nvSpPr>
        <p:spPr>
          <a:xfrm>
            <a:off x="8685660" y="5638371"/>
            <a:ext cx="1362268" cy="580127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Understanding</a:t>
            </a:r>
          </a:p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Product Suite</a:t>
            </a:r>
          </a:p>
        </p:txBody>
      </p:sp>
      <p:sp>
        <p:nvSpPr>
          <p:cNvPr id="65" name="Rectangle: Diagonal Corners Rounded 64">
            <a:extLst>
              <a:ext uri="{FF2B5EF4-FFF2-40B4-BE49-F238E27FC236}">
                <a16:creationId xmlns:a16="http://schemas.microsoft.com/office/drawing/2014/main" id="{C450D547-3E49-4C6D-42DC-1D0FCC51F2DB}"/>
              </a:ext>
            </a:extLst>
          </p:cNvPr>
          <p:cNvSpPr/>
          <p:nvPr/>
        </p:nvSpPr>
        <p:spPr>
          <a:xfrm>
            <a:off x="8693762" y="6419431"/>
            <a:ext cx="1278158" cy="390729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User Stories</a:t>
            </a:r>
          </a:p>
        </p:txBody>
      </p:sp>
      <p:sp>
        <p:nvSpPr>
          <p:cNvPr id="66" name="Rectangle: Diagonal Corners Rounded 65">
            <a:extLst>
              <a:ext uri="{FF2B5EF4-FFF2-40B4-BE49-F238E27FC236}">
                <a16:creationId xmlns:a16="http://schemas.microsoft.com/office/drawing/2014/main" id="{F3A10826-D149-F34C-9616-B35E79AAA3ED}"/>
              </a:ext>
            </a:extLst>
          </p:cNvPr>
          <p:cNvSpPr/>
          <p:nvPr/>
        </p:nvSpPr>
        <p:spPr>
          <a:xfrm>
            <a:off x="8693762" y="7022288"/>
            <a:ext cx="1304459" cy="6387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Jobs to be done</a:t>
            </a:r>
          </a:p>
          <a:p>
            <a:pPr algn="ctr"/>
            <a:r>
              <a:rPr lang="en-IN" sz="1200" b="1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E66D65D3-BD01-2AE9-976E-B87205A087CD}"/>
              </a:ext>
            </a:extLst>
          </p:cNvPr>
          <p:cNvSpPr/>
          <p:nvPr/>
        </p:nvSpPr>
        <p:spPr>
          <a:xfrm>
            <a:off x="10359189" y="5638372"/>
            <a:ext cx="1768646" cy="475289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Understanding</a:t>
            </a:r>
          </a:p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Users</a:t>
            </a:r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id="{625315F4-729E-07F6-2D36-572593DD9DB3}"/>
              </a:ext>
            </a:extLst>
          </p:cNvPr>
          <p:cNvSpPr/>
          <p:nvPr/>
        </p:nvSpPr>
        <p:spPr>
          <a:xfrm>
            <a:off x="12473015" y="5628800"/>
            <a:ext cx="1278158" cy="475289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Testing </a:t>
            </a:r>
          </a:p>
          <a:p>
            <a:pPr algn="ctr"/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Solutionse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4" name="Rectangle: Diagonal Corners Rounded 73">
            <a:extLst>
              <a:ext uri="{FF2B5EF4-FFF2-40B4-BE49-F238E27FC236}">
                <a16:creationId xmlns:a16="http://schemas.microsoft.com/office/drawing/2014/main" id="{49972549-4D6D-17CC-5268-E0DB253CDEDF}"/>
              </a:ext>
            </a:extLst>
          </p:cNvPr>
          <p:cNvSpPr/>
          <p:nvPr/>
        </p:nvSpPr>
        <p:spPr>
          <a:xfrm>
            <a:off x="12491214" y="6314213"/>
            <a:ext cx="1278158" cy="390729"/>
          </a:xfrm>
          <a:prstGeom prst="round2Diag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A/B Testing</a:t>
            </a:r>
          </a:p>
        </p:txBody>
      </p:sp>
      <p:sp>
        <p:nvSpPr>
          <p:cNvPr id="75" name="Rectangle: Diagonal Corners Rounded 74">
            <a:extLst>
              <a:ext uri="{FF2B5EF4-FFF2-40B4-BE49-F238E27FC236}">
                <a16:creationId xmlns:a16="http://schemas.microsoft.com/office/drawing/2014/main" id="{6592A494-6CD9-7CB8-A87E-01C8171DACB7}"/>
              </a:ext>
            </a:extLst>
          </p:cNvPr>
          <p:cNvSpPr/>
          <p:nvPr/>
        </p:nvSpPr>
        <p:spPr>
          <a:xfrm>
            <a:off x="12473015" y="6869342"/>
            <a:ext cx="1304459" cy="390729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Multivariate Testing</a:t>
            </a:r>
          </a:p>
        </p:txBody>
      </p:sp>
      <p:sp>
        <p:nvSpPr>
          <p:cNvPr id="76" name="Rectangle: Diagonal Corners Rounded 75">
            <a:extLst>
              <a:ext uri="{FF2B5EF4-FFF2-40B4-BE49-F238E27FC236}">
                <a16:creationId xmlns:a16="http://schemas.microsoft.com/office/drawing/2014/main" id="{F06F3E9B-1ADB-2272-292C-E0231614DFD7}"/>
              </a:ext>
            </a:extLst>
          </p:cNvPr>
          <p:cNvSpPr/>
          <p:nvPr/>
        </p:nvSpPr>
        <p:spPr>
          <a:xfrm>
            <a:off x="14053859" y="5627010"/>
            <a:ext cx="1278158" cy="475289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Testing Tools</a:t>
            </a:r>
          </a:p>
        </p:txBody>
      </p:sp>
      <p:sp>
        <p:nvSpPr>
          <p:cNvPr id="77" name="Rectangle: Diagonal Corners Rounded 76">
            <a:extLst>
              <a:ext uri="{FF2B5EF4-FFF2-40B4-BE49-F238E27FC236}">
                <a16:creationId xmlns:a16="http://schemas.microsoft.com/office/drawing/2014/main" id="{4BBF2B55-F59F-8299-3C13-DF0211BBAFCE}"/>
              </a:ext>
            </a:extLst>
          </p:cNvPr>
          <p:cNvSpPr/>
          <p:nvPr/>
        </p:nvSpPr>
        <p:spPr>
          <a:xfrm>
            <a:off x="14053859" y="6268490"/>
            <a:ext cx="1278158" cy="390729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Maze Design</a:t>
            </a:r>
          </a:p>
        </p:txBody>
      </p:sp>
      <p:sp>
        <p:nvSpPr>
          <p:cNvPr id="78" name="Rectangle: Diagonal Corners Rounded 77">
            <a:extLst>
              <a:ext uri="{FF2B5EF4-FFF2-40B4-BE49-F238E27FC236}">
                <a16:creationId xmlns:a16="http://schemas.microsoft.com/office/drawing/2014/main" id="{9A550F1D-E468-B777-2E53-DB6340D79833}"/>
              </a:ext>
            </a:extLst>
          </p:cNvPr>
          <p:cNvSpPr/>
          <p:nvPr/>
        </p:nvSpPr>
        <p:spPr>
          <a:xfrm>
            <a:off x="14035660" y="6823619"/>
            <a:ext cx="1304459" cy="390729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rgbClr val="000000"/>
                </a:solidFill>
              </a:rPr>
              <a:t>Crazzy</a:t>
            </a:r>
            <a:r>
              <a:rPr lang="en-IN" sz="1200" b="1" dirty="0">
                <a:solidFill>
                  <a:srgbClr val="000000"/>
                </a:solidFill>
              </a:rPr>
              <a:t> Egg</a:t>
            </a:r>
          </a:p>
        </p:txBody>
      </p:sp>
      <p:sp>
        <p:nvSpPr>
          <p:cNvPr id="82" name="Rectangle: Diagonal Corners Rounded 81">
            <a:extLst>
              <a:ext uri="{FF2B5EF4-FFF2-40B4-BE49-F238E27FC236}">
                <a16:creationId xmlns:a16="http://schemas.microsoft.com/office/drawing/2014/main" id="{B06319E0-6EF0-3D28-DF26-FF83FA6FDC2C}"/>
              </a:ext>
            </a:extLst>
          </p:cNvPr>
          <p:cNvSpPr/>
          <p:nvPr/>
        </p:nvSpPr>
        <p:spPr>
          <a:xfrm>
            <a:off x="15516263" y="5612266"/>
            <a:ext cx="1278158" cy="475289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Recruiting</a:t>
            </a:r>
          </a:p>
          <a:p>
            <a:pPr algn="ctr"/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Participants</a:t>
            </a:r>
          </a:p>
        </p:txBody>
      </p: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2F1291D3-DC7F-98DA-F643-11535C4A640F}"/>
              </a:ext>
            </a:extLst>
          </p:cNvPr>
          <p:cNvSpPr/>
          <p:nvPr/>
        </p:nvSpPr>
        <p:spPr>
          <a:xfrm>
            <a:off x="15516262" y="6251955"/>
            <a:ext cx="1278158" cy="390729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Clarity</a:t>
            </a:r>
          </a:p>
        </p:txBody>
      </p:sp>
      <p:sp>
        <p:nvSpPr>
          <p:cNvPr id="84" name="Rectangle: Diagonal Corners Rounded 83">
            <a:extLst>
              <a:ext uri="{FF2B5EF4-FFF2-40B4-BE49-F238E27FC236}">
                <a16:creationId xmlns:a16="http://schemas.microsoft.com/office/drawing/2014/main" id="{C8245EA1-904C-79C5-A6A7-FE2B6EEA9638}"/>
              </a:ext>
            </a:extLst>
          </p:cNvPr>
          <p:cNvSpPr/>
          <p:nvPr/>
        </p:nvSpPr>
        <p:spPr>
          <a:xfrm>
            <a:off x="15498063" y="6807084"/>
            <a:ext cx="1304459" cy="39072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rgbClr val="000000"/>
                </a:solidFill>
              </a:rPr>
              <a:t>Pivotplanet</a:t>
            </a:r>
            <a:endParaRPr lang="en-IN" sz="1200" b="1" dirty="0">
              <a:solidFill>
                <a:srgbClr val="000000"/>
              </a:solidFill>
            </a:endParaRPr>
          </a:p>
        </p:txBody>
      </p: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FAC96D03-B432-9668-BDFE-6CBE629F284E}"/>
              </a:ext>
            </a:extLst>
          </p:cNvPr>
          <p:cNvSpPr/>
          <p:nvPr/>
        </p:nvSpPr>
        <p:spPr>
          <a:xfrm>
            <a:off x="14061962" y="7378748"/>
            <a:ext cx="1278158" cy="39072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Hotjar</a:t>
            </a:r>
          </a:p>
        </p:txBody>
      </p:sp>
      <p:sp>
        <p:nvSpPr>
          <p:cNvPr id="86" name="Rectangle: Diagonal Corners Rounded 85">
            <a:extLst>
              <a:ext uri="{FF2B5EF4-FFF2-40B4-BE49-F238E27FC236}">
                <a16:creationId xmlns:a16="http://schemas.microsoft.com/office/drawing/2014/main" id="{B6C542ED-B628-97AE-8D59-08937018050D}"/>
              </a:ext>
            </a:extLst>
          </p:cNvPr>
          <p:cNvSpPr/>
          <p:nvPr/>
        </p:nvSpPr>
        <p:spPr>
          <a:xfrm>
            <a:off x="14061961" y="7933877"/>
            <a:ext cx="1278158" cy="39072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Optimizely</a:t>
            </a:r>
          </a:p>
        </p:txBody>
      </p:sp>
      <p:sp>
        <p:nvSpPr>
          <p:cNvPr id="87" name="Rectangle: Diagonal Corners Rounded 86">
            <a:extLst>
              <a:ext uri="{FF2B5EF4-FFF2-40B4-BE49-F238E27FC236}">
                <a16:creationId xmlns:a16="http://schemas.microsoft.com/office/drawing/2014/main" id="{086942CB-7114-C274-0057-37A937ED8A96}"/>
              </a:ext>
            </a:extLst>
          </p:cNvPr>
          <p:cNvSpPr/>
          <p:nvPr/>
        </p:nvSpPr>
        <p:spPr>
          <a:xfrm>
            <a:off x="14043762" y="8489006"/>
            <a:ext cx="1304459" cy="39072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SurveyMonkey</a:t>
            </a:r>
          </a:p>
        </p:txBody>
      </p:sp>
      <p:sp>
        <p:nvSpPr>
          <p:cNvPr id="88" name="Rectangle: Diagonal Corners Rounded 87">
            <a:extLst>
              <a:ext uri="{FF2B5EF4-FFF2-40B4-BE49-F238E27FC236}">
                <a16:creationId xmlns:a16="http://schemas.microsoft.com/office/drawing/2014/main" id="{B4F2446E-D468-F0AC-328B-7C0EB6F98F3F}"/>
              </a:ext>
            </a:extLst>
          </p:cNvPr>
          <p:cNvSpPr/>
          <p:nvPr/>
        </p:nvSpPr>
        <p:spPr>
          <a:xfrm>
            <a:off x="12503650" y="7433924"/>
            <a:ext cx="1278158" cy="390729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Conceptual</a:t>
            </a:r>
          </a:p>
          <a:p>
            <a:pPr algn="ctr"/>
            <a:r>
              <a:rPr lang="en-IN" sz="1200" b="1" dirty="0">
                <a:solidFill>
                  <a:srgbClr val="000000"/>
                </a:solidFill>
              </a:rPr>
              <a:t>Inquiry</a:t>
            </a:r>
          </a:p>
        </p:txBody>
      </p:sp>
      <p:sp>
        <p:nvSpPr>
          <p:cNvPr id="89" name="Rectangle: Diagonal Corners Rounded 88">
            <a:extLst>
              <a:ext uri="{FF2B5EF4-FFF2-40B4-BE49-F238E27FC236}">
                <a16:creationId xmlns:a16="http://schemas.microsoft.com/office/drawing/2014/main" id="{DD6A3431-0591-82BE-07F0-8DF9323B2DBD}"/>
              </a:ext>
            </a:extLst>
          </p:cNvPr>
          <p:cNvSpPr/>
          <p:nvPr/>
        </p:nvSpPr>
        <p:spPr>
          <a:xfrm>
            <a:off x="12503649" y="7989053"/>
            <a:ext cx="1278158" cy="868222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Moderated and Unmoderated Testing</a:t>
            </a:r>
          </a:p>
        </p:txBody>
      </p:sp>
      <p:sp>
        <p:nvSpPr>
          <p:cNvPr id="91" name="Rectangle: Diagonal Corners Rounded 90">
            <a:extLst>
              <a:ext uri="{FF2B5EF4-FFF2-40B4-BE49-F238E27FC236}">
                <a16:creationId xmlns:a16="http://schemas.microsoft.com/office/drawing/2014/main" id="{2A14E63B-6519-8EE2-BDDF-DA47FC628D2E}"/>
              </a:ext>
            </a:extLst>
          </p:cNvPr>
          <p:cNvSpPr/>
          <p:nvPr/>
        </p:nvSpPr>
        <p:spPr>
          <a:xfrm>
            <a:off x="10270925" y="6314213"/>
            <a:ext cx="1955537" cy="3142608"/>
          </a:xfrm>
          <a:prstGeom prst="round2Diag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User Persona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Quantitative and Qualitative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Customer Journey Map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User Interviews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Surveys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Affinity Mapping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Empathy Map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436D5-3B9D-57DE-2213-AF15BAA4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C5BAF-1E33-DCB0-E54B-DA0BE8D9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581D0A0-B17E-1441-3A1C-19C40966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1515B09-2020-51AE-176A-64CB5583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A6DDF7-B0C5-4236-7F79-B558952DD8D2}"/>
              </a:ext>
            </a:extLst>
          </p:cNvPr>
          <p:cNvSpPr/>
          <p:nvPr/>
        </p:nvSpPr>
        <p:spPr>
          <a:xfrm>
            <a:off x="5381897" y="520289"/>
            <a:ext cx="4702627" cy="10757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UX Research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75161E9-BD70-717F-4A14-5ED7A00F2FF2}"/>
              </a:ext>
            </a:extLst>
          </p:cNvPr>
          <p:cNvSpPr/>
          <p:nvPr/>
        </p:nvSpPr>
        <p:spPr>
          <a:xfrm>
            <a:off x="1818780" y="2590379"/>
            <a:ext cx="2096545" cy="947318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Understanding</a:t>
            </a:r>
          </a:p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Product Suite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9F6C8DD5-265B-95F2-40C8-B1B329471ED2}"/>
              </a:ext>
            </a:extLst>
          </p:cNvPr>
          <p:cNvSpPr/>
          <p:nvPr/>
        </p:nvSpPr>
        <p:spPr>
          <a:xfrm>
            <a:off x="1818780" y="3836951"/>
            <a:ext cx="2033121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User Stories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01F48F1B-2D08-13F2-31DD-5639DFCDFACE}"/>
              </a:ext>
            </a:extLst>
          </p:cNvPr>
          <p:cNvSpPr/>
          <p:nvPr/>
        </p:nvSpPr>
        <p:spPr>
          <a:xfrm>
            <a:off x="1818780" y="4768234"/>
            <a:ext cx="2077168" cy="857991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Jobs to be done</a:t>
            </a:r>
          </a:p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Framework</a:t>
            </a: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3BA52BE5-054D-8802-6A2F-7FE06EB09BB9}"/>
              </a:ext>
            </a:extLst>
          </p:cNvPr>
          <p:cNvSpPr/>
          <p:nvPr/>
        </p:nvSpPr>
        <p:spPr>
          <a:xfrm>
            <a:off x="4511747" y="2549329"/>
            <a:ext cx="2280939" cy="965893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Understanding</a:t>
            </a:r>
          </a:p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Users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A8B0A1DB-4B68-94EE-1BB2-544FB2E06094}"/>
              </a:ext>
            </a:extLst>
          </p:cNvPr>
          <p:cNvSpPr/>
          <p:nvPr/>
        </p:nvSpPr>
        <p:spPr>
          <a:xfrm>
            <a:off x="7215184" y="2549329"/>
            <a:ext cx="1787219" cy="905009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Testing </a:t>
            </a:r>
          </a:p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Solutions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7F9310E2-83B7-C1C1-D43A-A8663B8EB760}"/>
              </a:ext>
            </a:extLst>
          </p:cNvPr>
          <p:cNvSpPr/>
          <p:nvPr/>
        </p:nvSpPr>
        <p:spPr>
          <a:xfrm>
            <a:off x="7272795" y="3723518"/>
            <a:ext cx="1787219" cy="641739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A/B Testing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FA544A1-FC82-12C7-52D8-D789A8AD7FB5}"/>
              </a:ext>
            </a:extLst>
          </p:cNvPr>
          <p:cNvSpPr/>
          <p:nvPr/>
        </p:nvSpPr>
        <p:spPr>
          <a:xfrm>
            <a:off x="7316840" y="4654415"/>
            <a:ext cx="1787219" cy="686229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Multivariate Testing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8D0125C8-2D01-7F7E-922F-C099AC521972}"/>
              </a:ext>
            </a:extLst>
          </p:cNvPr>
          <p:cNvSpPr/>
          <p:nvPr/>
        </p:nvSpPr>
        <p:spPr>
          <a:xfrm>
            <a:off x="9485277" y="2520191"/>
            <a:ext cx="1930154" cy="947318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Testing Tools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9663C93A-1D2C-D2E0-D70D-13331D5BA83E}"/>
              </a:ext>
            </a:extLst>
          </p:cNvPr>
          <p:cNvSpPr/>
          <p:nvPr/>
        </p:nvSpPr>
        <p:spPr>
          <a:xfrm>
            <a:off x="9563334" y="3771469"/>
            <a:ext cx="1709163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Maze Design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24CE309-DF57-FCBE-A5B4-77BA58A3EBC8}"/>
              </a:ext>
            </a:extLst>
          </p:cNvPr>
          <p:cNvSpPr/>
          <p:nvPr/>
        </p:nvSpPr>
        <p:spPr>
          <a:xfrm>
            <a:off x="9628215" y="4657958"/>
            <a:ext cx="1709163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Crazzy</a:t>
            </a: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Egg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E5CE580D-BB84-9825-EB3E-942C11B2137A}"/>
              </a:ext>
            </a:extLst>
          </p:cNvPr>
          <p:cNvSpPr/>
          <p:nvPr/>
        </p:nvSpPr>
        <p:spPr>
          <a:xfrm>
            <a:off x="11755371" y="2520191"/>
            <a:ext cx="1787220" cy="918180"/>
          </a:xfrm>
          <a:prstGeom prst="round2Diag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Recruiting</a:t>
            </a:r>
          </a:p>
          <a:p>
            <a:pPr algn="ctr"/>
            <a:r>
              <a:rPr lang="en-IN" sz="2000" b="1" dirty="0">
                <a:solidFill>
                  <a:schemeClr val="tx1">
                    <a:lumMod val="75000"/>
                  </a:schemeClr>
                </a:solidFill>
              </a:rPr>
              <a:t>Participants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B80BA723-01A7-A82B-8415-648719BD4DDB}"/>
              </a:ext>
            </a:extLst>
          </p:cNvPr>
          <p:cNvSpPr/>
          <p:nvPr/>
        </p:nvSpPr>
        <p:spPr>
          <a:xfrm>
            <a:off x="11663425" y="3798238"/>
            <a:ext cx="1879166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Clarity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EA4D305B-225A-EE65-B573-10905DB47B33}"/>
              </a:ext>
            </a:extLst>
          </p:cNvPr>
          <p:cNvSpPr/>
          <p:nvPr/>
        </p:nvSpPr>
        <p:spPr>
          <a:xfrm>
            <a:off x="11663425" y="4668923"/>
            <a:ext cx="1841300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Pivotplanet</a:t>
            </a: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397F6121-CB61-EA1E-A8A8-753214CCF2B5}"/>
              </a:ext>
            </a:extLst>
          </p:cNvPr>
          <p:cNvSpPr/>
          <p:nvPr/>
        </p:nvSpPr>
        <p:spPr>
          <a:xfrm>
            <a:off x="9628214" y="5439842"/>
            <a:ext cx="1709163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Hotjar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2AC1A037-7C76-1A94-D5A0-F400605FF4E1}"/>
              </a:ext>
            </a:extLst>
          </p:cNvPr>
          <p:cNvSpPr/>
          <p:nvPr/>
        </p:nvSpPr>
        <p:spPr>
          <a:xfrm>
            <a:off x="9628213" y="6155156"/>
            <a:ext cx="1709163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Optimizely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484107B5-E7FD-3578-EDF5-C23D2FAE71C2}"/>
              </a:ext>
            </a:extLst>
          </p:cNvPr>
          <p:cNvSpPr/>
          <p:nvPr/>
        </p:nvSpPr>
        <p:spPr>
          <a:xfrm>
            <a:off x="9628213" y="7009752"/>
            <a:ext cx="1787218" cy="567020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SurveyMonkey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2593DF6C-649B-5408-9266-B3F7661E16AC}"/>
              </a:ext>
            </a:extLst>
          </p:cNvPr>
          <p:cNvSpPr/>
          <p:nvPr/>
        </p:nvSpPr>
        <p:spPr>
          <a:xfrm>
            <a:off x="7297674" y="5758794"/>
            <a:ext cx="1825553" cy="684315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Conceptual</a:t>
            </a:r>
          </a:p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Inquiry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CA5F87D-F582-D635-4FD8-0D7C9AC92F12}"/>
              </a:ext>
            </a:extLst>
          </p:cNvPr>
          <p:cNvSpPr/>
          <p:nvPr/>
        </p:nvSpPr>
        <p:spPr>
          <a:xfrm>
            <a:off x="7336008" y="6806985"/>
            <a:ext cx="1787219" cy="946212"/>
          </a:xfrm>
          <a:prstGeom prst="round2DiagRect">
            <a:avLst/>
          </a:prstGeom>
          <a:solidFill>
            <a:srgbClr val="EEF1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Moderated and Unmoderated Testing</a:t>
            </a:r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F0295C23-325F-40A5-4E25-2BF7628ADEF2}"/>
              </a:ext>
            </a:extLst>
          </p:cNvPr>
          <p:cNvSpPr/>
          <p:nvPr/>
        </p:nvSpPr>
        <p:spPr>
          <a:xfrm>
            <a:off x="4376057" y="3805640"/>
            <a:ext cx="2416629" cy="456050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User Persona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Quantitative and Qualitative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Customer Journey Map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User Interviews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Surveys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Affinity Mapping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IN" sz="1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8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315347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904" y="2803637"/>
            <a:ext cx="5866877" cy="107603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2060"/>
                </a:solidFill>
              </a:rPr>
              <a:t>21  Laws  of  UX    </a:t>
            </a:r>
            <a:r>
              <a:rPr lang="en-US" sz="66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A68B-58D3-141C-C5C0-E4004FA9D6E3}"/>
              </a:ext>
            </a:extLst>
          </p:cNvPr>
          <p:cNvSpPr txBox="1"/>
          <p:nvPr/>
        </p:nvSpPr>
        <p:spPr>
          <a:xfrm>
            <a:off x="6021659" y="4538546"/>
            <a:ext cx="3590692" cy="243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33"/>
                </a:solidFill>
                <a:latin typeface="Footlight MT Light" panose="0204060206030A020304" pitchFamily="18" charset="0"/>
              </a:rPr>
              <a:t>HEURISTIC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33"/>
                </a:solidFill>
                <a:latin typeface="Footlight MT Light" panose="0204060206030A020304" pitchFamily="18" charset="0"/>
              </a:rPr>
              <a:t>PRINCIPLE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33"/>
                </a:solidFill>
                <a:latin typeface="Footlight MT Light" panose="0204060206030A020304" pitchFamily="18" charset="0"/>
              </a:rPr>
              <a:t>GESTALT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33"/>
                </a:solidFill>
                <a:latin typeface="Footlight MT Light" panose="0204060206030A020304" pitchFamily="18" charset="0"/>
              </a:rPr>
              <a:t>COGNITIVE BIAS</a:t>
            </a:r>
          </a:p>
          <a:p>
            <a:endParaRPr lang="en-IN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16" y="993281"/>
            <a:ext cx="9103668" cy="947318"/>
          </a:xfrm>
        </p:spPr>
        <p:txBody>
          <a:bodyPr/>
          <a:lstStyle/>
          <a:p>
            <a:r>
              <a:rPr lang="en-US" dirty="0">
                <a:solidFill>
                  <a:srgbClr val="73F1EB"/>
                </a:solidFill>
              </a:rPr>
              <a:t>HEURISTIC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916" y="2726743"/>
            <a:ext cx="6400800" cy="5699021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2"/>
              </a:rPr>
              <a:t>Aesthetic-Usability Effect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Users often perceive aesthetically pleasing design as design that’s more usable.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3"/>
              </a:rPr>
              <a:t>Fitts’s Law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The time to acquire a target is a function of the distance to and size of the target.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4"/>
              </a:rPr>
              <a:t>Goal-Gradient Effect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The tendency to approach a goal increases with proximity to the goal.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5"/>
              </a:rPr>
              <a:t>Hick’s Law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The time it takes to make a decision increases with the number and complexity of choices.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6"/>
              </a:rPr>
              <a:t>Jakob’s Law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Users spend most of their time on other sites. This means that users prefer your site to work the same way as all the other sites they already know.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7"/>
              </a:rPr>
              <a:t>Miller’s Law</a:t>
            </a:r>
            <a:r>
              <a:rPr lang="en-US" sz="1600" b="1" u="none" strike="noStrike" dirty="0">
                <a:effectLst/>
              </a:rPr>
              <a:t> -  </a:t>
            </a:r>
            <a:r>
              <a:rPr lang="en-US" sz="1600" dirty="0">
                <a:effectLst/>
              </a:rPr>
              <a:t>The average person can only keep 7 (plus or minus 2) items in their working memory.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u="none" strike="noStrike" dirty="0">
                <a:effectLst/>
                <a:hlinkClick r:id="rId8"/>
              </a:rPr>
              <a:t>Parkinson’s Law</a:t>
            </a:r>
            <a:r>
              <a:rPr lang="en-US" sz="1600" b="1" u="none" strike="noStrike" dirty="0"/>
              <a:t> -  </a:t>
            </a:r>
            <a:r>
              <a:rPr lang="en-US" sz="1600" dirty="0">
                <a:effectLst/>
              </a:rPr>
              <a:t>Any task will inflate until all of the available time is spent.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16" y="993281"/>
            <a:ext cx="9103668" cy="94731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ighlight>
                  <a:srgbClr val="000000"/>
                </a:highlight>
              </a:rPr>
              <a:t>PRINCIPLE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916" y="2726743"/>
            <a:ext cx="6400800" cy="569902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en-US" sz="1800" b="1" u="none" strike="noStrike" dirty="0">
                <a:effectLst/>
                <a:hlinkClick r:id="rId2"/>
              </a:rPr>
              <a:t>Doherty Threshold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Productivity soars when a computer and its users interact at a pace (&lt;400ms) that ensures that neither has to wait on the other.</a:t>
            </a:r>
          </a:p>
          <a:p>
            <a:pPr marL="342900" indent="-342900" algn="l">
              <a:buFont typeface="+mj-lt"/>
              <a:buAutoNum type="arabicPeriod" startAt="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8"/>
            </a:pPr>
            <a:r>
              <a:rPr lang="en-US" sz="1800" b="1" u="none" strike="noStrike" dirty="0">
                <a:effectLst/>
                <a:hlinkClick r:id="rId3"/>
              </a:rPr>
              <a:t>Occam’s Razor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Among competing hypotheses that predict equally well, the one with the fewest assumptions should be selected.</a:t>
            </a:r>
          </a:p>
          <a:p>
            <a:pPr marL="342900" indent="-342900" algn="l">
              <a:buFont typeface="+mj-lt"/>
              <a:buAutoNum type="arabicPeriod" startAt="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8"/>
            </a:pPr>
            <a:r>
              <a:rPr lang="en-US" sz="1800" b="1" u="none" strike="noStrike" dirty="0">
                <a:effectLst/>
                <a:hlinkClick r:id="rId4"/>
              </a:rPr>
              <a:t>Pareto Principle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The Pareto principle states that, for many events, roughly 80% of the effects come from 20% of the causes.</a:t>
            </a:r>
          </a:p>
          <a:p>
            <a:pPr marL="342900" indent="-342900" algn="l">
              <a:buFont typeface="+mj-lt"/>
              <a:buAutoNum type="arabicPeriod" startAt="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8"/>
            </a:pPr>
            <a:r>
              <a:rPr lang="en-US" sz="1800" b="1" u="none" strike="noStrike" dirty="0" err="1">
                <a:effectLst/>
                <a:hlinkClick r:id="rId5"/>
              </a:rPr>
              <a:t>Postel’s</a:t>
            </a:r>
            <a:r>
              <a:rPr lang="en-US" sz="1800" b="1" u="none" strike="noStrike" dirty="0">
                <a:effectLst/>
                <a:hlinkClick r:id="rId5"/>
              </a:rPr>
              <a:t> Law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Be liberal in what you accept, and conservative in what you send.</a:t>
            </a:r>
          </a:p>
          <a:p>
            <a:pPr marL="342900" indent="-342900" algn="l">
              <a:buFont typeface="+mj-lt"/>
              <a:buAutoNum type="arabicPeriod" startAt="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8"/>
            </a:pPr>
            <a:r>
              <a:rPr lang="en-US" sz="1800" b="1" u="none" strike="noStrike" dirty="0" err="1">
                <a:effectLst/>
                <a:hlinkClick r:id="rId6"/>
              </a:rPr>
              <a:t>Tesler’s</a:t>
            </a:r>
            <a:r>
              <a:rPr lang="en-US" sz="1800" b="1" u="none" strike="noStrike" dirty="0">
                <a:effectLst/>
                <a:hlinkClick r:id="rId6"/>
              </a:rPr>
              <a:t> Law</a:t>
            </a:r>
            <a:r>
              <a:rPr lang="en-US" sz="1800" b="1" u="none" strike="noStrike" dirty="0"/>
              <a:t> -  </a:t>
            </a:r>
            <a:r>
              <a:rPr lang="en-US" sz="1800" dirty="0" err="1">
                <a:effectLst/>
              </a:rPr>
              <a:t>Tesler's</a:t>
            </a:r>
            <a:r>
              <a:rPr lang="en-US" sz="1800" dirty="0">
                <a:effectLst/>
              </a:rPr>
              <a:t> Law, also known as The Law of Conservation of Complexity, states that for any system there is a certain amount of complexity which cannot be reduced.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16" y="993281"/>
            <a:ext cx="9103668" cy="947318"/>
          </a:xfrm>
        </p:spPr>
        <p:txBody>
          <a:bodyPr/>
          <a:lstStyle/>
          <a:p>
            <a:r>
              <a:rPr lang="en-US" dirty="0">
                <a:solidFill>
                  <a:srgbClr val="C0C412"/>
                </a:solidFill>
                <a:highlight>
                  <a:srgbClr val="000000"/>
                </a:highlight>
              </a:rPr>
              <a:t>GESTALT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916" y="2726743"/>
            <a:ext cx="6400800" cy="569902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+mj-lt"/>
              <a:buAutoNum type="arabicPeriod" startAt="13"/>
            </a:pPr>
            <a:r>
              <a:rPr lang="en-US" sz="1800" b="1" u="none" strike="noStrike" dirty="0">
                <a:effectLst/>
                <a:hlinkClick r:id="rId2"/>
              </a:rPr>
              <a:t>Law of Common Region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Elements tend to be perceived into groups if they are sharing an area with a clearly defined boundary.</a:t>
            </a:r>
          </a:p>
          <a:p>
            <a:pPr marL="342900" indent="-342900" algn="l">
              <a:buFont typeface="+mj-lt"/>
              <a:buAutoNum type="arabicPeriod" startAt="13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3"/>
            </a:pPr>
            <a:r>
              <a:rPr lang="en-US" sz="1800" b="1" u="none" strike="noStrike" dirty="0">
                <a:effectLst/>
                <a:hlinkClick r:id="rId3"/>
              </a:rPr>
              <a:t>Law of Proximity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Objects that are near, or proximate to each other, tend to be grouped together.</a:t>
            </a:r>
          </a:p>
          <a:p>
            <a:pPr marL="342900" indent="-342900" algn="l">
              <a:buFont typeface="+mj-lt"/>
              <a:buAutoNum type="arabicPeriod" startAt="13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3"/>
            </a:pPr>
            <a:r>
              <a:rPr lang="en-US" sz="1800" b="1" u="none" strike="noStrike" dirty="0">
                <a:effectLst/>
                <a:hlinkClick r:id="rId4"/>
              </a:rPr>
              <a:t>Law of </a:t>
            </a:r>
            <a:r>
              <a:rPr lang="en-US" sz="1800" b="1" u="none" strike="noStrike" dirty="0" err="1">
                <a:effectLst/>
                <a:hlinkClick r:id="rId4"/>
              </a:rPr>
              <a:t>Pragnanz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People will perceive and interpret ambiguous or complex images as the simplest form possible, because it is the interpretation that requires the least cognitive effort of us.</a:t>
            </a:r>
          </a:p>
          <a:p>
            <a:pPr marL="342900" indent="-342900" algn="l">
              <a:buFont typeface="+mj-lt"/>
              <a:buAutoNum type="arabicPeriod" startAt="13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3"/>
            </a:pPr>
            <a:r>
              <a:rPr lang="en-US" sz="1800" b="1" u="none" strike="noStrike" dirty="0">
                <a:effectLst/>
                <a:hlinkClick r:id="rId5"/>
              </a:rPr>
              <a:t>Law of Similarity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The human eye tends to perceive similar elements in a design as a complete picture, shape, or group, even if those elements are separated.</a:t>
            </a:r>
          </a:p>
          <a:p>
            <a:pPr marL="342900" indent="-342900" algn="l">
              <a:buFont typeface="+mj-lt"/>
              <a:buAutoNum type="arabicPeriod" startAt="13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3"/>
            </a:pPr>
            <a:r>
              <a:rPr lang="en-US" sz="1800" b="1" u="none" strike="noStrike" dirty="0">
                <a:effectLst/>
                <a:hlinkClick r:id="rId6"/>
              </a:rPr>
              <a:t>Law of Uniform Connectedness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Elements that are visually connected are perceived as more related than elements with no connection.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916" y="2726743"/>
            <a:ext cx="6400800" cy="5699021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18"/>
            </a:pPr>
            <a:r>
              <a:rPr lang="en-US" sz="1800" b="1" u="none" strike="noStrike" dirty="0">
                <a:effectLst/>
                <a:hlinkClick r:id="rId2"/>
              </a:rPr>
              <a:t>Peak-End Rule</a:t>
            </a:r>
            <a:r>
              <a:rPr lang="en-US" sz="1800" b="1" u="none" strike="noStrike" dirty="0">
                <a:effectLst/>
              </a:rPr>
              <a:t> -  </a:t>
            </a:r>
            <a:r>
              <a:rPr lang="en-US" sz="1800" dirty="0">
                <a:effectLst/>
              </a:rPr>
              <a:t>People judge an experience largely based on how they felt at its peak and at its end, rather than the total sum or average of every moment of the experience.</a:t>
            </a:r>
          </a:p>
          <a:p>
            <a:pPr marL="342900" indent="-342900" algn="l">
              <a:buFont typeface="+mj-lt"/>
              <a:buAutoNum type="arabicPeriod" startAt="1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8"/>
            </a:pPr>
            <a:r>
              <a:rPr lang="en-US" sz="1800" b="1" u="none" strike="noStrike" dirty="0">
                <a:effectLst/>
                <a:hlinkClick r:id="rId3"/>
              </a:rPr>
              <a:t>Serial Position Effect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Users have a propensity to best remember the first and last items in a series.</a:t>
            </a:r>
          </a:p>
          <a:p>
            <a:pPr marL="342900" indent="-342900" algn="l">
              <a:buFont typeface="+mj-lt"/>
              <a:buAutoNum type="arabicPeriod" startAt="1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8"/>
            </a:pPr>
            <a:r>
              <a:rPr lang="en-US" sz="1800" b="1" u="none" strike="noStrike" dirty="0">
                <a:effectLst/>
                <a:hlinkClick r:id="rId4"/>
              </a:rPr>
              <a:t>Von </a:t>
            </a:r>
            <a:r>
              <a:rPr lang="en-US" sz="1800" b="1" u="none" strike="noStrike" dirty="0" err="1">
                <a:effectLst/>
                <a:hlinkClick r:id="rId4"/>
              </a:rPr>
              <a:t>Restorff</a:t>
            </a:r>
            <a:r>
              <a:rPr lang="en-US" sz="1800" b="1" u="none" strike="noStrike" dirty="0">
                <a:effectLst/>
                <a:hlinkClick r:id="rId4"/>
              </a:rPr>
              <a:t> Effect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The Von </a:t>
            </a:r>
            <a:r>
              <a:rPr lang="en-US" sz="1800" dirty="0" err="1">
                <a:effectLst/>
              </a:rPr>
              <a:t>Restorff</a:t>
            </a:r>
            <a:r>
              <a:rPr lang="en-US" sz="1800" dirty="0">
                <a:effectLst/>
              </a:rPr>
              <a:t> effect, also known as The Isolation Effect, predicts that when multiple similar objects are present, the one that differs from the rest is most likely to be remembered.</a:t>
            </a:r>
          </a:p>
          <a:p>
            <a:pPr marL="342900" indent="-342900" algn="l">
              <a:buFont typeface="+mj-lt"/>
              <a:buAutoNum type="arabicPeriod" startAt="18"/>
            </a:pPr>
            <a:endParaRPr lang="en-US" sz="1800" dirty="0">
              <a:effectLst/>
            </a:endParaRPr>
          </a:p>
          <a:p>
            <a:pPr marL="342900" indent="-342900" algn="l">
              <a:buFont typeface="+mj-lt"/>
              <a:buAutoNum type="arabicPeriod" startAt="18"/>
            </a:pPr>
            <a:r>
              <a:rPr lang="en-US" sz="1800" b="1" u="none" strike="noStrike" dirty="0">
                <a:effectLst/>
                <a:hlinkClick r:id="rId5"/>
              </a:rPr>
              <a:t>Zeigarnik Effect</a:t>
            </a:r>
            <a:r>
              <a:rPr lang="en-US" sz="1800" b="1" u="none" strike="noStrike" dirty="0"/>
              <a:t> -  </a:t>
            </a:r>
            <a:r>
              <a:rPr lang="en-US" sz="1800" dirty="0">
                <a:effectLst/>
              </a:rPr>
              <a:t>People remember uncompleted or interrupted tasks better than completed tasks.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UX Design Roadmap - Janhawi Paswan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B5816789-0F27-88A3-2CCE-5887B8D9E2A6}"/>
              </a:ext>
            </a:extLst>
          </p:cNvPr>
          <p:cNvSpPr txBox="1">
            <a:spLocks/>
          </p:cNvSpPr>
          <p:nvPr/>
        </p:nvSpPr>
        <p:spPr>
          <a:xfrm>
            <a:off x="763916" y="1054518"/>
            <a:ext cx="9103668" cy="947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      COGNITIVE  BIAS</a:t>
            </a:r>
          </a:p>
        </p:txBody>
      </p:sp>
    </p:spTree>
    <p:extLst>
      <p:ext uri="{BB962C8B-B14F-4D97-AF65-F5344CB8AC3E}">
        <p14:creationId xmlns:p14="http://schemas.microsoft.com/office/powerpoint/2010/main" val="333079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1114</Words>
  <Application>Microsoft Office PowerPoint</Application>
  <PresentationFormat>Custom</PresentationFormat>
  <Paragraphs>211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Malgun Gothic Semilight</vt:lpstr>
      <vt:lpstr>Agency FB</vt:lpstr>
      <vt:lpstr>akzidenz-grotesk</vt:lpstr>
      <vt:lpstr>Arial Narrow</vt:lpstr>
      <vt:lpstr>Bahnschrift SemiBold</vt:lpstr>
      <vt:lpstr>Bell MT</vt:lpstr>
      <vt:lpstr>Calibri</vt:lpstr>
      <vt:lpstr>Calisto MT</vt:lpstr>
      <vt:lpstr>Courier New</vt:lpstr>
      <vt:lpstr>Footlight MT Light</vt:lpstr>
      <vt:lpstr>Gabriola</vt:lpstr>
      <vt:lpstr>Gill Sans Nova</vt:lpstr>
      <vt:lpstr>museosans-300</vt:lpstr>
      <vt:lpstr>museosans-700</vt:lpstr>
      <vt:lpstr>Wingdings</vt:lpstr>
      <vt:lpstr>Wingdings 2</vt:lpstr>
      <vt:lpstr>Slate</vt:lpstr>
      <vt:lpstr>UX  DESIGN</vt:lpstr>
      <vt:lpstr>Agenda</vt:lpstr>
      <vt:lpstr>PowerPoint Presentation</vt:lpstr>
      <vt:lpstr>PowerPoint Presentation</vt:lpstr>
      <vt:lpstr>21  Laws  of  UX    </vt:lpstr>
      <vt:lpstr>HEURISTIC</vt:lpstr>
      <vt:lpstr>PRINCIPLE</vt:lpstr>
      <vt:lpstr>GESTALT </vt:lpstr>
      <vt:lpstr>PowerPoint Presentation</vt:lpstr>
      <vt:lpstr>Gamification</vt:lpstr>
      <vt:lpstr>PowerPoint Presentation</vt:lpstr>
      <vt:lpstr>www.VWO.com(Website)  My Lesson (YouTube Channel)  Ansh Mehra (Youtube)  Growth.design(website)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 DESIGN</dc:title>
  <dc:creator>Janhawi Paswan</dc:creator>
  <cp:lastModifiedBy>Janhawi Paswan</cp:lastModifiedBy>
  <cp:revision>5</cp:revision>
  <dcterms:created xsi:type="dcterms:W3CDTF">2023-04-27T11:41:26Z</dcterms:created>
  <dcterms:modified xsi:type="dcterms:W3CDTF">2023-05-19T13:08:02Z</dcterms:modified>
</cp:coreProperties>
</file>