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93B"/>
    <a:srgbClr val="38383A"/>
    <a:srgbClr val="00602B"/>
    <a:srgbClr val="5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75" d="100"/>
          <a:sy n="75" d="100"/>
        </p:scale>
        <p:origin x="725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8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9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42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51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3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7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69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5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6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5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7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5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6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3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8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044797-163F-404F-9B76-5A77F8B2CD8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D306-B7AB-45B1-8C92-06D0AE12C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79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" y="-2227811"/>
            <a:ext cx="10972800" cy="6858000"/>
          </a:xfrm>
          <a:prstGeom prst="rect">
            <a:avLst/>
          </a:prstGeom>
        </p:spPr>
      </p:pic>
      <p:sp>
        <p:nvSpPr>
          <p:cNvPr id="6" name="Round Same Side Corner Rectangle 5"/>
          <p:cNvSpPr/>
          <p:nvPr/>
        </p:nvSpPr>
        <p:spPr>
          <a:xfrm>
            <a:off x="619296" y="2524991"/>
            <a:ext cx="12410903" cy="820882"/>
          </a:xfrm>
          <a:prstGeom prst="round2SameRect">
            <a:avLst>
              <a:gd name="adj1" fmla="val 14943"/>
              <a:gd name="adj2" fmla="val 0"/>
            </a:avLst>
          </a:prstGeom>
          <a:solidFill>
            <a:schemeClr val="bg1">
              <a:lumMod val="65000"/>
              <a:alpha val="27000"/>
            </a:schemeClr>
          </a:solidFill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5035" y="-920865"/>
            <a:ext cx="1605035" cy="13983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7" t="60390" r="58827" b="33980"/>
          <a:stretch/>
        </p:blipFill>
        <p:spPr>
          <a:xfrm>
            <a:off x="9154159" y="3098800"/>
            <a:ext cx="2108796" cy="22259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9" t="82720" r="81847" b="13906"/>
          <a:stretch/>
        </p:blipFill>
        <p:spPr>
          <a:xfrm>
            <a:off x="5872480" y="955039"/>
            <a:ext cx="802640" cy="69088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26" t="32666" r="-784" b="60949"/>
          <a:stretch/>
        </p:blipFill>
        <p:spPr>
          <a:xfrm>
            <a:off x="5932904" y="1493519"/>
            <a:ext cx="900384" cy="10754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5" t="74162" r="73134" b="19788"/>
          <a:stretch/>
        </p:blipFill>
        <p:spPr>
          <a:xfrm>
            <a:off x="4777655" y="3113244"/>
            <a:ext cx="1025437" cy="9253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9" t="53861" r="6476" b="39993"/>
          <a:stretch/>
        </p:blipFill>
        <p:spPr>
          <a:xfrm>
            <a:off x="7956882" y="322817"/>
            <a:ext cx="1075459" cy="10754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2" t="12894" r="50568" b="81349"/>
          <a:stretch/>
        </p:blipFill>
        <p:spPr>
          <a:xfrm>
            <a:off x="2247980" y="3853022"/>
            <a:ext cx="1100469" cy="9003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1" t="40214" r="23105" b="41111"/>
          <a:stretch/>
        </p:blipFill>
        <p:spPr>
          <a:xfrm>
            <a:off x="3348104" y="203513"/>
            <a:ext cx="1366424" cy="17544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2" t="20259" r="20883" b="63477"/>
          <a:stretch/>
        </p:blipFill>
        <p:spPr>
          <a:xfrm>
            <a:off x="7515580" y="1979091"/>
            <a:ext cx="1775757" cy="142560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1" t="-2821" r="9007" b="86069"/>
          <a:stretch/>
        </p:blipFill>
        <p:spPr>
          <a:xfrm>
            <a:off x="9489440" y="1048204"/>
            <a:ext cx="2651130" cy="200085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3" t="40536" r="-1675" b="40402"/>
          <a:stretch/>
        </p:blipFill>
        <p:spPr>
          <a:xfrm>
            <a:off x="6453862" y="3200781"/>
            <a:ext cx="1450618" cy="167571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9" t="64597" r="67793" b="17314"/>
          <a:stretch/>
        </p:blipFill>
        <p:spPr>
          <a:xfrm>
            <a:off x="3901439" y="1869440"/>
            <a:ext cx="1214601" cy="118086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10" t="65681" r="33892" b="20674"/>
          <a:stretch/>
        </p:blipFill>
        <p:spPr>
          <a:xfrm>
            <a:off x="3651754" y="3475486"/>
            <a:ext cx="1062774" cy="101216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" t="25801" r="96093" b="67390"/>
          <a:stretch/>
        </p:blipFill>
        <p:spPr>
          <a:xfrm>
            <a:off x="1005841" y="1398276"/>
            <a:ext cx="1645919" cy="195452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81" t="40214" r="23105" b="41111"/>
          <a:stretch/>
        </p:blipFill>
        <p:spPr>
          <a:xfrm>
            <a:off x="4890122" y="4303215"/>
            <a:ext cx="1366424" cy="175442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1" t="-2821" r="9007" b="86069"/>
          <a:stretch/>
        </p:blipFill>
        <p:spPr>
          <a:xfrm>
            <a:off x="9489440" y="1047107"/>
            <a:ext cx="2651130" cy="20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8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4792" l="7031" r="97448">
                        <a14:foregroundMark x1="21667" y1="24688" x2="21667" y2="24688"/>
                        <a14:foregroundMark x1="24740" y1="25938" x2="24740" y2="25938"/>
                        <a14:foregroundMark x1="30417" y1="26563" x2="30417" y2="26563"/>
                        <a14:foregroundMark x1="45260" y1="23438" x2="45260" y2="23438"/>
                        <a14:foregroundMark x1="17135" y1="25938" x2="17135" y2="25938"/>
                        <a14:foregroundMark x1="50104" y1="28646" x2="50104" y2="28646"/>
                        <a14:foregroundMark x1="55000" y1="28438" x2="55000" y2="28438"/>
                        <a14:foregroundMark x1="74740" y1="25833" x2="74740" y2="25833"/>
                        <a14:foregroundMark x1="78802" y1="26042" x2="78802" y2="26042"/>
                        <a14:foregroundMark x1="76406" y1="37708" x2="76406" y2="37708"/>
                        <a14:foregroundMark x1="29479" y1="35208" x2="16563" y2="35104"/>
                        <a14:foregroundMark x1="30208" y1="68646" x2="30677" y2="45208"/>
                        <a14:foregroundMark x1="70625" y1="56979" x2="71927" y2="36563"/>
                        <a14:foregroundMark x1="21771" y1="44063" x2="25156" y2="44792"/>
                        <a14:foregroundMark x1="78594" y1="45729" x2="75417" y2="70208"/>
                        <a14:foregroundMark x1="82865" y1="68333" x2="69740" y2="50208"/>
                        <a14:foregroundMark x1="27813" y1="71458" x2="17396" y2="3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41" t="19113" r="64341" b="19931"/>
          <a:stretch/>
        </p:blipFill>
        <p:spPr>
          <a:xfrm>
            <a:off x="1321724" y="1529542"/>
            <a:ext cx="3025832" cy="37157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4792" l="7031" r="97448">
                        <a14:foregroundMark x1="21667" y1="24688" x2="21667" y2="24688"/>
                        <a14:foregroundMark x1="24740" y1="25938" x2="24740" y2="25938"/>
                        <a14:foregroundMark x1="30417" y1="26563" x2="30417" y2="26563"/>
                        <a14:foregroundMark x1="45260" y1="23438" x2="45260" y2="23438"/>
                        <a14:foregroundMark x1="17135" y1="25938" x2="17135" y2="25938"/>
                        <a14:foregroundMark x1="50104" y1="28646" x2="50104" y2="28646"/>
                        <a14:foregroundMark x1="55000" y1="28438" x2="55000" y2="28438"/>
                        <a14:foregroundMark x1="74740" y1="25833" x2="74740" y2="25833"/>
                        <a14:foregroundMark x1="78802" y1="26042" x2="78802" y2="26042"/>
                        <a14:foregroundMark x1="76406" y1="37708" x2="76406" y2="37708"/>
                        <a14:foregroundMark x1="29479" y1="35208" x2="16563" y2="35104"/>
                        <a14:foregroundMark x1="30208" y1="68646" x2="30677" y2="45208"/>
                        <a14:foregroundMark x1="70625" y1="56979" x2="71927" y2="36563"/>
                        <a14:foregroundMark x1="21771" y1="44063" x2="25156" y2="44792"/>
                        <a14:foregroundMark x1="78594" y1="45729" x2="75417" y2="70208"/>
                        <a14:foregroundMark x1="82865" y1="68333" x2="69740" y2="50208"/>
                        <a14:foregroundMark x1="27813" y1="71458" x2="17396" y2="3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1" t="19750" r="38250" b="18614"/>
          <a:stretch/>
        </p:blipFill>
        <p:spPr>
          <a:xfrm>
            <a:off x="5320146" y="3100647"/>
            <a:ext cx="2975956" cy="37573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17" b="94792" l="7031" r="97448">
                        <a14:foregroundMark x1="21667" y1="24688" x2="21667" y2="24688"/>
                        <a14:foregroundMark x1="24740" y1="25938" x2="24740" y2="25938"/>
                        <a14:foregroundMark x1="30417" y1="26563" x2="30417" y2="26563"/>
                        <a14:foregroundMark x1="45260" y1="23438" x2="45260" y2="23438"/>
                        <a14:foregroundMark x1="17135" y1="25938" x2="17135" y2="25938"/>
                        <a14:foregroundMark x1="50104" y1="28646" x2="50104" y2="28646"/>
                        <a14:foregroundMark x1="55000" y1="28438" x2="55000" y2="28438"/>
                        <a14:foregroundMark x1="74740" y1="25833" x2="74740" y2="25833"/>
                        <a14:foregroundMark x1="78802" y1="26042" x2="78802" y2="26042"/>
                        <a14:foregroundMark x1="76406" y1="37708" x2="76406" y2="37708"/>
                        <a14:foregroundMark x1="29479" y1="35208" x2="16563" y2="35104"/>
                        <a14:foregroundMark x1="30208" y1="68646" x2="30677" y2="45208"/>
                        <a14:foregroundMark x1="70625" y1="56979" x2="71927" y2="36563"/>
                        <a14:foregroundMark x1="21771" y1="44063" x2="25156" y2="44792"/>
                        <a14:foregroundMark x1="78594" y1="45729" x2="75417" y2="70208"/>
                        <a14:foregroundMark x1="82865" y1="68333" x2="69740" y2="50208"/>
                        <a14:foregroundMark x1="27813" y1="71458" x2="17396" y2="3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05" t="18062" r="12225" b="20699"/>
          <a:stretch/>
        </p:blipFill>
        <p:spPr>
          <a:xfrm>
            <a:off x="8634712" y="2668004"/>
            <a:ext cx="3020038" cy="37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96" y="987392"/>
            <a:ext cx="8423744" cy="44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tyagi</dc:creator>
  <cp:lastModifiedBy>kartik tyagi</cp:lastModifiedBy>
  <cp:revision>28</cp:revision>
  <dcterms:created xsi:type="dcterms:W3CDTF">2019-11-22T14:15:46Z</dcterms:created>
  <dcterms:modified xsi:type="dcterms:W3CDTF">2019-11-25T10:00:46Z</dcterms:modified>
</cp:coreProperties>
</file>