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3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47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61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6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4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3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5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13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5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20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0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9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AA44-AAF1-4356-813B-5D7804402FAA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2744-41B5-4483-B8F2-503434E6E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74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21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1" t="13176" r="69722" b="56709"/>
          <a:stretch/>
        </p:blipFill>
        <p:spPr>
          <a:xfrm>
            <a:off x="207034" y="0"/>
            <a:ext cx="2340000" cy="2240420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3" t="56279" r="70427" b="12938"/>
          <a:stretch/>
        </p:blipFill>
        <p:spPr>
          <a:xfrm>
            <a:off x="4744504" y="146650"/>
            <a:ext cx="2340000" cy="2409810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1" t="12459" r="39834" b="56980"/>
          <a:stretch/>
        </p:blipFill>
        <p:spPr>
          <a:xfrm>
            <a:off x="1940917" y="21502"/>
            <a:ext cx="2340000" cy="2410395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3" t="56724" r="39321" b="12492"/>
          <a:stretch/>
        </p:blipFill>
        <p:spPr>
          <a:xfrm>
            <a:off x="6383547" y="146650"/>
            <a:ext cx="2340000" cy="2340000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9" t="12135" r="9081" b="56636"/>
          <a:stretch/>
        </p:blipFill>
        <p:spPr>
          <a:xfrm>
            <a:off x="3338397" y="129397"/>
            <a:ext cx="2340000" cy="2444780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4" t="57151" r="8978" b="13181"/>
          <a:stretch/>
        </p:blipFill>
        <p:spPr>
          <a:xfrm>
            <a:off x="7910422" y="189782"/>
            <a:ext cx="2340000" cy="2288390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6" t="40008" r="66357" b="48056"/>
          <a:stretch/>
        </p:blipFill>
        <p:spPr>
          <a:xfrm>
            <a:off x="9463178" y="189782"/>
            <a:ext cx="2340000" cy="2398760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0" t="40016" r="76181" b="48325"/>
          <a:stretch/>
        </p:blipFill>
        <p:spPr>
          <a:xfrm>
            <a:off x="9542144" y="4533921"/>
            <a:ext cx="2403019" cy="2380449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1" t="40203" r="25913" b="48167"/>
          <a:stretch/>
        </p:blipFill>
        <p:spPr>
          <a:xfrm>
            <a:off x="3541452" y="1475055"/>
            <a:ext cx="2340000" cy="2304315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2" t="70287" r="35857" b="17791"/>
          <a:stretch/>
        </p:blipFill>
        <p:spPr>
          <a:xfrm>
            <a:off x="5008050" y="1475118"/>
            <a:ext cx="2340000" cy="2293850"/>
          </a:xfrm>
          <a:prstGeom prst="ellipse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2" t="85419" r="46129" b="3115"/>
          <a:stretch/>
        </p:blipFill>
        <p:spPr>
          <a:xfrm>
            <a:off x="6705852" y="1475117"/>
            <a:ext cx="2340000" cy="2361060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2" t="85628" r="26299" b="3116"/>
          <a:stretch/>
        </p:blipFill>
        <p:spPr>
          <a:xfrm>
            <a:off x="8273962" y="1475055"/>
            <a:ext cx="2340000" cy="2453815"/>
          </a:xfrm>
          <a:prstGeom prst="ellipse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6" t="85504" r="5594" b="2888"/>
          <a:stretch/>
        </p:blipFill>
        <p:spPr>
          <a:xfrm>
            <a:off x="10065660" y="1630909"/>
            <a:ext cx="2340000" cy="2279225"/>
          </a:xfrm>
          <a:prstGeom prst="ellipse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1" t="6056" r="24913" b="4658"/>
          <a:stretch/>
        </p:blipFill>
        <p:spPr>
          <a:xfrm>
            <a:off x="509426" y="2008509"/>
            <a:ext cx="2340000" cy="231582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0" t="34288" r="36543" b="40809"/>
          <a:stretch/>
        </p:blipFill>
        <p:spPr>
          <a:xfrm>
            <a:off x="2239385" y="3323491"/>
            <a:ext cx="2340000" cy="2246400"/>
          </a:xfrm>
          <a:prstGeom prst="ellipse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" b="3231"/>
          <a:stretch/>
        </p:blipFill>
        <p:spPr>
          <a:xfrm>
            <a:off x="4579385" y="4518282"/>
            <a:ext cx="2340000" cy="2294630"/>
          </a:xfrm>
          <a:prstGeom prst="ellipse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93" y="4533921"/>
            <a:ext cx="2340000" cy="241598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740512" y="4394951"/>
            <a:ext cx="2326019" cy="2309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7" y="4714816"/>
            <a:ext cx="2340000" cy="16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7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tyagi</dc:creator>
  <cp:lastModifiedBy>kartik tyagi</cp:lastModifiedBy>
  <cp:revision>5</cp:revision>
  <dcterms:created xsi:type="dcterms:W3CDTF">2019-06-29T20:26:37Z</dcterms:created>
  <dcterms:modified xsi:type="dcterms:W3CDTF">2019-06-29T21:03:11Z</dcterms:modified>
</cp:coreProperties>
</file>