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Quicksa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icksand-bold.fntdata"/><Relationship Id="rId6" Type="http://schemas.openxmlformats.org/officeDocument/2006/relationships/slide" Target="slides/slide1.xml"/><Relationship Id="rId18" Type="http://schemas.openxmlformats.org/officeDocument/2006/relationships/font" Target="fonts/Quicks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3b5c46f58_1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3b5c46f5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b5c46f58_1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b5c46f58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b5c46f58_1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3b5c46f58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3b5c46f58_1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3b5c46f58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b5c46f58_1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b5c46f58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b5c46f58_1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b5c46f5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b5c46f58_1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b5c46f58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3b5c46f58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3b5c46f5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b5c46f58_1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b5c46f58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b5c46f58_1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b5c46f58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6aa0a24ee0f05c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6aa0a24ee0f05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b5c46f58_1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b5c46f58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NEURULA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11420" l="32260" r="44898" t="12948"/>
          <a:stretch/>
        </p:blipFill>
        <p:spPr>
          <a:xfrm>
            <a:off x="5242975" y="692213"/>
            <a:ext cx="2712827" cy="37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357394" y="3105500"/>
            <a:ext cx="34869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</a:t>
            </a:r>
            <a:r>
              <a:rPr b="1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 TENSORS</a:t>
            </a:r>
            <a:endParaRPr baseline="30000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Nicolas Ayala</a:t>
            </a:r>
            <a:r>
              <a:rPr baseline="30000"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PO, SM</a:t>
            </a:r>
            <a:endParaRPr baseline="30000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Anish Pahilajani</a:t>
            </a:r>
            <a:endParaRPr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Kat Negrete</a:t>
            </a:r>
            <a:endParaRPr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Mahesh Vegiraju</a:t>
            </a:r>
            <a:endParaRPr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Alex Hutchins</a:t>
            </a:r>
            <a:endParaRPr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840825" y="3257600"/>
            <a:ext cx="191700" cy="191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7433691" y="4648561"/>
            <a:ext cx="16434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APRIL 6, 2022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1165475" y="2335300"/>
            <a:ext cx="1544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SVELTE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Front-end, open-source JavaScript framework for making interactive webpages.</a:t>
            </a:r>
            <a:endParaRPr sz="1400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579275" y="2335300"/>
            <a:ext cx="1544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JAVASCRIPT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Programming language that is one of the core technologies of the World Wide Web, alongside HTML and CSS.</a:t>
            </a:r>
            <a:endParaRPr sz="140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220575" y="2335300"/>
            <a:ext cx="1544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FASTAPI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Web framework for developing RESTful APIs in Python.</a:t>
            </a:r>
            <a:endParaRPr sz="1400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5812400" y="2335300"/>
            <a:ext cx="15864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PYTHON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High-level, general-purpose programming language.</a:t>
            </a:r>
            <a:endParaRPr sz="1400"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398800" y="2335300"/>
            <a:ext cx="17034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HEROKU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Cloud application platform for hosting the website</a:t>
            </a:r>
            <a:endParaRPr sz="14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051" y="1394893"/>
            <a:ext cx="806199" cy="97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550" y="1300150"/>
            <a:ext cx="1106675" cy="11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7125" y="1494125"/>
            <a:ext cx="1544699" cy="7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3563" y="1343588"/>
            <a:ext cx="1019788" cy="101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6521" y="1343600"/>
            <a:ext cx="1019775" cy="10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 RISKS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1165475" y="1174125"/>
            <a:ext cx="7586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We are unfamiliar with some of the technologies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Time needs to be allocated to learning/ becoming familiar with them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Some of the tasks may be harder to complete than as they appear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Due to the complex design, there will be lots of unforeseen road blocks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lang="en" sz="1400"/>
              <a:t>Not all of us have experience working in large groups or for big projects like this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04" y="2552799"/>
            <a:ext cx="3698243" cy="22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VIABLE PRODUCT</a:t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5"/>
          <p:cNvSpPr txBox="1"/>
          <p:nvPr>
            <p:ph idx="4294967295" type="body"/>
          </p:nvPr>
        </p:nvSpPr>
        <p:spPr>
          <a:xfrm>
            <a:off x="1165475" y="1026425"/>
            <a:ext cx="7751100" cy="1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chemeClr val="dk1"/>
                </a:highlight>
              </a:rPr>
              <a:t>A</a:t>
            </a:r>
            <a:r>
              <a:rPr lang="en" sz="1200">
                <a:solidFill>
                  <a:schemeClr val="accent1"/>
                </a:solidFill>
                <a:highlight>
                  <a:schemeClr val="dk1"/>
                </a:highlight>
              </a:rPr>
              <a:t>.</a:t>
            </a:r>
            <a:r>
              <a:rPr lang="en" sz="1200">
                <a:highlight>
                  <a:schemeClr val="dk1"/>
                </a:highlight>
              </a:rPr>
              <a:t> 	As a user of the website, I want a GUI for creating perceptron tensorflow networks, so that I can make them in an intuitive fashion. 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chemeClr val="dk1"/>
                </a:highlight>
              </a:rPr>
              <a:t>B.</a:t>
            </a:r>
            <a:r>
              <a:rPr lang="en" sz="1200">
                <a:highlight>
                  <a:schemeClr val="dk1"/>
                </a:highlight>
              </a:rPr>
              <a:t>	As a user of the website, I want the GUI to allow for convolutional networks as well, so I can generate more types of networks. 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81" name="Google Shape;181;p25"/>
          <p:cNvGrpSpPr/>
          <p:nvPr/>
        </p:nvGrpSpPr>
        <p:grpSpPr>
          <a:xfrm>
            <a:off x="4330568" y="2406119"/>
            <a:ext cx="4741897" cy="2661414"/>
            <a:chOff x="3938374" y="1462324"/>
            <a:chExt cx="4537267" cy="2661148"/>
          </a:xfrm>
        </p:grpSpPr>
        <p:sp>
          <p:nvSpPr>
            <p:cNvPr id="182" name="Google Shape;182;p25"/>
            <p:cNvSpPr/>
            <p:nvPr/>
          </p:nvSpPr>
          <p:spPr>
            <a:xfrm>
              <a:off x="4309824" y="1462324"/>
              <a:ext cx="3793780" cy="2539405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999F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938374" y="4053515"/>
              <a:ext cx="4537267" cy="69956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F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938374" y="3997489"/>
              <a:ext cx="4536567" cy="55964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7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5872718" y="3997489"/>
              <a:ext cx="664383" cy="34978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9C0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5"/>
          <p:cNvSpPr txBox="1"/>
          <p:nvPr>
            <p:ph idx="4294967295" type="body"/>
          </p:nvPr>
        </p:nvSpPr>
        <p:spPr>
          <a:xfrm>
            <a:off x="1165475" y="2278395"/>
            <a:ext cx="3553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B. 	</a:t>
            </a:r>
            <a:r>
              <a:rPr lang="en" sz="1200"/>
              <a:t>As a user of the website, I want to also generate pytorch networks, so that I can choose different implementations for the same network. 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C.	</a:t>
            </a:r>
            <a:r>
              <a:rPr lang="en" sz="1200"/>
              <a:t>As a user of the website, I want to be able to access my neural networks across multiple machines. 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C.	</a:t>
            </a:r>
            <a:r>
              <a:rPr lang="en" sz="1200"/>
              <a:t>As a user of the website, I want to be able to save the graphical network, so I can leave the website and improve it later.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4294967295" type="ctrTitle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NEURULA</a:t>
            </a:r>
            <a:endParaRPr sz="6000"/>
          </a:p>
        </p:txBody>
      </p:sp>
      <p:sp>
        <p:nvSpPr>
          <p:cNvPr id="90" name="Google Shape;90;p15"/>
          <p:cNvSpPr txBox="1"/>
          <p:nvPr>
            <p:ph idx="4294967295" type="subTitle"/>
          </p:nvPr>
        </p:nvSpPr>
        <p:spPr>
          <a:xfrm>
            <a:off x="2430050" y="2998677"/>
            <a:ext cx="60282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embryonic stage where the architecture of the brain is first being developed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-10" l="0" r="29849" t="10"/>
          <a:stretch/>
        </p:blipFill>
        <p:spPr>
          <a:xfrm>
            <a:off x="192998" y="1897175"/>
            <a:ext cx="1504925" cy="1349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5"/>
          <p:cNvGrpSpPr/>
          <p:nvPr/>
        </p:nvGrpSpPr>
        <p:grpSpPr>
          <a:xfrm>
            <a:off x="6205456" y="2220808"/>
            <a:ext cx="597483" cy="701894"/>
            <a:chOff x="2554206" y="1011105"/>
            <a:chExt cx="613055" cy="720187"/>
          </a:xfrm>
        </p:grpSpPr>
        <p:sp>
          <p:nvSpPr>
            <p:cNvPr id="94" name="Google Shape;94;p15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rgbClr val="39C0B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3037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E30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rgbClr val="F35B6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3037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E30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rgbClr val="90E6E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3037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2E303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NEURULA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165498" y="1215401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Machine learning can appear </a:t>
            </a:r>
            <a:r>
              <a:rPr lang="en" sz="2400">
                <a:solidFill>
                  <a:schemeClr val="accent1"/>
                </a:solidFill>
              </a:rPr>
              <a:t>obscure</a:t>
            </a:r>
            <a:r>
              <a:rPr lang="en" sz="2400">
                <a:solidFill>
                  <a:schemeClr val="lt1"/>
                </a:solidFill>
              </a:rPr>
              <a:t> and </a:t>
            </a:r>
            <a:r>
              <a:rPr lang="en" sz="2400">
                <a:solidFill>
                  <a:schemeClr val="accent1"/>
                </a:solidFill>
              </a:rPr>
              <a:t>complicated</a:t>
            </a:r>
            <a:r>
              <a:rPr lang="en" sz="2400">
                <a:solidFill>
                  <a:schemeClr val="lt1"/>
                </a:solidFill>
              </a:rPr>
              <a:t>, posing a barrier to people who are unfamiliar but interested.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However</a:t>
            </a:r>
            <a:r>
              <a:rPr lang="en" sz="2400">
                <a:solidFill>
                  <a:schemeClr val="lt1"/>
                </a:solidFill>
              </a:rPr>
              <a:t>, designing working neural networks doesn’t have to be difficult. </a:t>
            </a:r>
            <a:endParaRPr sz="2400"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101" y="1651700"/>
            <a:ext cx="3597800" cy="18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1165475" y="976300"/>
            <a:ext cx="75867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A.</a:t>
            </a:r>
            <a:r>
              <a:rPr lang="en" sz="1800"/>
              <a:t> </a:t>
            </a:r>
            <a:r>
              <a:rPr lang="en" sz="1800"/>
              <a:t>A w</a:t>
            </a:r>
            <a:r>
              <a:rPr lang="en" sz="1800"/>
              <a:t>ebsite in which you can drag and drop blocks allowing you to design neural networks in an intuitive fashion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165475" y="3294000"/>
            <a:ext cx="7342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B.</a:t>
            </a: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Once you design a network, you can download auto-generated code that implements that network in tensorflow or pytorch. 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C. </a:t>
            </a: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You can save these networks and tweak them later after seeing how they fare in their task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165475" y="1174125"/>
            <a:ext cx="7586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Sprint 1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highlight>
                  <a:schemeClr val="dk1"/>
                </a:highlight>
              </a:rPr>
              <a:t>A.</a:t>
            </a:r>
            <a:r>
              <a:rPr lang="en" sz="1100">
                <a:highlight>
                  <a:schemeClr val="dk1"/>
                </a:highlight>
              </a:rPr>
              <a:t> 	As someone interested in neural networks, I want a GUI for creating perceptron tensorflow networks, so that I can make them in an intuitive fashion. </a:t>
            </a:r>
            <a:endParaRPr sz="11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dk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highlight>
                  <a:schemeClr val="dk1"/>
                </a:highlight>
              </a:rPr>
              <a:t>B.</a:t>
            </a:r>
            <a:r>
              <a:rPr lang="en" sz="1100">
                <a:highlight>
                  <a:schemeClr val="dk1"/>
                </a:highlight>
              </a:rPr>
              <a:t>	As a user of the website, I want the GUI to allow for convolutional networks as well, so I can generate more types of networks. </a:t>
            </a:r>
            <a:endParaRPr sz="1100">
              <a:highlight>
                <a:schemeClr val="dk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dk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highlight>
                  <a:schemeClr val="dk1"/>
                </a:highlight>
              </a:rPr>
              <a:t>A.</a:t>
            </a:r>
            <a:r>
              <a:rPr lang="en" sz="1100">
                <a:highlight>
                  <a:schemeClr val="dk1"/>
                </a:highlight>
              </a:rPr>
              <a:t>	As someone just learning about neural networks, I want it to tell me basic information about the network, such as number of parameters and number of layers, so I can have a better understanding of the network at a glance.</a:t>
            </a:r>
            <a:endParaRPr sz="11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dk1"/>
                </a:highlight>
              </a:rPr>
              <a:t>Spike</a:t>
            </a:r>
            <a:endParaRPr b="1" sz="11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dk1"/>
                </a:highlight>
              </a:rPr>
              <a:t>	</a:t>
            </a:r>
            <a:r>
              <a:rPr lang="en" sz="1100">
                <a:highlight>
                  <a:schemeClr val="dk1"/>
                </a:highlight>
              </a:rPr>
              <a:t>Becoming familiar with svelte, fastAPI</a:t>
            </a:r>
            <a:endParaRPr sz="11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dk1"/>
                </a:highlight>
              </a:rPr>
              <a:t>Infrastructure</a:t>
            </a:r>
            <a:endParaRPr b="1" sz="11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dk1"/>
                </a:highlight>
              </a:rPr>
              <a:t>	Linking the frontend with the backend with fastAPI</a:t>
            </a:r>
            <a:endParaRPr sz="1100">
              <a:highlight>
                <a:schemeClr val="dk1"/>
              </a:highlight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165475" y="1174125"/>
            <a:ext cx="7586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Sprint 2</a:t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B. 	</a:t>
            </a:r>
            <a:r>
              <a:rPr lang="en" sz="1100"/>
              <a:t>As a user of the website, I want to also generate pytorch networks, so that I can choose different implementations for the same network. 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B. 	</a:t>
            </a:r>
            <a:r>
              <a:rPr lang="en" sz="1100"/>
              <a:t>As a user of the website, I want to generate the code that optimizes the network as well, as I want an intuitive interface for the entire machine learning pipeline.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A.	</a:t>
            </a:r>
            <a:r>
              <a:rPr lang="en" sz="1100"/>
              <a:t>As a user of the website, I want operator blocks for abstractions of common architecture patterns, so I can create and visualize networks based off of these patterns easier. 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A.	</a:t>
            </a:r>
            <a:r>
              <a:rPr lang="en" sz="1100"/>
              <a:t>As a user of the website, I want some pre-made networks available, so that I can build off of common network templates.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Spike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Learning network generation in pytorch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165475" y="1174125"/>
            <a:ext cx="7586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Sprint 3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C.	</a:t>
            </a:r>
            <a:r>
              <a:rPr lang="en" sz="1100"/>
              <a:t>As a user of the website, I want to be able to access my neural networks across multiple machines. 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C.	</a:t>
            </a:r>
            <a:r>
              <a:rPr lang="en" sz="1100"/>
              <a:t>As a user of the website, I want to be able to save the graphical network, so I can leave the website and improve it later. 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A.	</a:t>
            </a:r>
            <a:r>
              <a:rPr lang="en" sz="1100"/>
              <a:t>As a user of the website, I want the model I create to be run on a real dataset, so I can get a sense of the efficiency of my model</a:t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Spike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	</a:t>
            </a:r>
            <a:r>
              <a:rPr lang="en" sz="1100"/>
              <a:t>Learning how to use Heroku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Infrastructure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	</a:t>
            </a:r>
            <a:r>
              <a:rPr lang="en" sz="1100"/>
              <a:t>Set up the hosting service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endParaRPr sz="1100"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1165475" y="1174125"/>
            <a:ext cx="75867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Sprint 4</a:t>
            </a:r>
            <a:endParaRPr b="1" sz="2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" sz="11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A.	</a:t>
            </a:r>
            <a:r>
              <a:rPr lang="en" sz="1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As a researcher, I want the model I create to be run on a real dataset, so I can get a sense of the efficiency of my model</a:t>
            </a:r>
            <a:endParaRPr sz="1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C.	</a:t>
            </a:r>
            <a:r>
              <a:rPr lang="en" sz="1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As a user of the website, I want to be able to abstract my entire network into a block, so I can use it in later networks. </a:t>
            </a:r>
            <a:endParaRPr sz="1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	</a:t>
            </a:r>
            <a:endParaRPr sz="1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C.	</a:t>
            </a:r>
            <a:r>
              <a:rPr lang="en" sz="1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As someone learning about neural networks,  I want a basic tutorial to guide me on creating a simple network, so that my first time using this can go smoothly</a:t>
            </a:r>
            <a:endParaRPr sz="1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	</a:t>
            </a:r>
            <a:endParaRPr sz="11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API</a:t>
            </a:r>
            <a:endParaRPr b="1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Single Page Front End GUI</a:t>
            </a:r>
            <a:endParaRPr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Backend code generation and Data Base</a:t>
            </a:r>
            <a:endParaRPr b="1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