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8" r:id="rId4"/>
    <p:sldId id="259" r:id="rId5"/>
    <p:sldId id="306" r:id="rId6"/>
    <p:sldId id="304" r:id="rId7"/>
    <p:sldId id="305" r:id="rId8"/>
    <p:sldId id="282" r:id="rId9"/>
    <p:sldId id="29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8FF"/>
    <a:srgbClr val="2C2C2C"/>
    <a:srgbClr val="FBA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7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550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181850" cy="447675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340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259467E-DCA5-420B-B9DE-DB752EDF91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1066800"/>
            <a:ext cx="4572000" cy="4724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6063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2A4F9F4-6D82-475E-97EA-1ADA5B9A0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800100"/>
            <a:ext cx="8058150" cy="5257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76795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7" r:id="rId3"/>
    <p:sldLayoutId id="2147483660" r:id="rId4"/>
    <p:sldLayoutId id="21474836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427913" y="1853738"/>
            <a:ext cx="3336174" cy="3150524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5028407" y="2847419"/>
              <a:ext cx="2135187" cy="11631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DELIGHT</a:t>
              </a:r>
            </a:p>
            <a:p>
              <a:pPr algn="ctr"/>
              <a:r>
                <a:rPr lang="en-US" sz="4400" b="1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PPT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B56805-8025-48A8-8F4D-25842CE99917}"/>
              </a:ext>
            </a:extLst>
          </p:cNvPr>
          <p:cNvSpPr txBox="1"/>
          <p:nvPr/>
        </p:nvSpPr>
        <p:spPr>
          <a:xfrm rot="16200000">
            <a:off x="1289566" y="3213554"/>
            <a:ext cx="2183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Spring </a:t>
            </a:r>
            <a:r>
              <a:rPr lang="en-US" sz="1100" dirty="0" err="1">
                <a:solidFill>
                  <a:schemeClr val="accent1"/>
                </a:solidFill>
                <a:latin typeface="Noto Sans CJK KR Regular" panose="020B0500000000000000" pitchFamily="34" charset="-127"/>
              </a:rPr>
              <a:t>Framwork</a:t>
            </a:r>
            <a:endParaRPr lang="en-US" sz="1100" dirty="0">
              <a:solidFill>
                <a:schemeClr val="accent1"/>
              </a:solidFill>
              <a:latin typeface="Noto Sans CJK KR Regular" panose="020B0500000000000000" pitchFamily="34" charset="-127"/>
            </a:endParaRP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FD357-6AA0-4D02-A974-4CAD3509DBE5}"/>
              </a:ext>
            </a:extLst>
          </p:cNvPr>
          <p:cNvSpPr txBox="1"/>
          <p:nvPr/>
        </p:nvSpPr>
        <p:spPr>
          <a:xfrm>
            <a:off x="8627627" y="4631695"/>
            <a:ext cx="2183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Developer : </a:t>
            </a:r>
            <a:r>
              <a:rPr lang="ko-KR" altLang="en-US" sz="1100" b="1" dirty="0" err="1">
                <a:solidFill>
                  <a:schemeClr val="accent1"/>
                </a:solidFill>
                <a:latin typeface="Noto Sans CJK KR Regular" panose="020B0500000000000000" pitchFamily="34" charset="-127"/>
              </a:rPr>
              <a:t>김진휘</a:t>
            </a:r>
            <a:endParaRPr lang="en-US" sz="1100" b="1" dirty="0">
              <a:solidFill>
                <a:schemeClr val="accent1"/>
              </a:solidFill>
              <a:latin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1F3B35-76ED-4EC0-93B2-9EF66F8A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14" y="1853739"/>
            <a:ext cx="3336174" cy="31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3C38B-EDF5-4479-BCB1-1152F0C43A35}"/>
              </a:ext>
            </a:extLst>
          </p:cNvPr>
          <p:cNvGrpSpPr/>
          <p:nvPr/>
        </p:nvGrpSpPr>
        <p:grpSpPr>
          <a:xfrm>
            <a:off x="4427913" y="1853738"/>
            <a:ext cx="3336174" cy="3150524"/>
            <a:chOff x="4762500" y="2095500"/>
            <a:chExt cx="2667000" cy="2667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72677-616A-4633-A059-54E7F3F12528}"/>
                </a:ext>
              </a:extLst>
            </p:cNvPr>
            <p:cNvSpPr/>
            <p:nvPr/>
          </p:nvSpPr>
          <p:spPr>
            <a:xfrm>
              <a:off x="4762500" y="2095500"/>
              <a:ext cx="2667000" cy="26670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06D64C-7A94-48A7-B0F6-16FDA792AF8A}"/>
                </a:ext>
              </a:extLst>
            </p:cNvPr>
            <p:cNvSpPr txBox="1"/>
            <p:nvPr/>
          </p:nvSpPr>
          <p:spPr>
            <a:xfrm>
              <a:off x="5232163" y="2816729"/>
              <a:ext cx="1727679" cy="1224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THANK</a:t>
              </a:r>
            </a:p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YOU</a:t>
              </a:r>
              <a:endParaRPr 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8B56805-8025-48A8-8F4D-25842CE99917}"/>
              </a:ext>
            </a:extLst>
          </p:cNvPr>
          <p:cNvSpPr txBox="1"/>
          <p:nvPr/>
        </p:nvSpPr>
        <p:spPr>
          <a:xfrm rot="16200000">
            <a:off x="1289566" y="3213554"/>
            <a:ext cx="2183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Spring </a:t>
            </a:r>
            <a:r>
              <a:rPr lang="en-US" altLang="ko-KR" sz="1100" dirty="0" err="1">
                <a:solidFill>
                  <a:schemeClr val="accent1"/>
                </a:solidFill>
                <a:latin typeface="Noto Sans CJK KR Regular" panose="020B0500000000000000" pitchFamily="34" charset="-127"/>
              </a:rPr>
              <a:t>Framwork</a:t>
            </a:r>
            <a:endParaRPr lang="en-US" altLang="ko-KR" sz="1100" dirty="0">
              <a:solidFill>
                <a:schemeClr val="accent1"/>
              </a:solidFill>
              <a:latin typeface="Noto Sans CJK KR Regular" panose="020B0500000000000000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Noto Sans CJK KR Regular" panose="020B0500000000000000" pitchFamily="34" charset="-127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8739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E94E11-B7D6-476A-BFA7-B6884BABD274}"/>
              </a:ext>
            </a:extLst>
          </p:cNvPr>
          <p:cNvSpPr/>
          <p:nvPr/>
        </p:nvSpPr>
        <p:spPr>
          <a:xfrm>
            <a:off x="666751" y="647700"/>
            <a:ext cx="10858498" cy="556259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54872-E64E-44F7-A62C-9F3C5F10D1F8}"/>
              </a:ext>
            </a:extLst>
          </p:cNvPr>
          <p:cNvSpPr txBox="1"/>
          <p:nvPr/>
        </p:nvSpPr>
        <p:spPr>
          <a:xfrm>
            <a:off x="1421453" y="2367168"/>
            <a:ext cx="3874446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This is</a:t>
            </a:r>
          </a:p>
          <a:p>
            <a:pPr algn="r"/>
            <a:r>
              <a:rPr 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Our Time</a:t>
            </a:r>
          </a:p>
          <a:p>
            <a:pPr algn="r"/>
            <a:r>
              <a:rPr lang="en-US" sz="44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Exhibition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DC43-B941-49F8-BF77-E71A437EABC9}"/>
              </a:ext>
            </a:extLst>
          </p:cNvPr>
          <p:cNvSpPr txBox="1"/>
          <p:nvPr/>
        </p:nvSpPr>
        <p:spPr>
          <a:xfrm>
            <a:off x="7153774" y="2985194"/>
            <a:ext cx="3571374" cy="8876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Noto Sans CJK KR Regular" panose="020B0500000000000000" pitchFamily="34" charset="-127"/>
              </a:rPr>
              <a:t>Developer 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latin typeface="Noto Sans CJK KR Regular" panose="020B0500000000000000" pitchFamily="34" charset="-127"/>
              </a:rPr>
              <a:t>Report 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latin typeface="Noto Sans CJK KR Regular" panose="020B0500000000000000" pitchFamily="34" charset="-127"/>
              </a:rPr>
              <a:t>Contact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B0ECD-59B0-4DDB-81FB-E4446403B76C}"/>
              </a:ext>
            </a:extLst>
          </p:cNvPr>
          <p:cNvCxnSpPr/>
          <p:nvPr/>
        </p:nvCxnSpPr>
        <p:spPr>
          <a:xfrm>
            <a:off x="6096000" y="1485900"/>
            <a:ext cx="0" cy="3543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7BCD9D-3D13-4636-BCF7-1A5C2442541C}"/>
              </a:ext>
            </a:extLst>
          </p:cNvPr>
          <p:cNvSpPr txBox="1"/>
          <p:nvPr/>
        </p:nvSpPr>
        <p:spPr>
          <a:xfrm rot="16200000">
            <a:off x="9918952" y="3321275"/>
            <a:ext cx="388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oto Sans CJK KR Regular" panose="020B0500000000000000" pitchFamily="34" charset="-127"/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3718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개체 틀 1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7737"/>
          <a:stretch>
            <a:fillRect/>
          </a:stretch>
        </p:blipFill>
        <p:spPr>
          <a:xfrm flipH="1" flipV="1">
            <a:off x="8207828" y="1439162"/>
            <a:ext cx="1154285" cy="6492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77B43C-CD36-4F8B-8CCB-70BB7315DC2C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76E0E9-0C42-4CCC-A5C0-82BE6D980D07}"/>
              </a:ext>
            </a:extLst>
          </p:cNvPr>
          <p:cNvGrpSpPr/>
          <p:nvPr/>
        </p:nvGrpSpPr>
        <p:grpSpPr>
          <a:xfrm>
            <a:off x="0" y="3613629"/>
            <a:ext cx="5692588" cy="1046440"/>
            <a:chOff x="0" y="3613629"/>
            <a:chExt cx="5128719" cy="1046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98457-EE26-4BD0-A5EA-AF50DA1BFE79}"/>
                </a:ext>
              </a:extLst>
            </p:cNvPr>
            <p:cNvSpPr txBox="1"/>
            <p:nvPr/>
          </p:nvSpPr>
          <p:spPr>
            <a:xfrm>
              <a:off x="1848102" y="3613629"/>
              <a:ext cx="3280617" cy="104644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44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Developer</a:t>
              </a:r>
            </a:p>
            <a:p>
              <a:r>
                <a:rPr lang="en-US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https://github.com/genie8626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99326-6748-4EE6-9B3D-CABB6EEE40FC}"/>
                </a:ext>
              </a:extLst>
            </p:cNvPr>
            <p:cNvCxnSpPr/>
            <p:nvPr/>
          </p:nvCxnSpPr>
          <p:spPr>
            <a:xfrm flipH="1">
              <a:off x="0" y="4324350"/>
              <a:ext cx="17626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12E35E-E80E-4A30-8B2A-78A5CF095418}"/>
              </a:ext>
            </a:extLst>
          </p:cNvPr>
          <p:cNvGrpSpPr/>
          <p:nvPr/>
        </p:nvGrpSpPr>
        <p:grpSpPr>
          <a:xfrm>
            <a:off x="6617771" y="4205663"/>
            <a:ext cx="4883320" cy="2028073"/>
            <a:chOff x="6617771" y="4205663"/>
            <a:chExt cx="4883320" cy="20280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DD5972-1EE5-4D7A-9657-1B95CAEDF9D4}"/>
                </a:ext>
              </a:extLst>
            </p:cNvPr>
            <p:cNvSpPr txBox="1"/>
            <p:nvPr/>
          </p:nvSpPr>
          <p:spPr>
            <a:xfrm>
              <a:off x="7067891" y="4655731"/>
              <a:ext cx="4037908" cy="10752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성실하고 활발한 개발자입니다</a:t>
              </a:r>
              <a:r>
                <a:rPr lang="en-US" altLang="ko-KR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주어진 일에 최선을 다하고 </a:t>
              </a:r>
              <a:endParaRPr lang="en-US" altLang="ko-KR" sz="1100" dirty="0">
                <a:latin typeface="Noto Sans CJK KR Regular" panose="020B0500000000000000" pitchFamily="34" charset="-127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꾸준히 자기계발을 하려 노력합니다</a:t>
              </a:r>
              <a:r>
                <a:rPr lang="en-US" altLang="ko-KR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Noto Sans CJK KR Regular" panose="020B0500000000000000" pitchFamily="34" charset="-127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en-US" altLang="ko-KR" sz="1100" dirty="0">
                <a:latin typeface="Noto Sans CJK KR Regular" panose="020B0500000000000000" pitchFamily="34" charset="-127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E02759-2195-4D73-90BC-9AADF0E6B582}"/>
                </a:ext>
              </a:extLst>
            </p:cNvPr>
            <p:cNvSpPr/>
            <p:nvPr/>
          </p:nvSpPr>
          <p:spPr>
            <a:xfrm rot="10800000">
              <a:off x="11128027" y="5924390"/>
              <a:ext cx="373064" cy="309346"/>
            </a:xfrm>
            <a:custGeom>
              <a:avLst/>
              <a:gdLst>
                <a:gd name="connsiteX0" fmla="*/ 478783 w 649982"/>
                <a:gd name="connsiteY0" fmla="*/ 0 h 538967"/>
                <a:gd name="connsiteX1" fmla="*/ 635716 w 649982"/>
                <a:gd name="connsiteY1" fmla="*/ 0 h 538967"/>
                <a:gd name="connsiteX2" fmla="*/ 565969 w 649982"/>
                <a:gd name="connsiteY2" fmla="*/ 252048 h 538967"/>
                <a:gd name="connsiteX3" fmla="*/ 627791 w 649982"/>
                <a:gd name="connsiteY3" fmla="*/ 304360 h 538967"/>
                <a:gd name="connsiteX4" fmla="*/ 649982 w 649982"/>
                <a:gd name="connsiteY4" fmla="*/ 386790 h 538967"/>
                <a:gd name="connsiteX5" fmla="*/ 607182 w 649982"/>
                <a:gd name="connsiteY5" fmla="*/ 496960 h 538967"/>
                <a:gd name="connsiteX6" fmla="*/ 497805 w 649982"/>
                <a:gd name="connsiteY6" fmla="*/ 538967 h 538967"/>
                <a:gd name="connsiteX7" fmla="*/ 387634 w 649982"/>
                <a:gd name="connsiteY7" fmla="*/ 496167 h 538967"/>
                <a:gd name="connsiteX8" fmla="*/ 344041 w 649982"/>
                <a:gd name="connsiteY8" fmla="*/ 386790 h 538967"/>
                <a:gd name="connsiteX9" fmla="*/ 351967 w 649982"/>
                <a:gd name="connsiteY9" fmla="*/ 323382 h 538967"/>
                <a:gd name="connsiteX10" fmla="*/ 386841 w 649982"/>
                <a:gd name="connsiteY10" fmla="*/ 228270 h 538967"/>
                <a:gd name="connsiteX11" fmla="*/ 134742 w 649982"/>
                <a:gd name="connsiteY11" fmla="*/ 0 h 538967"/>
                <a:gd name="connsiteX12" fmla="*/ 291675 w 649982"/>
                <a:gd name="connsiteY12" fmla="*/ 0 h 538967"/>
                <a:gd name="connsiteX13" fmla="*/ 221927 w 649982"/>
                <a:gd name="connsiteY13" fmla="*/ 252048 h 538967"/>
                <a:gd name="connsiteX14" fmla="*/ 283749 w 649982"/>
                <a:gd name="connsiteY14" fmla="*/ 304360 h 538967"/>
                <a:gd name="connsiteX15" fmla="*/ 305941 w 649982"/>
                <a:gd name="connsiteY15" fmla="*/ 386790 h 538967"/>
                <a:gd name="connsiteX16" fmla="*/ 263141 w 649982"/>
                <a:gd name="connsiteY16" fmla="*/ 496960 h 538967"/>
                <a:gd name="connsiteX17" fmla="*/ 153763 w 649982"/>
                <a:gd name="connsiteY17" fmla="*/ 538967 h 538967"/>
                <a:gd name="connsiteX18" fmla="*/ 43593 w 649982"/>
                <a:gd name="connsiteY18" fmla="*/ 496167 h 538967"/>
                <a:gd name="connsiteX19" fmla="*/ 0 w 649982"/>
                <a:gd name="connsiteY19" fmla="*/ 386790 h 538967"/>
                <a:gd name="connsiteX20" fmla="*/ 7926 w 649982"/>
                <a:gd name="connsiteY20" fmla="*/ 323382 h 538967"/>
                <a:gd name="connsiteX21" fmla="*/ 42800 w 649982"/>
                <a:gd name="connsiteY21" fmla="*/ 228270 h 53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9982" h="538967">
                  <a:moveTo>
                    <a:pt x="478783" y="0"/>
                  </a:moveTo>
                  <a:lnTo>
                    <a:pt x="635716" y="0"/>
                  </a:lnTo>
                  <a:lnTo>
                    <a:pt x="565969" y="252048"/>
                  </a:lnTo>
                  <a:cubicBezTo>
                    <a:pt x="592389" y="263672"/>
                    <a:pt x="612994" y="281110"/>
                    <a:pt x="627791" y="304360"/>
                  </a:cubicBezTo>
                  <a:cubicBezTo>
                    <a:pt x="642587" y="327607"/>
                    <a:pt x="649982" y="355086"/>
                    <a:pt x="649982" y="386790"/>
                  </a:cubicBezTo>
                  <a:cubicBezTo>
                    <a:pt x="649982" y="432231"/>
                    <a:pt x="635716" y="468954"/>
                    <a:pt x="607182" y="496960"/>
                  </a:cubicBezTo>
                  <a:cubicBezTo>
                    <a:pt x="578648" y="524967"/>
                    <a:pt x="542191" y="538967"/>
                    <a:pt x="497805" y="538967"/>
                  </a:cubicBezTo>
                  <a:cubicBezTo>
                    <a:pt x="453419" y="538967"/>
                    <a:pt x="416696" y="524701"/>
                    <a:pt x="387634" y="496167"/>
                  </a:cubicBezTo>
                  <a:cubicBezTo>
                    <a:pt x="358572" y="467633"/>
                    <a:pt x="344041" y="431176"/>
                    <a:pt x="344041" y="386790"/>
                  </a:cubicBezTo>
                  <a:cubicBezTo>
                    <a:pt x="344041" y="365654"/>
                    <a:pt x="346683" y="344518"/>
                    <a:pt x="351967" y="323382"/>
                  </a:cubicBezTo>
                  <a:cubicBezTo>
                    <a:pt x="357251" y="302246"/>
                    <a:pt x="368875" y="270542"/>
                    <a:pt x="386841" y="228270"/>
                  </a:cubicBezTo>
                  <a:close/>
                  <a:moveTo>
                    <a:pt x="134742" y="0"/>
                  </a:moveTo>
                  <a:lnTo>
                    <a:pt x="291675" y="0"/>
                  </a:lnTo>
                  <a:lnTo>
                    <a:pt x="221927" y="252048"/>
                  </a:lnTo>
                  <a:cubicBezTo>
                    <a:pt x="248347" y="263672"/>
                    <a:pt x="268953" y="281110"/>
                    <a:pt x="283749" y="304360"/>
                  </a:cubicBezTo>
                  <a:cubicBezTo>
                    <a:pt x="298545" y="327607"/>
                    <a:pt x="305941" y="355086"/>
                    <a:pt x="305941" y="386790"/>
                  </a:cubicBezTo>
                  <a:cubicBezTo>
                    <a:pt x="305941" y="432231"/>
                    <a:pt x="291675" y="468954"/>
                    <a:pt x="263141" y="496960"/>
                  </a:cubicBezTo>
                  <a:cubicBezTo>
                    <a:pt x="234607" y="524967"/>
                    <a:pt x="198149" y="538967"/>
                    <a:pt x="153763" y="538967"/>
                  </a:cubicBezTo>
                  <a:cubicBezTo>
                    <a:pt x="109377" y="538967"/>
                    <a:pt x="72655" y="524701"/>
                    <a:pt x="43593" y="496167"/>
                  </a:cubicBezTo>
                  <a:cubicBezTo>
                    <a:pt x="14531" y="467633"/>
                    <a:pt x="0" y="431176"/>
                    <a:pt x="0" y="386790"/>
                  </a:cubicBezTo>
                  <a:cubicBezTo>
                    <a:pt x="0" y="365654"/>
                    <a:pt x="2642" y="344518"/>
                    <a:pt x="7926" y="323382"/>
                  </a:cubicBezTo>
                  <a:cubicBezTo>
                    <a:pt x="13210" y="302246"/>
                    <a:pt x="24833" y="270542"/>
                    <a:pt x="42800" y="228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81A6355-FFC7-4820-B2D5-7ADB477E658E}"/>
                </a:ext>
              </a:extLst>
            </p:cNvPr>
            <p:cNvSpPr/>
            <p:nvPr/>
          </p:nvSpPr>
          <p:spPr>
            <a:xfrm>
              <a:off x="6617771" y="4205663"/>
              <a:ext cx="373066" cy="309348"/>
            </a:xfrm>
            <a:custGeom>
              <a:avLst/>
              <a:gdLst>
                <a:gd name="connsiteX0" fmla="*/ 478783 w 649982"/>
                <a:gd name="connsiteY0" fmla="*/ 0 h 538967"/>
                <a:gd name="connsiteX1" fmla="*/ 635716 w 649982"/>
                <a:gd name="connsiteY1" fmla="*/ 0 h 538967"/>
                <a:gd name="connsiteX2" fmla="*/ 565969 w 649982"/>
                <a:gd name="connsiteY2" fmla="*/ 252048 h 538967"/>
                <a:gd name="connsiteX3" fmla="*/ 627791 w 649982"/>
                <a:gd name="connsiteY3" fmla="*/ 304360 h 538967"/>
                <a:gd name="connsiteX4" fmla="*/ 649982 w 649982"/>
                <a:gd name="connsiteY4" fmla="*/ 386790 h 538967"/>
                <a:gd name="connsiteX5" fmla="*/ 607182 w 649982"/>
                <a:gd name="connsiteY5" fmla="*/ 496960 h 538967"/>
                <a:gd name="connsiteX6" fmla="*/ 497805 w 649982"/>
                <a:gd name="connsiteY6" fmla="*/ 538967 h 538967"/>
                <a:gd name="connsiteX7" fmla="*/ 387634 w 649982"/>
                <a:gd name="connsiteY7" fmla="*/ 496167 h 538967"/>
                <a:gd name="connsiteX8" fmla="*/ 344041 w 649982"/>
                <a:gd name="connsiteY8" fmla="*/ 386790 h 538967"/>
                <a:gd name="connsiteX9" fmla="*/ 351967 w 649982"/>
                <a:gd name="connsiteY9" fmla="*/ 323382 h 538967"/>
                <a:gd name="connsiteX10" fmla="*/ 386841 w 649982"/>
                <a:gd name="connsiteY10" fmla="*/ 228270 h 538967"/>
                <a:gd name="connsiteX11" fmla="*/ 134742 w 649982"/>
                <a:gd name="connsiteY11" fmla="*/ 0 h 538967"/>
                <a:gd name="connsiteX12" fmla="*/ 291675 w 649982"/>
                <a:gd name="connsiteY12" fmla="*/ 0 h 538967"/>
                <a:gd name="connsiteX13" fmla="*/ 221927 w 649982"/>
                <a:gd name="connsiteY13" fmla="*/ 252048 h 538967"/>
                <a:gd name="connsiteX14" fmla="*/ 283749 w 649982"/>
                <a:gd name="connsiteY14" fmla="*/ 304360 h 538967"/>
                <a:gd name="connsiteX15" fmla="*/ 305941 w 649982"/>
                <a:gd name="connsiteY15" fmla="*/ 386790 h 538967"/>
                <a:gd name="connsiteX16" fmla="*/ 263141 w 649982"/>
                <a:gd name="connsiteY16" fmla="*/ 496960 h 538967"/>
                <a:gd name="connsiteX17" fmla="*/ 153763 w 649982"/>
                <a:gd name="connsiteY17" fmla="*/ 538967 h 538967"/>
                <a:gd name="connsiteX18" fmla="*/ 43593 w 649982"/>
                <a:gd name="connsiteY18" fmla="*/ 496167 h 538967"/>
                <a:gd name="connsiteX19" fmla="*/ 0 w 649982"/>
                <a:gd name="connsiteY19" fmla="*/ 386790 h 538967"/>
                <a:gd name="connsiteX20" fmla="*/ 7926 w 649982"/>
                <a:gd name="connsiteY20" fmla="*/ 323382 h 538967"/>
                <a:gd name="connsiteX21" fmla="*/ 42800 w 649982"/>
                <a:gd name="connsiteY21" fmla="*/ 228270 h 53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9982" h="538967">
                  <a:moveTo>
                    <a:pt x="478783" y="0"/>
                  </a:moveTo>
                  <a:lnTo>
                    <a:pt x="635716" y="0"/>
                  </a:lnTo>
                  <a:lnTo>
                    <a:pt x="565969" y="252048"/>
                  </a:lnTo>
                  <a:cubicBezTo>
                    <a:pt x="592389" y="263672"/>
                    <a:pt x="612994" y="281110"/>
                    <a:pt x="627791" y="304360"/>
                  </a:cubicBezTo>
                  <a:cubicBezTo>
                    <a:pt x="642587" y="327607"/>
                    <a:pt x="649982" y="355086"/>
                    <a:pt x="649982" y="386790"/>
                  </a:cubicBezTo>
                  <a:cubicBezTo>
                    <a:pt x="649982" y="432231"/>
                    <a:pt x="635716" y="468954"/>
                    <a:pt x="607182" y="496960"/>
                  </a:cubicBezTo>
                  <a:cubicBezTo>
                    <a:pt x="578648" y="524967"/>
                    <a:pt x="542191" y="538967"/>
                    <a:pt x="497805" y="538967"/>
                  </a:cubicBezTo>
                  <a:cubicBezTo>
                    <a:pt x="453419" y="538967"/>
                    <a:pt x="416696" y="524701"/>
                    <a:pt x="387634" y="496167"/>
                  </a:cubicBezTo>
                  <a:cubicBezTo>
                    <a:pt x="358572" y="467633"/>
                    <a:pt x="344041" y="431176"/>
                    <a:pt x="344041" y="386790"/>
                  </a:cubicBezTo>
                  <a:cubicBezTo>
                    <a:pt x="344041" y="365654"/>
                    <a:pt x="346683" y="344518"/>
                    <a:pt x="351967" y="323382"/>
                  </a:cubicBezTo>
                  <a:cubicBezTo>
                    <a:pt x="357251" y="302246"/>
                    <a:pt x="368875" y="270542"/>
                    <a:pt x="386841" y="228270"/>
                  </a:cubicBezTo>
                  <a:close/>
                  <a:moveTo>
                    <a:pt x="134742" y="0"/>
                  </a:moveTo>
                  <a:lnTo>
                    <a:pt x="291675" y="0"/>
                  </a:lnTo>
                  <a:lnTo>
                    <a:pt x="221927" y="252048"/>
                  </a:lnTo>
                  <a:cubicBezTo>
                    <a:pt x="248347" y="263672"/>
                    <a:pt x="268953" y="281110"/>
                    <a:pt x="283749" y="304360"/>
                  </a:cubicBezTo>
                  <a:cubicBezTo>
                    <a:pt x="298545" y="327607"/>
                    <a:pt x="305941" y="355086"/>
                    <a:pt x="305941" y="386790"/>
                  </a:cubicBezTo>
                  <a:cubicBezTo>
                    <a:pt x="305941" y="432231"/>
                    <a:pt x="291675" y="468954"/>
                    <a:pt x="263141" y="496960"/>
                  </a:cubicBezTo>
                  <a:cubicBezTo>
                    <a:pt x="234607" y="524967"/>
                    <a:pt x="198149" y="538967"/>
                    <a:pt x="153763" y="538967"/>
                  </a:cubicBezTo>
                  <a:cubicBezTo>
                    <a:pt x="109377" y="538967"/>
                    <a:pt x="72655" y="524701"/>
                    <a:pt x="43593" y="496167"/>
                  </a:cubicBezTo>
                  <a:cubicBezTo>
                    <a:pt x="14531" y="467633"/>
                    <a:pt x="0" y="431176"/>
                    <a:pt x="0" y="386790"/>
                  </a:cubicBezTo>
                  <a:cubicBezTo>
                    <a:pt x="0" y="365654"/>
                    <a:pt x="2642" y="344518"/>
                    <a:pt x="7926" y="323382"/>
                  </a:cubicBezTo>
                  <a:cubicBezTo>
                    <a:pt x="13210" y="302246"/>
                    <a:pt x="24833" y="270542"/>
                    <a:pt x="42800" y="228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8F0FC43-6192-425A-BB6F-FF15FA61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22" y="-2"/>
            <a:ext cx="2575072" cy="34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384E25-FFF8-43F6-B8E8-427125257979}"/>
              </a:ext>
            </a:extLst>
          </p:cNvPr>
          <p:cNvSpPr/>
          <p:nvPr/>
        </p:nvSpPr>
        <p:spPr>
          <a:xfrm>
            <a:off x="5562600" y="3227010"/>
            <a:ext cx="6629400" cy="363099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 b="3166"/>
          <a:stretch>
            <a:fillRect/>
          </a:stretch>
        </p:blipFill>
        <p:spPr>
          <a:xfrm>
            <a:off x="2119611" y="1937857"/>
            <a:ext cx="121123" cy="755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D594B-3E70-44AA-84D8-FC3387850F3D}"/>
              </a:ext>
            </a:extLst>
          </p:cNvPr>
          <p:cNvSpPr txBox="1"/>
          <p:nvPr/>
        </p:nvSpPr>
        <p:spPr>
          <a:xfrm>
            <a:off x="7961151" y="4476750"/>
            <a:ext cx="4018327" cy="1329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Noto Sans CJK KR Regular" panose="020B0500000000000000" pitchFamily="34" charset="-127"/>
              </a:rPr>
              <a:t>사진을 자유롭게 업로드하여 </a:t>
            </a:r>
            <a:endParaRPr lang="en-US" altLang="ko-KR" sz="1100" dirty="0">
              <a:latin typeface="Noto Sans CJK KR Regular" panose="020B05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Noto Sans CJK KR Regular" panose="020B0500000000000000" pitchFamily="34" charset="-127"/>
              </a:rPr>
              <a:t>전시하는 사진 전시 웹 페이지입니다</a:t>
            </a:r>
            <a:r>
              <a:rPr lang="en-US" altLang="ko-KR" sz="1100" dirty="0">
                <a:latin typeface="Noto Sans CJK KR Regular" panose="020B0500000000000000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Noto Sans CJK KR Regular" panose="020B0500000000000000" pitchFamily="34" charset="-127"/>
              </a:rPr>
              <a:t>사진을 맘껏 올릴 수 있는 </a:t>
            </a:r>
            <a:r>
              <a:rPr lang="en-US" altLang="ko-KR" sz="1100" dirty="0">
                <a:latin typeface="Noto Sans CJK KR Regular" panose="020B0500000000000000" pitchFamily="34" charset="-127"/>
              </a:rPr>
              <a:t>SNS</a:t>
            </a:r>
            <a:r>
              <a:rPr lang="ko-KR" altLang="en-US" sz="1100" dirty="0">
                <a:latin typeface="Noto Sans CJK KR Regular" panose="020B0500000000000000" pitchFamily="34" charset="-127"/>
              </a:rPr>
              <a:t>을 보고</a:t>
            </a:r>
            <a:endParaRPr lang="en-US" altLang="ko-KR" sz="1100" dirty="0">
              <a:latin typeface="Noto Sans CJK KR Regular" panose="020B0500000000000000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latin typeface="Noto Sans CJK KR Regular" panose="020B0500000000000000" pitchFamily="34" charset="-127"/>
              </a:rPr>
              <a:t>아이디어를 얻어 제작하였습니다</a:t>
            </a:r>
            <a:r>
              <a:rPr lang="en-US" altLang="ko-KR" sz="1100" dirty="0">
                <a:latin typeface="Noto Sans CJK KR Regular" panose="020B0500000000000000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1100" dirty="0">
              <a:latin typeface="Noto Sans CJK KR Regular" panose="020B0500000000000000" pitchFamily="34" charset="-12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930BD7-F6F9-4293-B832-6B461DC0B9C3}"/>
              </a:ext>
            </a:extLst>
          </p:cNvPr>
          <p:cNvGrpSpPr/>
          <p:nvPr/>
        </p:nvGrpSpPr>
        <p:grpSpPr>
          <a:xfrm>
            <a:off x="7533670" y="512769"/>
            <a:ext cx="4708208" cy="1175756"/>
            <a:chOff x="7533670" y="512769"/>
            <a:chExt cx="4708208" cy="11757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F0FBA0-0F37-4AB2-8AC7-A018BA514169}"/>
                </a:ext>
              </a:extLst>
            </p:cNvPr>
            <p:cNvSpPr txBox="1"/>
            <p:nvPr/>
          </p:nvSpPr>
          <p:spPr>
            <a:xfrm>
              <a:off x="7533670" y="512769"/>
              <a:ext cx="4120515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  <a:latin typeface="Noto Sans CJK KR Medium" panose="020B0600000000000000" pitchFamily="34" charset="-127"/>
                </a:rPr>
                <a:t>Report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803C8B-8E24-4A1A-AE64-1BF6F0933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3928" y="1688525"/>
              <a:ext cx="2647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81227D-BEFB-484D-82ED-D528F08F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58372" cy="505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2552699" y="647700"/>
            <a:ext cx="7124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회원가입</a:t>
            </a:r>
            <a:r>
              <a:rPr lang="en-US" altLang="ko-KR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&amp;</a:t>
            </a:r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개인정보</a:t>
            </a:r>
            <a:endParaRPr lang="en-US" sz="32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9125D-D3B6-46FC-B6CF-583950CA214E}"/>
              </a:ext>
            </a:extLst>
          </p:cNvPr>
          <p:cNvGrpSpPr/>
          <p:nvPr/>
        </p:nvGrpSpPr>
        <p:grpSpPr>
          <a:xfrm>
            <a:off x="727741" y="1689164"/>
            <a:ext cx="4666380" cy="4521135"/>
            <a:chOff x="4688936" y="2105796"/>
            <a:chExt cx="2814121" cy="3352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9F179E-5A23-492F-8164-469BBD98DA99}"/>
                </a:ext>
              </a:extLst>
            </p:cNvPr>
            <p:cNvSpPr/>
            <p:nvPr/>
          </p:nvSpPr>
          <p:spPr>
            <a:xfrm flipH="1">
              <a:off x="4688936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C20AA-BCA5-4344-8743-32EC9E6E4DCB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250006"/>
              <a:chOff x="1466848" y="4406503"/>
              <a:chExt cx="2171702" cy="12500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D92755-B17B-4DF4-99BD-91FD6C49F312}"/>
                  </a:ext>
                </a:extLst>
              </p:cNvPr>
              <p:cNvSpPr txBox="1"/>
              <p:nvPr/>
            </p:nvSpPr>
            <p:spPr>
              <a:xfrm>
                <a:off x="1466848" y="4859089"/>
                <a:ext cx="2171702" cy="7974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회원가입정보가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입력되지 않은 경우에는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회원가입절차가 이루어지지 않도록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부트스트랩을 사용하여 제작하였습니다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대부분의 디자인 또한 부트스트랩을 사용하였습니다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06F6A-4697-4440-A7B3-3514C7758344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회원가입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51203CAE-82B2-42B6-B3EA-8238F96077B8}"/>
              </a:ext>
            </a:extLst>
          </p:cNvPr>
          <p:cNvGrpSpPr/>
          <p:nvPr/>
        </p:nvGrpSpPr>
        <p:grpSpPr>
          <a:xfrm>
            <a:off x="6797879" y="1689164"/>
            <a:ext cx="4666380" cy="4521135"/>
            <a:chOff x="4688936" y="2105796"/>
            <a:chExt cx="2814121" cy="3352800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C582E06-B3FC-4CBA-94EB-79C250D9CAFE}"/>
                </a:ext>
              </a:extLst>
            </p:cNvPr>
            <p:cNvSpPr/>
            <p:nvPr/>
          </p:nvSpPr>
          <p:spPr>
            <a:xfrm flipH="1">
              <a:off x="4688936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9">
              <a:extLst>
                <a:ext uri="{FF2B5EF4-FFF2-40B4-BE49-F238E27FC236}">
                  <a16:creationId xmlns:a16="http://schemas.microsoft.com/office/drawing/2014/main" id="{004800BE-CF54-4C61-85B9-1F412F9E2A29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250006"/>
              <a:chOff x="1466848" y="4406503"/>
              <a:chExt cx="2171702" cy="125000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E3A104-D1A6-40D7-91A7-C2CB3BE25BFB}"/>
                  </a:ext>
                </a:extLst>
              </p:cNvPr>
              <p:cNvSpPr txBox="1"/>
              <p:nvPr/>
            </p:nvSpPr>
            <p:spPr>
              <a:xfrm>
                <a:off x="1466848" y="4859089"/>
                <a:ext cx="2171702" cy="7974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회원가입 할 때 입력했던 정보를 수정하고 회원탈퇴를 위해 개인정보화면을 개발했습니다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100" dirty="0">
                    <a:latin typeface="Noto Sans CJK KR Regular" panose="020B0500000000000000" pitchFamily="34" charset="-127"/>
                  </a:rPr>
                  <a:t>PK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인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Email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과 변경할 수 없는 이름 제외하고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비밀번호와 닉네임 변경이 가능합니다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B46A57-498E-4AF0-8B85-FC5D5114F15F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개인정보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60BDF18-D9FA-4F1E-A5A1-83C72E0A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72" y="1725617"/>
            <a:ext cx="3458400" cy="198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43B0E3-5AB1-4231-8463-9A1C16BA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1" y="1721479"/>
            <a:ext cx="276795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2552699" y="647700"/>
            <a:ext cx="7124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로그인</a:t>
            </a:r>
            <a:r>
              <a:rPr lang="en-US" altLang="ko-KR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&amp;</a:t>
            </a:r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로그아웃</a:t>
            </a:r>
            <a:endParaRPr lang="en-US" sz="32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9125D-D3B6-46FC-B6CF-583950CA214E}"/>
              </a:ext>
            </a:extLst>
          </p:cNvPr>
          <p:cNvGrpSpPr/>
          <p:nvPr/>
        </p:nvGrpSpPr>
        <p:grpSpPr>
          <a:xfrm>
            <a:off x="727741" y="1689164"/>
            <a:ext cx="4666380" cy="4521135"/>
            <a:chOff x="4688936" y="2105796"/>
            <a:chExt cx="2814121" cy="3352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9F179E-5A23-492F-8164-469BBD98DA99}"/>
                </a:ext>
              </a:extLst>
            </p:cNvPr>
            <p:cNvSpPr/>
            <p:nvPr/>
          </p:nvSpPr>
          <p:spPr>
            <a:xfrm flipH="1">
              <a:off x="4688936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C20AA-BCA5-4344-8743-32EC9E6E4DCB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344156"/>
              <a:chOff x="1466848" y="4406503"/>
              <a:chExt cx="2171702" cy="134415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D92755-B17B-4DF4-99BD-91FD6C49F312}"/>
                  </a:ext>
                </a:extLst>
              </p:cNvPr>
              <p:cNvSpPr txBox="1"/>
              <p:nvPr/>
            </p:nvSpPr>
            <p:spPr>
              <a:xfrm>
                <a:off x="1466848" y="4764939"/>
                <a:ext cx="2171702" cy="9857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회원가입정보와 일치하는 정보가 로그인을 하면 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로그인이 성공되게 코딩하였고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로그인 세션에 어려움이 있었지만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Controller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에서 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매개변수를 이용하여 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로그인 세션 유지할 수 있도록 개발하였습니다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  <a:endParaRPr lang="en-US" sz="1100" dirty="0">
                  <a:latin typeface="Noto Sans CJK KR Regular" panose="020B0500000000000000" pitchFamily="34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06F6A-4697-4440-A7B3-3514C7758344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로그인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51203CAE-82B2-42B6-B3EA-8238F96077B8}"/>
              </a:ext>
            </a:extLst>
          </p:cNvPr>
          <p:cNvGrpSpPr/>
          <p:nvPr/>
        </p:nvGrpSpPr>
        <p:grpSpPr>
          <a:xfrm>
            <a:off x="6797878" y="1668363"/>
            <a:ext cx="4666380" cy="4521135"/>
            <a:chOff x="4688936" y="2105796"/>
            <a:chExt cx="2814121" cy="3352800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C582E06-B3FC-4CBA-94EB-79C250D9CAFE}"/>
                </a:ext>
              </a:extLst>
            </p:cNvPr>
            <p:cNvSpPr/>
            <p:nvPr/>
          </p:nvSpPr>
          <p:spPr>
            <a:xfrm flipH="1">
              <a:off x="4688936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9">
              <a:extLst>
                <a:ext uri="{FF2B5EF4-FFF2-40B4-BE49-F238E27FC236}">
                  <a16:creationId xmlns:a16="http://schemas.microsoft.com/office/drawing/2014/main" id="{004800BE-CF54-4C61-85B9-1F412F9E2A29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155856"/>
              <a:chOff x="1466848" y="4406503"/>
              <a:chExt cx="2171702" cy="115585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E3A104-D1A6-40D7-91A7-C2CB3BE25BFB}"/>
                  </a:ext>
                </a:extLst>
              </p:cNvPr>
              <p:cNvSpPr txBox="1"/>
              <p:nvPr/>
            </p:nvSpPr>
            <p:spPr>
              <a:xfrm>
                <a:off x="1466848" y="4953238"/>
                <a:ext cx="2171702" cy="6091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로그인 시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Sign In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버튼이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Sign Out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으로 변경되고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latin typeface="Noto Sans CJK KR Regular" panose="020B0500000000000000" pitchFamily="34" charset="-127"/>
                  </a:rPr>
                  <a:t>Sign Up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버튼이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My Profile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으로 변경될 수 있게 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latin typeface="Noto Sans CJK KR Regular" panose="020B0500000000000000" pitchFamily="34" charset="-127"/>
                  </a:rPr>
                  <a:t>JSTL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을 사용하여 제작하였습니다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B46A57-498E-4AF0-8B85-FC5D5114F15F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로그아웃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AAA551A-9CD2-49FD-8C3F-40105C59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8" y="1756306"/>
            <a:ext cx="2298385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C45691-D634-4DC8-AAEF-854B418FB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55" y="1850331"/>
            <a:ext cx="317782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83F268-7A20-40BB-8487-8C71097A1D1B}"/>
              </a:ext>
            </a:extLst>
          </p:cNvPr>
          <p:cNvSpPr txBox="1"/>
          <p:nvPr/>
        </p:nvSpPr>
        <p:spPr>
          <a:xfrm>
            <a:off x="2552699" y="647700"/>
            <a:ext cx="71247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게시판</a:t>
            </a:r>
            <a:r>
              <a:rPr lang="en-US" altLang="ko-KR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, </a:t>
            </a:r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댓글 작성 및 수정</a:t>
            </a:r>
            <a:r>
              <a:rPr lang="en-US" altLang="ko-KR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,</a:t>
            </a:r>
            <a:r>
              <a:rPr lang="ko-KR" altLang="en-US" sz="32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삭제</a:t>
            </a:r>
            <a:endParaRPr lang="en-US" sz="3200" b="1" dirty="0">
              <a:solidFill>
                <a:schemeClr val="accent1"/>
              </a:solidFill>
              <a:latin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9125D-D3B6-46FC-B6CF-583950CA214E}"/>
              </a:ext>
            </a:extLst>
          </p:cNvPr>
          <p:cNvGrpSpPr/>
          <p:nvPr/>
        </p:nvGrpSpPr>
        <p:grpSpPr>
          <a:xfrm>
            <a:off x="727741" y="1689164"/>
            <a:ext cx="4666380" cy="4521135"/>
            <a:chOff x="4688936" y="2105796"/>
            <a:chExt cx="2814121" cy="3352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9F179E-5A23-492F-8164-469BBD98DA99}"/>
                </a:ext>
              </a:extLst>
            </p:cNvPr>
            <p:cNvSpPr/>
            <p:nvPr/>
          </p:nvSpPr>
          <p:spPr>
            <a:xfrm flipH="1">
              <a:off x="4688936" y="2105796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C20AA-BCA5-4344-8743-32EC9E6E4DCB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344156"/>
              <a:chOff x="1466848" y="4406503"/>
              <a:chExt cx="2171702" cy="134415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D92755-B17B-4DF4-99BD-91FD6C49F312}"/>
                  </a:ext>
                </a:extLst>
              </p:cNvPr>
              <p:cNvSpPr txBox="1"/>
              <p:nvPr/>
            </p:nvSpPr>
            <p:spPr>
              <a:xfrm>
                <a:off x="1466848" y="4764939"/>
                <a:ext cx="2171702" cy="9857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 dirty="0">
                    <a:latin typeface="Noto Sans CJK KR Regular" panose="020B0500000000000000" pitchFamily="34" charset="-127"/>
                  </a:rPr>
                  <a:t>Home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화면에서 미로그인 시 글쓰기버튼을 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누를 수 없도록 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JSTL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을 사용하여 코딩했고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,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latin typeface="Noto Sans CJK KR Regular" panose="020B0500000000000000" pitchFamily="34" charset="-127"/>
                  </a:rPr>
                  <a:t>JAVA Script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를 사용하여 제목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,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내용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, 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업로드할 파일이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없을 경우 등록되지 않도록 제작하였습니다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 </a:t>
                </a:r>
                <a:endParaRPr lang="en-US" sz="1100" dirty="0">
                  <a:latin typeface="Noto Sans CJK KR Regular" panose="020B0500000000000000" pitchFamily="34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06F6A-4697-4440-A7B3-3514C7758344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게시판 글쓰기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51203CAE-82B2-42B6-B3EA-8238F96077B8}"/>
              </a:ext>
            </a:extLst>
          </p:cNvPr>
          <p:cNvGrpSpPr/>
          <p:nvPr/>
        </p:nvGrpSpPr>
        <p:grpSpPr>
          <a:xfrm>
            <a:off x="6797879" y="1689163"/>
            <a:ext cx="4666380" cy="4521135"/>
            <a:chOff x="4688936" y="2105795"/>
            <a:chExt cx="2814121" cy="3352800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EC582E06-B3FC-4CBA-94EB-79C250D9CAFE}"/>
                </a:ext>
              </a:extLst>
            </p:cNvPr>
            <p:cNvSpPr/>
            <p:nvPr/>
          </p:nvSpPr>
          <p:spPr>
            <a:xfrm flipH="1">
              <a:off x="4688936" y="2105795"/>
              <a:ext cx="2814121" cy="33528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9">
              <a:extLst>
                <a:ext uri="{FF2B5EF4-FFF2-40B4-BE49-F238E27FC236}">
                  <a16:creationId xmlns:a16="http://schemas.microsoft.com/office/drawing/2014/main" id="{004800BE-CF54-4C61-85B9-1F412F9E2A29}"/>
                </a:ext>
              </a:extLst>
            </p:cNvPr>
            <p:cNvGrpSpPr/>
            <p:nvPr/>
          </p:nvGrpSpPr>
          <p:grpSpPr>
            <a:xfrm>
              <a:off x="5010146" y="3807199"/>
              <a:ext cx="2171702" cy="1438306"/>
              <a:chOff x="1466848" y="4406503"/>
              <a:chExt cx="2171702" cy="1438306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E3A104-D1A6-40D7-91A7-C2CB3BE25BFB}"/>
                  </a:ext>
                </a:extLst>
              </p:cNvPr>
              <p:cNvSpPr txBox="1"/>
              <p:nvPr/>
            </p:nvSpPr>
            <p:spPr>
              <a:xfrm>
                <a:off x="1466848" y="4670789"/>
                <a:ext cx="2171702" cy="11740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댓글구현에 어려움이 있었지만 </a:t>
                </a:r>
                <a:r>
                  <a:rPr lang="en-US" altLang="ko-KR" sz="1100" dirty="0" err="1">
                    <a:latin typeface="Noto Sans CJK KR Regular" panose="020B0500000000000000" pitchFamily="34" charset="-127"/>
                  </a:rPr>
                  <a:t>jquery</a:t>
                </a:r>
                <a:r>
                  <a:rPr lang="en-US" altLang="ko-KR" sz="1100">
                    <a:latin typeface="Noto Sans CJK KR Regular" panose="020B0500000000000000" pitchFamily="34" charset="-127"/>
                  </a:rPr>
                  <a:t>(ajax)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을 사용하여 댓글리스트가 나올 수 있도록 구현하였습니다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또한 글 작성자 또는 댓글 작성자가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로그인 세션과 일치해야만</a:t>
                </a:r>
                <a:endParaRPr lang="en-US" altLang="ko-KR" sz="1100" dirty="0">
                  <a:latin typeface="Noto Sans CJK KR Regular" panose="020B0500000000000000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수정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,</a:t>
                </a:r>
                <a:r>
                  <a:rPr lang="ko-KR" altLang="en-US" sz="1100" dirty="0">
                    <a:latin typeface="Noto Sans CJK KR Regular" panose="020B0500000000000000" pitchFamily="34" charset="-127"/>
                  </a:rPr>
                  <a:t>삭제가 가능하도록 제작하였습니다</a:t>
                </a:r>
                <a:r>
                  <a:rPr lang="en-US" altLang="ko-KR" sz="1100" dirty="0">
                    <a:latin typeface="Noto Sans CJK KR Regular" panose="020B0500000000000000" pitchFamily="34" charset="-127"/>
                  </a:rPr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B46A57-498E-4AF0-8B85-FC5D5114F15F}"/>
                  </a:ext>
                </a:extLst>
              </p:cNvPr>
              <p:cNvSpPr txBox="1"/>
              <p:nvPr/>
            </p:nvSpPr>
            <p:spPr>
              <a:xfrm>
                <a:off x="1466848" y="4406503"/>
                <a:ext cx="2171702" cy="2282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게시판 디테일</a:t>
                </a:r>
                <a:r>
                  <a:rPr lang="en-US" altLang="ko-KR" sz="1400" b="1" dirty="0">
                    <a:latin typeface="Noto Sans CJK KR Medium" panose="020B0600000000000000" pitchFamily="34" charset="-127"/>
                  </a:rPr>
                  <a:t>&amp;</a:t>
                </a:r>
                <a:r>
                  <a:rPr lang="ko-KR" altLang="en-US" sz="1400" b="1" dirty="0">
                    <a:latin typeface="Noto Sans CJK KR Medium" panose="020B0600000000000000" pitchFamily="34" charset="-127"/>
                  </a:rPr>
                  <a:t>댓글</a:t>
                </a:r>
                <a:endParaRPr lang="en-US" sz="1400" b="1" dirty="0">
                  <a:latin typeface="Noto Sans CJK KR Medium" panose="020B0600000000000000" pitchFamily="34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0C2C310-2A18-470B-8577-0183E90F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13" y="1789731"/>
            <a:ext cx="2127835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06BC9B-DBD8-4384-A2C3-9297CC7D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32" y="1789731"/>
            <a:ext cx="251547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2455B-61FA-4A7E-84D6-1CC915587CFB}"/>
              </a:ext>
            </a:extLst>
          </p:cNvPr>
          <p:cNvSpPr txBox="1"/>
          <p:nvPr/>
        </p:nvSpPr>
        <p:spPr>
          <a:xfrm>
            <a:off x="514350" y="3022984"/>
            <a:ext cx="25336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Contact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AE6B4A-DA83-44B2-A06D-267FEF0F930D}"/>
              </a:ext>
            </a:extLst>
          </p:cNvPr>
          <p:cNvGrpSpPr/>
          <p:nvPr/>
        </p:nvGrpSpPr>
        <p:grpSpPr>
          <a:xfrm>
            <a:off x="6419849" y="3284594"/>
            <a:ext cx="2171702" cy="1047837"/>
            <a:chOff x="1466848" y="4366736"/>
            <a:chExt cx="2171702" cy="10478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35CE7A-9998-4ACA-A76C-3C0079710DDE}"/>
                </a:ext>
              </a:extLst>
            </p:cNvPr>
            <p:cNvSpPr txBox="1"/>
            <p:nvPr/>
          </p:nvSpPr>
          <p:spPr>
            <a:xfrm>
              <a:off x="1466848" y="5101026"/>
              <a:ext cx="2171702" cy="3135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latin typeface="Noto Sans CJK KR Regular" panose="020B0500000000000000" pitchFamily="34" charset="-127"/>
                </a:rPr>
                <a:t>genie8626@gmail.com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76EFF-128C-446D-BD68-0CD57D2EC521}"/>
                </a:ext>
              </a:extLst>
            </p:cNvPr>
            <p:cNvSpPr txBox="1"/>
            <p:nvPr/>
          </p:nvSpPr>
          <p:spPr>
            <a:xfrm>
              <a:off x="1466848" y="4366736"/>
              <a:ext cx="2171702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latin typeface="Noto Sans CJK KR Medium" panose="020B0600000000000000" pitchFamily="34" charset="-127"/>
                </a:rPr>
                <a:t>Mail</a:t>
              </a:r>
              <a:endParaRPr lang="en-US" sz="1400" b="1" dirty="0">
                <a:latin typeface="Noto Sans CJK KR Medium" panose="020B0600000000000000" pitchFamily="34" charset="-12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0E87E-EBBE-41A7-B226-BD7976D32BD0}"/>
              </a:ext>
            </a:extLst>
          </p:cNvPr>
          <p:cNvGrpSpPr/>
          <p:nvPr/>
        </p:nvGrpSpPr>
        <p:grpSpPr>
          <a:xfrm>
            <a:off x="8953496" y="3284594"/>
            <a:ext cx="2171702" cy="1266107"/>
            <a:chOff x="1466848" y="4366736"/>
            <a:chExt cx="2171702" cy="1266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DFC156-48BF-4CF8-AB14-CCDA3952F987}"/>
                </a:ext>
              </a:extLst>
            </p:cNvPr>
            <p:cNvSpPr txBox="1"/>
            <p:nvPr/>
          </p:nvSpPr>
          <p:spPr>
            <a:xfrm>
              <a:off x="1562096" y="5064289"/>
              <a:ext cx="2076454" cy="56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https://www.instagram.com/genie_is_adorable</a:t>
              </a:r>
              <a:endParaRPr lang="en-US" sz="1100" b="1" dirty="0">
                <a:latin typeface="Noto Sans CJK KR Regular" panose="020B05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19918-1D44-4707-820D-79F4C7960D84}"/>
                </a:ext>
              </a:extLst>
            </p:cNvPr>
            <p:cNvSpPr txBox="1"/>
            <p:nvPr/>
          </p:nvSpPr>
          <p:spPr>
            <a:xfrm>
              <a:off x="1466848" y="4366736"/>
              <a:ext cx="2171702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Noto Sans CJK KR Medium" panose="020B0600000000000000" pitchFamily="34" charset="-127"/>
                </a:rPr>
                <a:t>Instagram</a:t>
              </a:r>
            </a:p>
          </p:txBody>
        </p:sp>
      </p:grpSp>
      <p:sp>
        <p:nvSpPr>
          <p:cNvPr id="16" name="Shape 2774"/>
          <p:cNvSpPr/>
          <p:nvPr/>
        </p:nvSpPr>
        <p:spPr>
          <a:xfrm>
            <a:off x="7268539" y="2255788"/>
            <a:ext cx="474321" cy="4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774"/>
          <p:cNvSpPr/>
          <p:nvPr/>
        </p:nvSpPr>
        <p:spPr>
          <a:xfrm>
            <a:off x="9797183" y="2255788"/>
            <a:ext cx="474321" cy="4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613CBBF6-FB2F-4683-BD13-6951B22740D4}"/>
              </a:ext>
            </a:extLst>
          </p:cNvPr>
          <p:cNvGrpSpPr/>
          <p:nvPr/>
        </p:nvGrpSpPr>
        <p:grpSpPr>
          <a:xfrm>
            <a:off x="3891206" y="3270551"/>
            <a:ext cx="2204793" cy="1047837"/>
            <a:chOff x="1466847" y="4366736"/>
            <a:chExt cx="2204793" cy="10478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EFE53D-5069-4AC9-98DA-40CAF3E63466}"/>
                </a:ext>
              </a:extLst>
            </p:cNvPr>
            <p:cNvSpPr txBox="1"/>
            <p:nvPr/>
          </p:nvSpPr>
          <p:spPr>
            <a:xfrm>
              <a:off x="1466847" y="5101026"/>
              <a:ext cx="2204793" cy="3135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b="1" dirty="0">
                  <a:latin typeface="Noto Sans CJK KR Regular" panose="020B0500000000000000" pitchFamily="34" charset="-127"/>
                </a:rPr>
                <a:t>https://github.com/genie8626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5F36F4-FE60-409B-9A32-DE1BFA793ACC}"/>
                </a:ext>
              </a:extLst>
            </p:cNvPr>
            <p:cNvSpPr txBox="1"/>
            <p:nvPr/>
          </p:nvSpPr>
          <p:spPr>
            <a:xfrm>
              <a:off x="1466848" y="4366736"/>
              <a:ext cx="2171702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latin typeface="Noto Sans CJK KR Medium" panose="020B0600000000000000" pitchFamily="34" charset="-127"/>
                </a:rPr>
                <a:t>Github</a:t>
              </a:r>
              <a:endParaRPr lang="en-US" sz="1400" b="1" dirty="0">
                <a:latin typeface="Noto Sans CJK KR Medium" panose="020B0600000000000000" pitchFamily="34" charset="-127"/>
              </a:endParaRPr>
            </a:p>
          </p:txBody>
        </p:sp>
      </p:grpSp>
      <p:sp>
        <p:nvSpPr>
          <p:cNvPr id="14" name="Shape 2774">
            <a:extLst>
              <a:ext uri="{FF2B5EF4-FFF2-40B4-BE49-F238E27FC236}">
                <a16:creationId xmlns:a16="http://schemas.microsoft.com/office/drawing/2014/main" id="{7A19AADF-3B0B-49A2-9A58-CA4124F5DEDD}"/>
              </a:ext>
            </a:extLst>
          </p:cNvPr>
          <p:cNvSpPr/>
          <p:nvPr/>
        </p:nvSpPr>
        <p:spPr>
          <a:xfrm>
            <a:off x="4739897" y="2241745"/>
            <a:ext cx="474321" cy="47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040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3C9B69-0D54-4054-B191-BD135A645D6A}"/>
              </a:ext>
            </a:extLst>
          </p:cNvPr>
          <p:cNvSpPr/>
          <p:nvPr/>
        </p:nvSpPr>
        <p:spPr>
          <a:xfrm flipH="1">
            <a:off x="2809984" y="392166"/>
            <a:ext cx="7944588" cy="600863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" b="226"/>
          <a:stretch>
            <a:fillRect/>
          </a:stretch>
        </p:blipFill>
        <p:spPr/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A455EB-A48B-4ABF-8A85-D0F3D708A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800100"/>
            <a:ext cx="8077002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50F710-258F-4F69-9480-076C61A07FB9}"/>
              </a:ext>
            </a:extLst>
          </p:cNvPr>
          <p:cNvSpPr txBox="1"/>
          <p:nvPr/>
        </p:nvSpPr>
        <p:spPr>
          <a:xfrm>
            <a:off x="895548" y="1120673"/>
            <a:ext cx="34058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This is</a:t>
            </a:r>
          </a:p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Our Time</a:t>
            </a:r>
          </a:p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Noto Sans CJK KR Medium" panose="020B0600000000000000" pitchFamily="34" charset="-127"/>
              </a:rPr>
              <a:t>Exhibition</a:t>
            </a:r>
          </a:p>
        </p:txBody>
      </p:sp>
    </p:spTree>
    <p:extLst>
      <p:ext uri="{BB962C8B-B14F-4D97-AF65-F5344CB8AC3E}">
        <p14:creationId xmlns:p14="http://schemas.microsoft.com/office/powerpoint/2010/main" val="2237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Yooga 2">
      <a:dk1>
        <a:srgbClr val="2C2C2C"/>
      </a:dk1>
      <a:lt1>
        <a:sysClr val="window" lastClr="FFFFFF"/>
      </a:lt1>
      <a:dk2>
        <a:srgbClr val="3A3A3A"/>
      </a:dk2>
      <a:lt2>
        <a:srgbClr val="E7E6E6"/>
      </a:lt2>
      <a:accent1>
        <a:srgbClr val="AFD9FF"/>
      </a:accent1>
      <a:accent2>
        <a:srgbClr val="2C2C2C"/>
      </a:accent2>
      <a:accent3>
        <a:srgbClr val="3A3A3A"/>
      </a:accent3>
      <a:accent4>
        <a:srgbClr val="454545"/>
      </a:accent4>
      <a:accent5>
        <a:srgbClr val="565656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282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Gill Sans</vt:lpstr>
      <vt:lpstr>Noto Sans CJK KR Medium</vt:lpstr>
      <vt:lpstr>Noto Sans CJK KR Regular</vt:lpstr>
      <vt:lpstr>arial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딜라잇ppt</dc:creator>
  <cp:lastModifiedBy>GreenArt</cp:lastModifiedBy>
  <cp:revision>66</cp:revision>
  <dcterms:created xsi:type="dcterms:W3CDTF">2018-07-16T07:46:13Z</dcterms:created>
  <dcterms:modified xsi:type="dcterms:W3CDTF">2021-01-19T06:02:08Z</dcterms:modified>
</cp:coreProperties>
</file>