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EFC8FF"/>
    <a:srgbClr val="CC99FF"/>
    <a:srgbClr val="FFCCFF"/>
    <a:srgbClr val="0000CC"/>
    <a:srgbClr val="CC66FF"/>
    <a:srgbClr val="6699FF"/>
    <a:srgbClr val="99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0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8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1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7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1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2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C75C-F27A-4DFA-9466-8553BE8CE001}" type="datetimeFigureOut">
              <a:rPr lang="ko-KR" altLang="en-US" smtClean="0"/>
              <a:t>2021. 6. 27.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92E8-F3E6-457D-9ACD-81A14353C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/>
          <p:cNvSpPr/>
          <p:nvPr/>
        </p:nvSpPr>
        <p:spPr>
          <a:xfrm>
            <a:off x="674778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" name="육각형 3"/>
          <p:cNvSpPr/>
          <p:nvPr/>
        </p:nvSpPr>
        <p:spPr>
          <a:xfrm>
            <a:off x="983365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reservation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38148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JPA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6" name="원통 15"/>
          <p:cNvSpPr/>
          <p:nvPr/>
        </p:nvSpPr>
        <p:spPr>
          <a:xfrm>
            <a:off x="1056675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schemeClr val="bg1"/>
                </a:solidFill>
              </a:rPr>
              <a:t>Hsql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415386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육각형 26"/>
          <p:cNvSpPr/>
          <p:nvPr/>
        </p:nvSpPr>
        <p:spPr>
          <a:xfrm>
            <a:off x="3307160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8" name="육각형 27"/>
          <p:cNvSpPr/>
          <p:nvPr/>
        </p:nvSpPr>
        <p:spPr>
          <a:xfrm>
            <a:off x="3615746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ticket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0530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JPA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원통 29"/>
          <p:cNvSpPr/>
          <p:nvPr/>
        </p:nvSpPr>
        <p:spPr>
          <a:xfrm>
            <a:off x="3689056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H2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047767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육각형 32"/>
          <p:cNvSpPr/>
          <p:nvPr/>
        </p:nvSpPr>
        <p:spPr>
          <a:xfrm>
            <a:off x="5440182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육각형 33"/>
          <p:cNvSpPr/>
          <p:nvPr/>
        </p:nvSpPr>
        <p:spPr>
          <a:xfrm>
            <a:off x="5748768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price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03552" y="2740700"/>
            <a:ext cx="554475" cy="25414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JPA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5822078" y="3247174"/>
            <a:ext cx="717420" cy="325362"/>
          </a:xfrm>
          <a:prstGeom prst="can">
            <a:avLst/>
          </a:prstGeom>
          <a:solidFill>
            <a:srgbClr val="6699FF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H2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180789" y="2985432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육각형 38"/>
          <p:cNvSpPr/>
          <p:nvPr/>
        </p:nvSpPr>
        <p:spPr>
          <a:xfrm>
            <a:off x="7889255" y="1597066"/>
            <a:ext cx="1481213" cy="1270704"/>
          </a:xfrm>
          <a:prstGeom prst="hexagon">
            <a:avLst/>
          </a:prstGeom>
          <a:solidFill>
            <a:schemeClr val="accent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0" name="육각형 39"/>
          <p:cNvSpPr/>
          <p:nvPr/>
        </p:nvSpPr>
        <p:spPr>
          <a:xfrm>
            <a:off x="8197841" y="1851207"/>
            <a:ext cx="864041" cy="762422"/>
          </a:xfrm>
          <a:prstGeom prst="hexagon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45258" y="1729030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Listener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78282" y="1664842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Listener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74038" y="1671353"/>
            <a:ext cx="723802" cy="359708"/>
          </a:xfrm>
          <a:prstGeom prst="rect">
            <a:avLst/>
          </a:prstGeom>
          <a:solidFill>
            <a:srgbClr val="CC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Listener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30987" y="2516019"/>
            <a:ext cx="723802" cy="359708"/>
          </a:xfrm>
          <a:prstGeom prst="rect">
            <a:avLst/>
          </a:prstGeom>
          <a:solidFill>
            <a:srgbClr val="66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Invoker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16690" y="2516019"/>
            <a:ext cx="723802" cy="359708"/>
          </a:xfrm>
          <a:prstGeom prst="rect">
            <a:avLst/>
          </a:prstGeom>
          <a:solidFill>
            <a:srgbClr val="66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Adaptor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97991" y="2072074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publiser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56439" y="2063593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publiser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2877" y="2512042"/>
            <a:ext cx="723802" cy="359708"/>
          </a:xfrm>
          <a:prstGeom prst="rect">
            <a:avLst/>
          </a:prstGeom>
          <a:solidFill>
            <a:srgbClr val="6699F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Adaptor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554789" y="2695874"/>
            <a:ext cx="361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424513" y="2063593"/>
            <a:ext cx="723802" cy="35970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publiser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0" idx="0"/>
          </p:cNvCxnSpPr>
          <p:nvPr/>
        </p:nvCxnSpPr>
        <p:spPr>
          <a:xfrm flipH="1" flipV="1">
            <a:off x="2155992" y="1064647"/>
            <a:ext cx="3900" cy="10074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5" idx="0"/>
          </p:cNvCxnSpPr>
          <p:nvPr/>
        </p:nvCxnSpPr>
        <p:spPr>
          <a:xfrm flipH="1">
            <a:off x="3307160" y="1081119"/>
            <a:ext cx="0" cy="6383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0"/>
          </p:cNvCxnSpPr>
          <p:nvPr/>
        </p:nvCxnSpPr>
        <p:spPr>
          <a:xfrm flipH="1" flipV="1">
            <a:off x="6918339" y="1064646"/>
            <a:ext cx="1" cy="9989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6" idx="0"/>
          </p:cNvCxnSpPr>
          <p:nvPr/>
        </p:nvCxnSpPr>
        <p:spPr>
          <a:xfrm>
            <a:off x="5440182" y="1064646"/>
            <a:ext cx="0" cy="614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47" idx="0"/>
          </p:cNvCxnSpPr>
          <p:nvPr/>
        </p:nvCxnSpPr>
        <p:spPr>
          <a:xfrm>
            <a:off x="7835939" y="1070823"/>
            <a:ext cx="0" cy="6121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5" idx="0"/>
          </p:cNvCxnSpPr>
          <p:nvPr/>
        </p:nvCxnSpPr>
        <p:spPr>
          <a:xfrm flipH="1" flipV="1">
            <a:off x="4782514" y="1059282"/>
            <a:ext cx="3900" cy="10043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398699" y="2124970"/>
            <a:ext cx="455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/>
              <a:t>view</a:t>
            </a:r>
            <a:endParaRPr lang="ko-KR" altLang="en-US" sz="105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312877" y="659759"/>
            <a:ext cx="9077703" cy="375396"/>
            <a:chOff x="853708" y="348052"/>
            <a:chExt cx="10669454" cy="339457"/>
          </a:xfrm>
        </p:grpSpPr>
        <p:sp>
          <p:nvSpPr>
            <p:cNvPr id="91" name="원통 90"/>
            <p:cNvSpPr/>
            <p:nvPr/>
          </p:nvSpPr>
          <p:spPr>
            <a:xfrm rot="5400000">
              <a:off x="6018706" y="-4816946"/>
              <a:ext cx="339457" cy="10669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706615" y="391633"/>
              <a:ext cx="2757439" cy="278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분산 이벤트 스트림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(Kafka)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24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686587-6B8D-794C-B40C-7E95994EEFE0}"/>
              </a:ext>
            </a:extLst>
          </p:cNvPr>
          <p:cNvSpPr/>
          <p:nvPr/>
        </p:nvSpPr>
        <p:spPr>
          <a:xfrm>
            <a:off x="624185" y="1264159"/>
            <a:ext cx="8468444" cy="2164841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26" name="Picture 2" descr="다채널 축제/행사 예약 프로그램 - 오토퍼스 티켓플랫폼">
            <a:extLst>
              <a:ext uri="{FF2B5EF4-FFF2-40B4-BE49-F238E27FC236}">
                <a16:creationId xmlns:a16="http://schemas.microsoft.com/office/drawing/2014/main" id="{90675B91-085A-A749-9992-84032038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8" y="1505101"/>
            <a:ext cx="2853491" cy="287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2681E6-D0A9-D847-BFF6-DB7475FB74F0}"/>
              </a:ext>
            </a:extLst>
          </p:cNvPr>
          <p:cNvSpPr txBox="1"/>
          <p:nvPr/>
        </p:nvSpPr>
        <p:spPr>
          <a:xfrm>
            <a:off x="1456508" y="1722639"/>
            <a:ext cx="4358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chemeClr val="bg1"/>
                </a:solidFill>
              </a:rPr>
              <a:t>티켓예약시스템</a:t>
            </a:r>
            <a:endParaRPr kumimoji="1" lang="en-US" altLang="ko-Kore-KR" sz="4000" dirty="0">
              <a:solidFill>
                <a:schemeClr val="bg1"/>
              </a:solidFill>
            </a:endParaRPr>
          </a:p>
          <a:p>
            <a:r>
              <a:rPr kumimoji="1" lang="en-US" altLang="ko-Kore-KR" sz="4000" dirty="0">
                <a:solidFill>
                  <a:schemeClr val="bg1"/>
                </a:solidFill>
              </a:rPr>
              <a:t>eTicket</a:t>
            </a:r>
          </a:p>
          <a:p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1122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36</Words>
  <Application>Microsoft Macintosh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 genie</cp:lastModifiedBy>
  <cp:revision>197</cp:revision>
  <dcterms:created xsi:type="dcterms:W3CDTF">2021-05-23T07:32:12Z</dcterms:created>
  <dcterms:modified xsi:type="dcterms:W3CDTF">2021-06-27T10:37:19Z</dcterms:modified>
</cp:coreProperties>
</file>