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61" r:id="rId2"/>
    <p:sldId id="271" r:id="rId3"/>
    <p:sldId id="322" r:id="rId4"/>
    <p:sldId id="278" r:id="rId5"/>
    <p:sldId id="274" r:id="rId6"/>
    <p:sldId id="275" r:id="rId7"/>
    <p:sldId id="276" r:id="rId8"/>
    <p:sldId id="277" r:id="rId9"/>
    <p:sldId id="280" r:id="rId10"/>
    <p:sldId id="279" r:id="rId11"/>
    <p:sldId id="282" r:id="rId12"/>
    <p:sldId id="284" r:id="rId13"/>
    <p:sldId id="285" r:id="rId14"/>
    <p:sldId id="298" r:id="rId15"/>
    <p:sldId id="294" r:id="rId16"/>
    <p:sldId id="295" r:id="rId17"/>
    <p:sldId id="296" r:id="rId18"/>
    <p:sldId id="297" r:id="rId19"/>
    <p:sldId id="281" r:id="rId20"/>
    <p:sldId id="283" r:id="rId21"/>
    <p:sldId id="286" r:id="rId22"/>
    <p:sldId id="299" r:id="rId23"/>
    <p:sldId id="300" r:id="rId24"/>
    <p:sldId id="290" r:id="rId25"/>
    <p:sldId id="301" r:id="rId26"/>
    <p:sldId id="302" r:id="rId27"/>
    <p:sldId id="312" r:id="rId28"/>
    <p:sldId id="304" r:id="rId29"/>
    <p:sldId id="303" r:id="rId30"/>
    <p:sldId id="306" r:id="rId31"/>
    <p:sldId id="305" r:id="rId32"/>
    <p:sldId id="287" r:id="rId33"/>
    <p:sldId id="288" r:id="rId34"/>
    <p:sldId id="289" r:id="rId35"/>
    <p:sldId id="313" r:id="rId36"/>
    <p:sldId id="291" r:id="rId37"/>
    <p:sldId id="307" r:id="rId38"/>
    <p:sldId id="308" r:id="rId39"/>
    <p:sldId id="309" r:id="rId40"/>
    <p:sldId id="314" r:id="rId41"/>
    <p:sldId id="310" r:id="rId42"/>
    <p:sldId id="311" r:id="rId43"/>
    <p:sldId id="315" r:id="rId44"/>
    <p:sldId id="316" r:id="rId45"/>
    <p:sldId id="317" r:id="rId46"/>
    <p:sldId id="318" r:id="rId47"/>
    <p:sldId id="293" r:id="rId48"/>
    <p:sldId id="292" r:id="rId49"/>
    <p:sldId id="319" r:id="rId50"/>
    <p:sldId id="320" r:id="rId51"/>
    <p:sldId id="321" r:id="rId52"/>
    <p:sldId id="260" r:id="rId53"/>
  </p:sldIdLst>
  <p:sldSz cx="9144000" cy="5143500" type="screen16x9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9" autoAdjust="0"/>
    <p:restoredTop sz="96353" autoAdjust="0"/>
  </p:normalViewPr>
  <p:slideViewPr>
    <p:cSldViewPr>
      <p:cViewPr varScale="1">
        <p:scale>
          <a:sx n="144" d="100"/>
          <a:sy n="144" d="100"/>
        </p:scale>
        <p:origin x="726" y="114"/>
      </p:cViewPr>
      <p:guideLst>
        <p:guide orient="horz" pos="15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F3D0E-B0DB-43C0-A7C0-06FFA390B129}" type="doc">
      <dgm:prSet loTypeId="urn:microsoft.com/office/officeart/2005/8/layout/radial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DA144CE-9CCF-43F8-A630-F68E75D42E6B}">
      <dgm:prSet phldrT="[文本]" custT="1"/>
      <dgm:spPr/>
      <dgm:t>
        <a:bodyPr/>
        <a:lstStyle/>
        <a:p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UMI</a:t>
          </a:r>
        </a:p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</a:p>
      </dgm:t>
    </dgm:pt>
    <dgm:pt modelId="{A2DCB1B7-0EF9-4825-B1DB-AC0A72BB644E}" type="parTrans" cxnId="{8F00373B-0334-4E78-A966-6E361E18E90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E5B1E-D750-4135-8E9D-F7FAEF4A9409}" type="sibTrans" cxnId="{8F00373B-0334-4E78-A966-6E361E18E90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640D1B-281B-4E81-B57E-E4C67FDD851C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Blog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A36447-99DC-43E6-98CD-4549D2ED2A7B}" type="parTrans" cxnId="{9DA6AA05-A3AE-4426-BA30-A2F3AB3667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14D75A-CEC0-4B3C-9F30-E8B5C6CFD19B}" type="sibTrans" cxnId="{9DA6AA05-A3AE-4426-BA30-A2F3AB3667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D5AC58-6C8C-453B-8B89-06F7B8143534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Setting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A2870B-A3C4-43FF-81AA-E6B85C396CCA}" type="parTrans" cxnId="{4809D87D-9A90-442F-BCC7-B89CA325F6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8FE6B4-5463-4BCF-90E1-E0379D65D7DD}" type="sibTrans" cxnId="{4809D87D-9A90-442F-BCC7-B89CA325F6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B2F195-F3A9-4D42-8723-6195F44DFC3A}">
      <dgm:prSet phldrT="[文本]" custT="1"/>
      <dgm:spPr/>
      <dgm:t>
        <a:bodyPr/>
        <a:lstStyle/>
        <a:p>
          <a:r>
            <a:rPr lang="en-US" altLang="zh-CN" sz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BlogList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A2FF5B-4733-4D83-8E21-D1C6D0760ACB}" type="parTrans" cxnId="{1664D4E4-2868-4A8F-8032-894DFE117BF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F220A7-6B88-4DA3-B7B5-C4C0955363DD}" type="sibTrans" cxnId="{1664D4E4-2868-4A8F-8032-894DFE117BF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DAD8E0-4216-4939-9A8C-78C240EC2C5C}">
      <dgm:prSet phldrT="[文本]" custT="1"/>
      <dgm:spPr/>
      <dgm:t>
        <a:bodyPr/>
        <a:lstStyle/>
        <a:p>
          <a:r>
            <a:rPr lang="en-US" altLang="zh-CN" sz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BlogTag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81491F-3049-47D4-AB99-1045E58127C9}" type="parTrans" cxnId="{FD4EB11F-73F1-48AC-B520-5D504ECD2F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B5D03-89E1-4C04-AA23-F06995972BFE}" type="sibTrans" cxnId="{FD4EB11F-73F1-48AC-B520-5D504ECD2F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0CB812-667D-43E4-B6EE-B3BBC8377101}">
      <dgm:prSet phldrT="[文本]" custT="1"/>
      <dgm:spPr/>
      <dgm:t>
        <a:bodyPr/>
        <a:lstStyle/>
        <a:p>
          <a:r>
            <a: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Account</a:t>
          </a:r>
          <a:endParaRPr lang="zh-CN" altLang="en-US" sz="11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2020E6-651C-407B-92F9-876E16348C4A}" type="parTrans" cxnId="{323A3AE2-ADD4-49D4-9B50-361932709A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59AC6C-58B3-4761-B029-CD59E28A5D74}" type="sibTrans" cxnId="{323A3AE2-ADD4-49D4-9B50-361932709A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BDF4B-68C6-40D6-AD16-F8C4751715EF}">
      <dgm:prSet phldrT="[文本]" custT="1"/>
      <dgm:spPr/>
      <dgm:t>
        <a:bodyPr/>
        <a:lstStyle/>
        <a:p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Permission</a:t>
          </a:r>
          <a:endParaRPr lang="zh-CN" alt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DF9028-F767-451F-A465-F65E968F793C}" type="parTrans" cxnId="{128319B4-537C-4C37-A7DF-CA82AEB21B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A3BC5C-3E59-4F2A-8467-ABC5EA5B4CE9}" type="sibTrans" cxnId="{128319B4-537C-4C37-A7DF-CA82AEB21B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B14144-95D4-4CD7-AA37-8F7341A57B3F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Profile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C0830B-4896-410D-84A5-A895D47FA7C7}" type="parTrans" cxnId="{216E1DB2-0E2F-4C22-8938-1044BC09CC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64D164-B325-4D33-9947-F93B3995C4AE}" type="sibTrans" cxnId="{216E1DB2-0E2F-4C22-8938-1044BC09CC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FDE38-F15C-499A-AF6D-F90DE3417CBB}">
      <dgm:prSet phldrT="[文本]" custT="1"/>
      <dgm:spPr/>
      <dgm:t>
        <a:bodyPr/>
        <a:lstStyle/>
        <a:p>
          <a:r>
            <a:rPr lang="en-US" altLang="zh-CN" sz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EduExp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5FDC79-4B20-4DC1-84C2-B8C152F6E103}" type="parTrans" cxnId="{B332C3B6-0D71-482A-9206-E0C88A473898}">
      <dgm:prSet/>
      <dgm:spPr/>
      <dgm:t>
        <a:bodyPr/>
        <a:lstStyle/>
        <a:p>
          <a:endParaRPr lang="zh-CN" altLang="en-US"/>
        </a:p>
      </dgm:t>
    </dgm:pt>
    <dgm:pt modelId="{6BB61725-5F1C-439D-BA4B-F8B579C43BEA}" type="sibTrans" cxnId="{B332C3B6-0D71-482A-9206-E0C88A473898}">
      <dgm:prSet/>
      <dgm:spPr/>
      <dgm:t>
        <a:bodyPr/>
        <a:lstStyle/>
        <a:p>
          <a:endParaRPr lang="zh-CN" altLang="en-US"/>
        </a:p>
      </dgm:t>
    </dgm:pt>
    <dgm:pt modelId="{CDD95FA1-9C8A-4932-B98F-BBF33586E6FA}" type="pres">
      <dgm:prSet presAssocID="{DB0F3D0E-B0DB-43C0-A7C0-06FFA390B12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3D98A85-66A8-4B5E-A3AE-8233030933F0}" type="pres">
      <dgm:prSet presAssocID="{7DA144CE-9CCF-43F8-A630-F68E75D42E6B}" presName="centerShape" presStyleLbl="node0" presStyleIdx="0" presStyleCnt="1" custScaleX="163665" custScaleY="163665"/>
      <dgm:spPr/>
    </dgm:pt>
    <dgm:pt modelId="{D6BA8FE2-5C79-4D85-BD0F-4B0C983A7B49}" type="pres">
      <dgm:prSet presAssocID="{5CA36447-99DC-43E6-98CD-4549D2ED2A7B}" presName="parTrans" presStyleLbl="sibTrans2D1" presStyleIdx="0" presStyleCnt="8"/>
      <dgm:spPr/>
    </dgm:pt>
    <dgm:pt modelId="{EBE71302-5684-4702-AE24-47826A9B29A0}" type="pres">
      <dgm:prSet presAssocID="{5CA36447-99DC-43E6-98CD-4549D2ED2A7B}" presName="connectorText" presStyleLbl="sibTrans2D1" presStyleIdx="0" presStyleCnt="8"/>
      <dgm:spPr/>
    </dgm:pt>
    <dgm:pt modelId="{A4882F27-BF5D-413C-8F6C-DD6266AB0C7A}" type="pres">
      <dgm:prSet presAssocID="{9F640D1B-281B-4E81-B57E-E4C67FDD851C}" presName="node" presStyleLbl="node1" presStyleIdx="0" presStyleCnt="8">
        <dgm:presLayoutVars>
          <dgm:bulletEnabled val="1"/>
        </dgm:presLayoutVars>
      </dgm:prSet>
      <dgm:spPr/>
    </dgm:pt>
    <dgm:pt modelId="{4233CA52-FA08-4836-B0F3-CD5CD7698202}" type="pres">
      <dgm:prSet presAssocID="{C0A2FF5B-4733-4D83-8E21-D1C6D0760ACB}" presName="parTrans" presStyleLbl="sibTrans2D1" presStyleIdx="1" presStyleCnt="8"/>
      <dgm:spPr/>
    </dgm:pt>
    <dgm:pt modelId="{17F8EB65-571D-4A34-8D92-6571A5527A35}" type="pres">
      <dgm:prSet presAssocID="{C0A2FF5B-4733-4D83-8E21-D1C6D0760ACB}" presName="connectorText" presStyleLbl="sibTrans2D1" presStyleIdx="1" presStyleCnt="8"/>
      <dgm:spPr/>
    </dgm:pt>
    <dgm:pt modelId="{26661838-9ADB-42C3-8D13-D768F8307308}" type="pres">
      <dgm:prSet presAssocID="{55B2F195-F3A9-4D42-8723-6195F44DFC3A}" presName="node" presStyleLbl="node1" presStyleIdx="1" presStyleCnt="8">
        <dgm:presLayoutVars>
          <dgm:bulletEnabled val="1"/>
        </dgm:presLayoutVars>
      </dgm:prSet>
      <dgm:spPr/>
    </dgm:pt>
    <dgm:pt modelId="{671DD65B-1206-4792-8A1E-EFFF35DA36C3}" type="pres">
      <dgm:prSet presAssocID="{3081491F-3049-47D4-AB99-1045E58127C9}" presName="parTrans" presStyleLbl="sibTrans2D1" presStyleIdx="2" presStyleCnt="8"/>
      <dgm:spPr/>
    </dgm:pt>
    <dgm:pt modelId="{B9DC739F-6C44-4576-A78F-BB50D3529C69}" type="pres">
      <dgm:prSet presAssocID="{3081491F-3049-47D4-AB99-1045E58127C9}" presName="connectorText" presStyleLbl="sibTrans2D1" presStyleIdx="2" presStyleCnt="8"/>
      <dgm:spPr/>
    </dgm:pt>
    <dgm:pt modelId="{4DF2765A-BBD7-4DD7-A52D-406A6505DA20}" type="pres">
      <dgm:prSet presAssocID="{5DDAD8E0-4216-4939-9A8C-78C240EC2C5C}" presName="node" presStyleLbl="node1" presStyleIdx="2" presStyleCnt="8">
        <dgm:presLayoutVars>
          <dgm:bulletEnabled val="1"/>
        </dgm:presLayoutVars>
      </dgm:prSet>
      <dgm:spPr/>
    </dgm:pt>
    <dgm:pt modelId="{E8BB41BB-6208-48B1-BAD3-05A3892C60AE}" type="pres">
      <dgm:prSet presAssocID="{26A2870B-A3C4-43FF-81AA-E6B85C396CCA}" presName="parTrans" presStyleLbl="sibTrans2D1" presStyleIdx="3" presStyleCnt="8"/>
      <dgm:spPr/>
    </dgm:pt>
    <dgm:pt modelId="{01E7E441-E140-4CC7-B648-997E605080CB}" type="pres">
      <dgm:prSet presAssocID="{26A2870B-A3C4-43FF-81AA-E6B85C396CCA}" presName="connectorText" presStyleLbl="sibTrans2D1" presStyleIdx="3" presStyleCnt="8"/>
      <dgm:spPr/>
    </dgm:pt>
    <dgm:pt modelId="{919364DA-7D32-4445-9809-6E17BDAAFE38}" type="pres">
      <dgm:prSet presAssocID="{B0D5AC58-6C8C-453B-8B89-06F7B8143534}" presName="node" presStyleLbl="node1" presStyleIdx="3" presStyleCnt="8">
        <dgm:presLayoutVars>
          <dgm:bulletEnabled val="1"/>
        </dgm:presLayoutVars>
      </dgm:prSet>
      <dgm:spPr/>
    </dgm:pt>
    <dgm:pt modelId="{EFB317F2-B279-45F8-98DE-C5C9436F034A}" type="pres">
      <dgm:prSet presAssocID="{F12020E6-651C-407B-92F9-876E16348C4A}" presName="parTrans" presStyleLbl="sibTrans2D1" presStyleIdx="4" presStyleCnt="8"/>
      <dgm:spPr/>
    </dgm:pt>
    <dgm:pt modelId="{D9A09DD9-7A88-48ED-90F9-B35E3AB48AA8}" type="pres">
      <dgm:prSet presAssocID="{F12020E6-651C-407B-92F9-876E16348C4A}" presName="connectorText" presStyleLbl="sibTrans2D1" presStyleIdx="4" presStyleCnt="8"/>
      <dgm:spPr/>
    </dgm:pt>
    <dgm:pt modelId="{5AA5DEF8-9A2E-4504-B06A-A125D7B342E1}" type="pres">
      <dgm:prSet presAssocID="{6E0CB812-667D-43E4-B6EE-B3BBC8377101}" presName="node" presStyleLbl="node1" presStyleIdx="4" presStyleCnt="8">
        <dgm:presLayoutVars>
          <dgm:bulletEnabled val="1"/>
        </dgm:presLayoutVars>
      </dgm:prSet>
      <dgm:spPr/>
    </dgm:pt>
    <dgm:pt modelId="{E5B6E0A1-CFD5-40FE-8B56-DA81C07BEFF6}" type="pres">
      <dgm:prSet presAssocID="{E5DF9028-F767-451F-A465-F65E968F793C}" presName="parTrans" presStyleLbl="sibTrans2D1" presStyleIdx="5" presStyleCnt="8"/>
      <dgm:spPr/>
    </dgm:pt>
    <dgm:pt modelId="{B8480FDF-3FD0-42C7-A7DC-00CD43356CEF}" type="pres">
      <dgm:prSet presAssocID="{E5DF9028-F767-451F-A465-F65E968F793C}" presName="connectorText" presStyleLbl="sibTrans2D1" presStyleIdx="5" presStyleCnt="8"/>
      <dgm:spPr/>
    </dgm:pt>
    <dgm:pt modelId="{AD6E0B9C-F6C4-47CC-AF3A-CBC9914703AF}" type="pres">
      <dgm:prSet presAssocID="{845BDF4B-68C6-40D6-AD16-F8C4751715EF}" presName="node" presStyleLbl="node1" presStyleIdx="5" presStyleCnt="8">
        <dgm:presLayoutVars>
          <dgm:bulletEnabled val="1"/>
        </dgm:presLayoutVars>
      </dgm:prSet>
      <dgm:spPr/>
    </dgm:pt>
    <dgm:pt modelId="{817074EE-01B5-4173-B987-CC378C359B61}" type="pres">
      <dgm:prSet presAssocID="{59C0830B-4896-410D-84A5-A895D47FA7C7}" presName="parTrans" presStyleLbl="sibTrans2D1" presStyleIdx="6" presStyleCnt="8"/>
      <dgm:spPr/>
    </dgm:pt>
    <dgm:pt modelId="{6035C1F0-C31D-4DF9-9C42-05BE182B3ED8}" type="pres">
      <dgm:prSet presAssocID="{59C0830B-4896-410D-84A5-A895D47FA7C7}" presName="connectorText" presStyleLbl="sibTrans2D1" presStyleIdx="6" presStyleCnt="8"/>
      <dgm:spPr/>
    </dgm:pt>
    <dgm:pt modelId="{AC6A1D21-8DBC-4612-9B0A-20739D3B6FC3}" type="pres">
      <dgm:prSet presAssocID="{A4B14144-95D4-4CD7-AA37-8F7341A57B3F}" presName="node" presStyleLbl="node1" presStyleIdx="6" presStyleCnt="8">
        <dgm:presLayoutVars>
          <dgm:bulletEnabled val="1"/>
        </dgm:presLayoutVars>
      </dgm:prSet>
      <dgm:spPr/>
    </dgm:pt>
    <dgm:pt modelId="{E635E380-8268-42D7-A528-9A3D6CB47095}" type="pres">
      <dgm:prSet presAssocID="{825FDC79-4B20-4DC1-84C2-B8C152F6E103}" presName="parTrans" presStyleLbl="sibTrans2D1" presStyleIdx="7" presStyleCnt="8"/>
      <dgm:spPr/>
    </dgm:pt>
    <dgm:pt modelId="{BF3812F3-1E47-46D3-963B-C5CCEF5443CC}" type="pres">
      <dgm:prSet presAssocID="{825FDC79-4B20-4DC1-84C2-B8C152F6E103}" presName="connectorText" presStyleLbl="sibTrans2D1" presStyleIdx="7" presStyleCnt="8"/>
      <dgm:spPr/>
    </dgm:pt>
    <dgm:pt modelId="{B049C1BC-7A3D-4BC0-921D-099207254E78}" type="pres">
      <dgm:prSet presAssocID="{F44FDE38-F15C-499A-AF6D-F90DE3417CBB}" presName="node" presStyleLbl="node1" presStyleIdx="7" presStyleCnt="8">
        <dgm:presLayoutVars>
          <dgm:bulletEnabled val="1"/>
        </dgm:presLayoutVars>
      </dgm:prSet>
      <dgm:spPr/>
    </dgm:pt>
  </dgm:ptLst>
  <dgm:cxnLst>
    <dgm:cxn modelId="{B332C3B6-0D71-482A-9206-E0C88A473898}" srcId="{7DA144CE-9CCF-43F8-A630-F68E75D42E6B}" destId="{F44FDE38-F15C-499A-AF6D-F90DE3417CBB}" srcOrd="7" destOrd="0" parTransId="{825FDC79-4B20-4DC1-84C2-B8C152F6E103}" sibTransId="{6BB61725-5F1C-439D-BA4B-F8B579C43BEA}"/>
    <dgm:cxn modelId="{A55DB1DC-FE5B-4365-B0AD-46FDF6960949}" type="presOf" srcId="{3081491F-3049-47D4-AB99-1045E58127C9}" destId="{B9DC739F-6C44-4576-A78F-BB50D3529C69}" srcOrd="1" destOrd="0" presId="urn:microsoft.com/office/officeart/2005/8/layout/radial5"/>
    <dgm:cxn modelId="{09B6C9A1-0033-4232-92D8-5D3D5B9AB2E2}" type="presOf" srcId="{C0A2FF5B-4733-4D83-8E21-D1C6D0760ACB}" destId="{4233CA52-FA08-4836-B0F3-CD5CD7698202}" srcOrd="0" destOrd="0" presId="urn:microsoft.com/office/officeart/2005/8/layout/radial5"/>
    <dgm:cxn modelId="{1E2C5A9E-9E23-4117-8313-2AC3D3283253}" type="presOf" srcId="{B0D5AC58-6C8C-453B-8B89-06F7B8143534}" destId="{919364DA-7D32-4445-9809-6E17BDAAFE38}" srcOrd="0" destOrd="0" presId="urn:microsoft.com/office/officeart/2005/8/layout/radial5"/>
    <dgm:cxn modelId="{15A40932-83DA-4EB8-8D17-8F9DFABC6854}" type="presOf" srcId="{A4B14144-95D4-4CD7-AA37-8F7341A57B3F}" destId="{AC6A1D21-8DBC-4612-9B0A-20739D3B6FC3}" srcOrd="0" destOrd="0" presId="urn:microsoft.com/office/officeart/2005/8/layout/radial5"/>
    <dgm:cxn modelId="{1A7C5C91-81D2-4226-A7F1-B3249015CFB7}" type="presOf" srcId="{F12020E6-651C-407B-92F9-876E16348C4A}" destId="{EFB317F2-B279-45F8-98DE-C5C9436F034A}" srcOrd="0" destOrd="0" presId="urn:microsoft.com/office/officeart/2005/8/layout/radial5"/>
    <dgm:cxn modelId="{422FC477-22DE-4C8F-AAB3-07AF51BE043A}" type="presOf" srcId="{5CA36447-99DC-43E6-98CD-4549D2ED2A7B}" destId="{EBE71302-5684-4702-AE24-47826A9B29A0}" srcOrd="1" destOrd="0" presId="urn:microsoft.com/office/officeart/2005/8/layout/radial5"/>
    <dgm:cxn modelId="{49A99B2D-C820-483F-B02D-E46EDAB9704F}" type="presOf" srcId="{E5DF9028-F767-451F-A465-F65E968F793C}" destId="{B8480FDF-3FD0-42C7-A7DC-00CD43356CEF}" srcOrd="1" destOrd="0" presId="urn:microsoft.com/office/officeart/2005/8/layout/radial5"/>
    <dgm:cxn modelId="{1A05A96A-6564-4E80-95CE-DE47DF6414ED}" type="presOf" srcId="{F12020E6-651C-407B-92F9-876E16348C4A}" destId="{D9A09DD9-7A88-48ED-90F9-B35E3AB48AA8}" srcOrd="1" destOrd="0" presId="urn:microsoft.com/office/officeart/2005/8/layout/radial5"/>
    <dgm:cxn modelId="{9DA6AA05-A3AE-4426-BA30-A2F3AB36673C}" srcId="{7DA144CE-9CCF-43F8-A630-F68E75D42E6B}" destId="{9F640D1B-281B-4E81-B57E-E4C67FDD851C}" srcOrd="0" destOrd="0" parTransId="{5CA36447-99DC-43E6-98CD-4549D2ED2A7B}" sibTransId="{3E14D75A-CEC0-4B3C-9F30-E8B5C6CFD19B}"/>
    <dgm:cxn modelId="{F2DE6C82-12BF-4B85-BB2F-56500436D935}" type="presOf" srcId="{C0A2FF5B-4733-4D83-8E21-D1C6D0760ACB}" destId="{17F8EB65-571D-4A34-8D92-6571A5527A35}" srcOrd="1" destOrd="0" presId="urn:microsoft.com/office/officeart/2005/8/layout/radial5"/>
    <dgm:cxn modelId="{D0C65029-C4AE-48F4-9F93-635D3CC50D09}" type="presOf" srcId="{7DA144CE-9CCF-43F8-A630-F68E75D42E6B}" destId="{A3D98A85-66A8-4B5E-A3AE-8233030933F0}" srcOrd="0" destOrd="0" presId="urn:microsoft.com/office/officeart/2005/8/layout/radial5"/>
    <dgm:cxn modelId="{05354510-1195-4327-8501-CC53779F9871}" type="presOf" srcId="{26A2870B-A3C4-43FF-81AA-E6B85C396CCA}" destId="{01E7E441-E140-4CC7-B648-997E605080CB}" srcOrd="1" destOrd="0" presId="urn:microsoft.com/office/officeart/2005/8/layout/radial5"/>
    <dgm:cxn modelId="{8E4A91AB-58D4-440D-BE8F-B4B76B9E5E92}" type="presOf" srcId="{845BDF4B-68C6-40D6-AD16-F8C4751715EF}" destId="{AD6E0B9C-F6C4-47CC-AF3A-CBC9914703AF}" srcOrd="0" destOrd="0" presId="urn:microsoft.com/office/officeart/2005/8/layout/radial5"/>
    <dgm:cxn modelId="{8397BD26-9EA3-4698-8298-FE674B6EE8FC}" type="presOf" srcId="{59C0830B-4896-410D-84A5-A895D47FA7C7}" destId="{6035C1F0-C31D-4DF9-9C42-05BE182B3ED8}" srcOrd="1" destOrd="0" presId="urn:microsoft.com/office/officeart/2005/8/layout/radial5"/>
    <dgm:cxn modelId="{1038E43F-9055-42A0-A4F5-536E88425A78}" type="presOf" srcId="{F44FDE38-F15C-499A-AF6D-F90DE3417CBB}" destId="{B049C1BC-7A3D-4BC0-921D-099207254E78}" srcOrd="0" destOrd="0" presId="urn:microsoft.com/office/officeart/2005/8/layout/radial5"/>
    <dgm:cxn modelId="{0E176278-0CEF-44A8-AC60-6428942BBDEA}" type="presOf" srcId="{E5DF9028-F767-451F-A465-F65E968F793C}" destId="{E5B6E0A1-CFD5-40FE-8B56-DA81C07BEFF6}" srcOrd="0" destOrd="0" presId="urn:microsoft.com/office/officeart/2005/8/layout/radial5"/>
    <dgm:cxn modelId="{9668C519-0B21-4BCA-9559-925CC5B99243}" type="presOf" srcId="{825FDC79-4B20-4DC1-84C2-B8C152F6E103}" destId="{BF3812F3-1E47-46D3-963B-C5CCEF5443CC}" srcOrd="1" destOrd="0" presId="urn:microsoft.com/office/officeart/2005/8/layout/radial5"/>
    <dgm:cxn modelId="{323A3AE2-ADD4-49D4-9B50-361932709A76}" srcId="{7DA144CE-9CCF-43F8-A630-F68E75D42E6B}" destId="{6E0CB812-667D-43E4-B6EE-B3BBC8377101}" srcOrd="4" destOrd="0" parTransId="{F12020E6-651C-407B-92F9-876E16348C4A}" sibTransId="{A559AC6C-58B3-4761-B029-CD59E28A5D74}"/>
    <dgm:cxn modelId="{FD4EB11F-73F1-48AC-B520-5D504ECD2F95}" srcId="{7DA144CE-9CCF-43F8-A630-F68E75D42E6B}" destId="{5DDAD8E0-4216-4939-9A8C-78C240EC2C5C}" srcOrd="2" destOrd="0" parTransId="{3081491F-3049-47D4-AB99-1045E58127C9}" sibTransId="{77CB5D03-89E1-4C04-AA23-F06995972BFE}"/>
    <dgm:cxn modelId="{B413B4C5-CA9F-44C3-9C83-052420250D88}" type="presOf" srcId="{3081491F-3049-47D4-AB99-1045E58127C9}" destId="{671DD65B-1206-4792-8A1E-EFFF35DA36C3}" srcOrd="0" destOrd="0" presId="urn:microsoft.com/office/officeart/2005/8/layout/radial5"/>
    <dgm:cxn modelId="{615B4539-1D2D-4920-9A43-5A472374E799}" type="presOf" srcId="{5CA36447-99DC-43E6-98CD-4549D2ED2A7B}" destId="{D6BA8FE2-5C79-4D85-BD0F-4B0C983A7B49}" srcOrd="0" destOrd="0" presId="urn:microsoft.com/office/officeart/2005/8/layout/radial5"/>
    <dgm:cxn modelId="{216E1DB2-0E2F-4C22-8938-1044BC09CCB3}" srcId="{7DA144CE-9CCF-43F8-A630-F68E75D42E6B}" destId="{A4B14144-95D4-4CD7-AA37-8F7341A57B3F}" srcOrd="6" destOrd="0" parTransId="{59C0830B-4896-410D-84A5-A895D47FA7C7}" sibTransId="{1664D164-B325-4D33-9947-F93B3995C4AE}"/>
    <dgm:cxn modelId="{E0902FDF-AC6E-4647-B510-6938F77B0852}" type="presOf" srcId="{9F640D1B-281B-4E81-B57E-E4C67FDD851C}" destId="{A4882F27-BF5D-413C-8F6C-DD6266AB0C7A}" srcOrd="0" destOrd="0" presId="urn:microsoft.com/office/officeart/2005/8/layout/radial5"/>
    <dgm:cxn modelId="{B17AB7E1-6854-4C3E-BDF1-560F42B15747}" type="presOf" srcId="{5DDAD8E0-4216-4939-9A8C-78C240EC2C5C}" destId="{4DF2765A-BBD7-4DD7-A52D-406A6505DA20}" srcOrd="0" destOrd="0" presId="urn:microsoft.com/office/officeart/2005/8/layout/radial5"/>
    <dgm:cxn modelId="{4809D87D-9A90-442F-BCC7-B89CA325F6FA}" srcId="{7DA144CE-9CCF-43F8-A630-F68E75D42E6B}" destId="{B0D5AC58-6C8C-453B-8B89-06F7B8143534}" srcOrd="3" destOrd="0" parTransId="{26A2870B-A3C4-43FF-81AA-E6B85C396CCA}" sibTransId="{228FE6B4-5463-4BCF-90E1-E0379D65D7DD}"/>
    <dgm:cxn modelId="{C8F77241-18AC-4352-ADA3-8CF1F6A9F2FA}" type="presOf" srcId="{59C0830B-4896-410D-84A5-A895D47FA7C7}" destId="{817074EE-01B5-4173-B987-CC378C359B61}" srcOrd="0" destOrd="0" presId="urn:microsoft.com/office/officeart/2005/8/layout/radial5"/>
    <dgm:cxn modelId="{1664D4E4-2868-4A8F-8032-894DFE117BFB}" srcId="{7DA144CE-9CCF-43F8-A630-F68E75D42E6B}" destId="{55B2F195-F3A9-4D42-8723-6195F44DFC3A}" srcOrd="1" destOrd="0" parTransId="{C0A2FF5B-4733-4D83-8E21-D1C6D0760ACB}" sibTransId="{7EF220A7-6B88-4DA3-B7B5-C4C0955363DD}"/>
    <dgm:cxn modelId="{9AF225F0-0193-4B6F-A64B-FA20D7E97380}" type="presOf" srcId="{55B2F195-F3A9-4D42-8723-6195F44DFC3A}" destId="{26661838-9ADB-42C3-8D13-D768F8307308}" srcOrd="0" destOrd="0" presId="urn:microsoft.com/office/officeart/2005/8/layout/radial5"/>
    <dgm:cxn modelId="{2DB981DD-BB2C-4FB7-81C2-A49A0B305E8E}" type="presOf" srcId="{26A2870B-A3C4-43FF-81AA-E6B85C396CCA}" destId="{E8BB41BB-6208-48B1-BAD3-05A3892C60AE}" srcOrd="0" destOrd="0" presId="urn:microsoft.com/office/officeart/2005/8/layout/radial5"/>
    <dgm:cxn modelId="{4A0A5AB0-B135-470C-AF64-BFD67D005A5C}" type="presOf" srcId="{6E0CB812-667D-43E4-B6EE-B3BBC8377101}" destId="{5AA5DEF8-9A2E-4504-B06A-A125D7B342E1}" srcOrd="0" destOrd="0" presId="urn:microsoft.com/office/officeart/2005/8/layout/radial5"/>
    <dgm:cxn modelId="{B7C38D7D-4461-4061-8635-0A4110CE8E74}" type="presOf" srcId="{825FDC79-4B20-4DC1-84C2-B8C152F6E103}" destId="{E635E380-8268-42D7-A528-9A3D6CB47095}" srcOrd="0" destOrd="0" presId="urn:microsoft.com/office/officeart/2005/8/layout/radial5"/>
    <dgm:cxn modelId="{128319B4-537C-4C37-A7DF-CA82AEB21B4D}" srcId="{7DA144CE-9CCF-43F8-A630-F68E75D42E6B}" destId="{845BDF4B-68C6-40D6-AD16-F8C4751715EF}" srcOrd="5" destOrd="0" parTransId="{E5DF9028-F767-451F-A465-F65E968F793C}" sibTransId="{FAA3BC5C-3E59-4F2A-8467-ABC5EA5B4CE9}"/>
    <dgm:cxn modelId="{BA468B3D-FF0F-4C9C-ABBB-5FE5C8FD6E73}" type="presOf" srcId="{DB0F3D0E-B0DB-43C0-A7C0-06FFA390B129}" destId="{CDD95FA1-9C8A-4932-B98F-BBF33586E6FA}" srcOrd="0" destOrd="0" presId="urn:microsoft.com/office/officeart/2005/8/layout/radial5"/>
    <dgm:cxn modelId="{8F00373B-0334-4E78-A966-6E361E18E90C}" srcId="{DB0F3D0E-B0DB-43C0-A7C0-06FFA390B129}" destId="{7DA144CE-9CCF-43F8-A630-F68E75D42E6B}" srcOrd="0" destOrd="0" parTransId="{A2DCB1B7-0EF9-4825-B1DB-AC0A72BB644E}" sibTransId="{A20E5B1E-D750-4135-8E9D-F7FAEF4A9409}"/>
    <dgm:cxn modelId="{82A67EA8-769E-4F01-9132-7C9B3FB025B3}" type="presParOf" srcId="{CDD95FA1-9C8A-4932-B98F-BBF33586E6FA}" destId="{A3D98A85-66A8-4B5E-A3AE-8233030933F0}" srcOrd="0" destOrd="0" presId="urn:microsoft.com/office/officeart/2005/8/layout/radial5"/>
    <dgm:cxn modelId="{F260D7BB-5670-412B-AC60-FB931FAFD269}" type="presParOf" srcId="{CDD95FA1-9C8A-4932-B98F-BBF33586E6FA}" destId="{D6BA8FE2-5C79-4D85-BD0F-4B0C983A7B49}" srcOrd="1" destOrd="0" presId="urn:microsoft.com/office/officeart/2005/8/layout/radial5"/>
    <dgm:cxn modelId="{48F1D8EE-FA55-445E-B262-3DE87D782187}" type="presParOf" srcId="{D6BA8FE2-5C79-4D85-BD0F-4B0C983A7B49}" destId="{EBE71302-5684-4702-AE24-47826A9B29A0}" srcOrd="0" destOrd="0" presId="urn:microsoft.com/office/officeart/2005/8/layout/radial5"/>
    <dgm:cxn modelId="{66DCDB5B-426B-431E-B206-7A99312D4A7B}" type="presParOf" srcId="{CDD95FA1-9C8A-4932-B98F-BBF33586E6FA}" destId="{A4882F27-BF5D-413C-8F6C-DD6266AB0C7A}" srcOrd="2" destOrd="0" presId="urn:microsoft.com/office/officeart/2005/8/layout/radial5"/>
    <dgm:cxn modelId="{295C4399-C1D1-4553-A1C0-4AD95CF14A52}" type="presParOf" srcId="{CDD95FA1-9C8A-4932-B98F-BBF33586E6FA}" destId="{4233CA52-FA08-4836-B0F3-CD5CD7698202}" srcOrd="3" destOrd="0" presId="urn:microsoft.com/office/officeart/2005/8/layout/radial5"/>
    <dgm:cxn modelId="{BCD64619-E372-4D2A-83F8-4A0726A74AF7}" type="presParOf" srcId="{4233CA52-FA08-4836-B0F3-CD5CD7698202}" destId="{17F8EB65-571D-4A34-8D92-6571A5527A35}" srcOrd="0" destOrd="0" presId="urn:microsoft.com/office/officeart/2005/8/layout/radial5"/>
    <dgm:cxn modelId="{C50D1CBB-D129-4B84-96D9-5D9A7885E47A}" type="presParOf" srcId="{CDD95FA1-9C8A-4932-B98F-BBF33586E6FA}" destId="{26661838-9ADB-42C3-8D13-D768F8307308}" srcOrd="4" destOrd="0" presId="urn:microsoft.com/office/officeart/2005/8/layout/radial5"/>
    <dgm:cxn modelId="{CD7CE498-7F1D-43AF-9422-10A0DEFA183F}" type="presParOf" srcId="{CDD95FA1-9C8A-4932-B98F-BBF33586E6FA}" destId="{671DD65B-1206-4792-8A1E-EFFF35DA36C3}" srcOrd="5" destOrd="0" presId="urn:microsoft.com/office/officeart/2005/8/layout/radial5"/>
    <dgm:cxn modelId="{DC4E3218-5D56-4E83-8F29-1BDAC0EFA258}" type="presParOf" srcId="{671DD65B-1206-4792-8A1E-EFFF35DA36C3}" destId="{B9DC739F-6C44-4576-A78F-BB50D3529C69}" srcOrd="0" destOrd="0" presId="urn:microsoft.com/office/officeart/2005/8/layout/radial5"/>
    <dgm:cxn modelId="{D0BE195C-AEAC-460C-A2BC-B1D0BFB4E348}" type="presParOf" srcId="{CDD95FA1-9C8A-4932-B98F-BBF33586E6FA}" destId="{4DF2765A-BBD7-4DD7-A52D-406A6505DA20}" srcOrd="6" destOrd="0" presId="urn:microsoft.com/office/officeart/2005/8/layout/radial5"/>
    <dgm:cxn modelId="{EDB2F796-64B4-4CF5-BD12-F3E15B492C14}" type="presParOf" srcId="{CDD95FA1-9C8A-4932-B98F-BBF33586E6FA}" destId="{E8BB41BB-6208-48B1-BAD3-05A3892C60AE}" srcOrd="7" destOrd="0" presId="urn:microsoft.com/office/officeart/2005/8/layout/radial5"/>
    <dgm:cxn modelId="{C22001D3-4305-4FAD-A157-B23EEEB21B4D}" type="presParOf" srcId="{E8BB41BB-6208-48B1-BAD3-05A3892C60AE}" destId="{01E7E441-E140-4CC7-B648-997E605080CB}" srcOrd="0" destOrd="0" presId="urn:microsoft.com/office/officeart/2005/8/layout/radial5"/>
    <dgm:cxn modelId="{1448B2FC-7773-4F6D-BD87-7592A3801ED5}" type="presParOf" srcId="{CDD95FA1-9C8A-4932-B98F-BBF33586E6FA}" destId="{919364DA-7D32-4445-9809-6E17BDAAFE38}" srcOrd="8" destOrd="0" presId="urn:microsoft.com/office/officeart/2005/8/layout/radial5"/>
    <dgm:cxn modelId="{E1A93B3B-C5F2-46C2-A24A-039DD91E2C96}" type="presParOf" srcId="{CDD95FA1-9C8A-4932-B98F-BBF33586E6FA}" destId="{EFB317F2-B279-45F8-98DE-C5C9436F034A}" srcOrd="9" destOrd="0" presId="urn:microsoft.com/office/officeart/2005/8/layout/radial5"/>
    <dgm:cxn modelId="{DD8B7322-6B95-41DD-B05F-7E7A2EE98F1B}" type="presParOf" srcId="{EFB317F2-B279-45F8-98DE-C5C9436F034A}" destId="{D9A09DD9-7A88-48ED-90F9-B35E3AB48AA8}" srcOrd="0" destOrd="0" presId="urn:microsoft.com/office/officeart/2005/8/layout/radial5"/>
    <dgm:cxn modelId="{C5B3EF0B-D9D8-4159-AAAC-0F28FAFCBD9B}" type="presParOf" srcId="{CDD95FA1-9C8A-4932-B98F-BBF33586E6FA}" destId="{5AA5DEF8-9A2E-4504-B06A-A125D7B342E1}" srcOrd="10" destOrd="0" presId="urn:microsoft.com/office/officeart/2005/8/layout/radial5"/>
    <dgm:cxn modelId="{E2EAEF43-1843-4BB0-B986-E25A606203BE}" type="presParOf" srcId="{CDD95FA1-9C8A-4932-B98F-BBF33586E6FA}" destId="{E5B6E0A1-CFD5-40FE-8B56-DA81C07BEFF6}" srcOrd="11" destOrd="0" presId="urn:microsoft.com/office/officeart/2005/8/layout/radial5"/>
    <dgm:cxn modelId="{49A557D1-5B96-477E-97AE-18B208BE16BB}" type="presParOf" srcId="{E5B6E0A1-CFD5-40FE-8B56-DA81C07BEFF6}" destId="{B8480FDF-3FD0-42C7-A7DC-00CD43356CEF}" srcOrd="0" destOrd="0" presId="urn:microsoft.com/office/officeart/2005/8/layout/radial5"/>
    <dgm:cxn modelId="{D9E62950-D62D-4F2F-82A3-743311714F1E}" type="presParOf" srcId="{CDD95FA1-9C8A-4932-B98F-BBF33586E6FA}" destId="{AD6E0B9C-F6C4-47CC-AF3A-CBC9914703AF}" srcOrd="12" destOrd="0" presId="urn:microsoft.com/office/officeart/2005/8/layout/radial5"/>
    <dgm:cxn modelId="{9DC881E5-32D5-487C-B266-FB899DB93D10}" type="presParOf" srcId="{CDD95FA1-9C8A-4932-B98F-BBF33586E6FA}" destId="{817074EE-01B5-4173-B987-CC378C359B61}" srcOrd="13" destOrd="0" presId="urn:microsoft.com/office/officeart/2005/8/layout/radial5"/>
    <dgm:cxn modelId="{E34CC47B-9945-4224-A78A-9ABD767A1BAC}" type="presParOf" srcId="{817074EE-01B5-4173-B987-CC378C359B61}" destId="{6035C1F0-C31D-4DF9-9C42-05BE182B3ED8}" srcOrd="0" destOrd="0" presId="urn:microsoft.com/office/officeart/2005/8/layout/radial5"/>
    <dgm:cxn modelId="{A90D56CB-0DE3-4B2F-8584-F49A54E9BCE7}" type="presParOf" srcId="{CDD95FA1-9C8A-4932-B98F-BBF33586E6FA}" destId="{AC6A1D21-8DBC-4612-9B0A-20739D3B6FC3}" srcOrd="14" destOrd="0" presId="urn:microsoft.com/office/officeart/2005/8/layout/radial5"/>
    <dgm:cxn modelId="{5E92F6C9-C956-4F6F-8041-59A04866C3AE}" type="presParOf" srcId="{CDD95FA1-9C8A-4932-B98F-BBF33586E6FA}" destId="{E635E380-8268-42D7-A528-9A3D6CB47095}" srcOrd="15" destOrd="0" presId="urn:microsoft.com/office/officeart/2005/8/layout/radial5"/>
    <dgm:cxn modelId="{43D5B578-2EC5-421B-B689-D79029102A82}" type="presParOf" srcId="{E635E380-8268-42D7-A528-9A3D6CB47095}" destId="{BF3812F3-1E47-46D3-963B-C5CCEF5443CC}" srcOrd="0" destOrd="0" presId="urn:microsoft.com/office/officeart/2005/8/layout/radial5"/>
    <dgm:cxn modelId="{87CE42A0-AB88-49DF-84C4-2F28350C5555}" type="presParOf" srcId="{CDD95FA1-9C8A-4932-B98F-BBF33586E6FA}" destId="{B049C1BC-7A3D-4BC0-921D-099207254E78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98A85-66A8-4B5E-A3AE-8233030933F0}">
      <dsp:nvSpPr>
        <dsp:cNvPr id="0" name=""/>
        <dsp:cNvSpPr/>
      </dsp:nvSpPr>
      <dsp:spPr>
        <a:xfrm>
          <a:off x="1674274" y="1152216"/>
          <a:ext cx="1620002" cy="16200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UMI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</a:p>
      </dsp:txBody>
      <dsp:txXfrm>
        <a:off x="1911518" y="1389460"/>
        <a:ext cx="1145514" cy="1145514"/>
      </dsp:txXfrm>
    </dsp:sp>
    <dsp:sp modelId="{D6BA8FE2-5C79-4D85-BD0F-4B0C983A7B49}">
      <dsp:nvSpPr>
        <dsp:cNvPr id="0" name=""/>
        <dsp:cNvSpPr/>
      </dsp:nvSpPr>
      <dsp:spPr>
        <a:xfrm rot="16200000">
          <a:off x="2415673" y="858391"/>
          <a:ext cx="137203" cy="336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6254" y="946280"/>
        <a:ext cx="96042" cy="201925"/>
      </dsp:txXfrm>
    </dsp:sp>
    <dsp:sp modelId="{A4882F27-BF5D-413C-8F6C-DD6266AB0C7A}">
      <dsp:nvSpPr>
        <dsp:cNvPr id="0" name=""/>
        <dsp:cNvSpPr/>
      </dsp:nvSpPr>
      <dsp:spPr>
        <a:xfrm>
          <a:off x="2038852" y="2496"/>
          <a:ext cx="890845" cy="8908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Blog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69313" y="132957"/>
        <a:ext cx="629923" cy="629923"/>
      </dsp:txXfrm>
    </dsp:sp>
    <dsp:sp modelId="{4233CA52-FA08-4836-B0F3-CD5CD7698202}">
      <dsp:nvSpPr>
        <dsp:cNvPr id="0" name=""/>
        <dsp:cNvSpPr/>
      </dsp:nvSpPr>
      <dsp:spPr>
        <a:xfrm rot="18900000">
          <a:off x="3077211" y="1132409"/>
          <a:ext cx="137203" cy="336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3239" y="1214270"/>
        <a:ext cx="96042" cy="201925"/>
      </dsp:txXfrm>
    </dsp:sp>
    <dsp:sp modelId="{26661838-9ADB-42C3-8D13-D768F8307308}">
      <dsp:nvSpPr>
        <dsp:cNvPr id="0" name=""/>
        <dsp:cNvSpPr/>
      </dsp:nvSpPr>
      <dsp:spPr>
        <a:xfrm>
          <a:off x="3109623" y="446024"/>
          <a:ext cx="890845" cy="89084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BlogList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0084" y="576485"/>
        <a:ext cx="629923" cy="629923"/>
      </dsp:txXfrm>
    </dsp:sp>
    <dsp:sp modelId="{671DD65B-1206-4792-8A1E-EFFF35DA36C3}">
      <dsp:nvSpPr>
        <dsp:cNvPr id="0" name=""/>
        <dsp:cNvSpPr/>
      </dsp:nvSpPr>
      <dsp:spPr>
        <a:xfrm>
          <a:off x="3351229" y="1793946"/>
          <a:ext cx="137203" cy="336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1229" y="1861254"/>
        <a:ext cx="96042" cy="201925"/>
      </dsp:txXfrm>
    </dsp:sp>
    <dsp:sp modelId="{4DF2765A-BBD7-4DD7-A52D-406A6505DA20}">
      <dsp:nvSpPr>
        <dsp:cNvPr id="0" name=""/>
        <dsp:cNvSpPr/>
      </dsp:nvSpPr>
      <dsp:spPr>
        <a:xfrm>
          <a:off x="3553150" y="1516794"/>
          <a:ext cx="890845" cy="89084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BlogTag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3611" y="1647255"/>
        <a:ext cx="629923" cy="629923"/>
      </dsp:txXfrm>
    </dsp:sp>
    <dsp:sp modelId="{E8BB41BB-6208-48B1-BAD3-05A3892C60AE}">
      <dsp:nvSpPr>
        <dsp:cNvPr id="0" name=""/>
        <dsp:cNvSpPr/>
      </dsp:nvSpPr>
      <dsp:spPr>
        <a:xfrm rot="2700000">
          <a:off x="3077211" y="2455484"/>
          <a:ext cx="137203" cy="336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3239" y="2508239"/>
        <a:ext cx="96042" cy="201925"/>
      </dsp:txXfrm>
    </dsp:sp>
    <dsp:sp modelId="{919364DA-7D32-4445-9809-6E17BDAAFE38}">
      <dsp:nvSpPr>
        <dsp:cNvPr id="0" name=""/>
        <dsp:cNvSpPr/>
      </dsp:nvSpPr>
      <dsp:spPr>
        <a:xfrm>
          <a:off x="3109623" y="2587565"/>
          <a:ext cx="890845" cy="89084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Setting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0084" y="2718026"/>
        <a:ext cx="629923" cy="629923"/>
      </dsp:txXfrm>
    </dsp:sp>
    <dsp:sp modelId="{EFB317F2-B279-45F8-98DE-C5C9436F034A}">
      <dsp:nvSpPr>
        <dsp:cNvPr id="0" name=""/>
        <dsp:cNvSpPr/>
      </dsp:nvSpPr>
      <dsp:spPr>
        <a:xfrm rot="5400000">
          <a:off x="2415673" y="2729501"/>
          <a:ext cx="137203" cy="336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6254" y="2776229"/>
        <a:ext cx="96042" cy="201925"/>
      </dsp:txXfrm>
    </dsp:sp>
    <dsp:sp modelId="{5AA5DEF8-9A2E-4504-B06A-A125D7B342E1}">
      <dsp:nvSpPr>
        <dsp:cNvPr id="0" name=""/>
        <dsp:cNvSpPr/>
      </dsp:nvSpPr>
      <dsp:spPr>
        <a:xfrm>
          <a:off x="2038852" y="3031092"/>
          <a:ext cx="890845" cy="89084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Account</a:t>
          </a:r>
          <a:endParaRPr lang="zh-CN" alt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69313" y="3161553"/>
        <a:ext cx="629923" cy="629923"/>
      </dsp:txXfrm>
    </dsp:sp>
    <dsp:sp modelId="{E5B6E0A1-CFD5-40FE-8B56-DA81C07BEFF6}">
      <dsp:nvSpPr>
        <dsp:cNvPr id="0" name=""/>
        <dsp:cNvSpPr/>
      </dsp:nvSpPr>
      <dsp:spPr>
        <a:xfrm rot="8100000">
          <a:off x="1754136" y="2455484"/>
          <a:ext cx="137203" cy="336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89269" y="2508239"/>
        <a:ext cx="96042" cy="201925"/>
      </dsp:txXfrm>
    </dsp:sp>
    <dsp:sp modelId="{AD6E0B9C-F6C4-47CC-AF3A-CBC9914703AF}">
      <dsp:nvSpPr>
        <dsp:cNvPr id="0" name=""/>
        <dsp:cNvSpPr/>
      </dsp:nvSpPr>
      <dsp:spPr>
        <a:xfrm>
          <a:off x="968082" y="2587565"/>
          <a:ext cx="890845" cy="8908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Permission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98543" y="2718026"/>
        <a:ext cx="629923" cy="629923"/>
      </dsp:txXfrm>
    </dsp:sp>
    <dsp:sp modelId="{817074EE-01B5-4173-B987-CC378C359B61}">
      <dsp:nvSpPr>
        <dsp:cNvPr id="0" name=""/>
        <dsp:cNvSpPr/>
      </dsp:nvSpPr>
      <dsp:spPr>
        <a:xfrm rot="10800000">
          <a:off x="1480118" y="1793946"/>
          <a:ext cx="137203" cy="336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521279" y="1861254"/>
        <a:ext cx="96042" cy="201925"/>
      </dsp:txXfrm>
    </dsp:sp>
    <dsp:sp modelId="{AC6A1D21-8DBC-4612-9B0A-20739D3B6FC3}">
      <dsp:nvSpPr>
        <dsp:cNvPr id="0" name=""/>
        <dsp:cNvSpPr/>
      </dsp:nvSpPr>
      <dsp:spPr>
        <a:xfrm>
          <a:off x="524554" y="1516794"/>
          <a:ext cx="890845" cy="89084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Profile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5015" y="1647255"/>
        <a:ext cx="629923" cy="629923"/>
      </dsp:txXfrm>
    </dsp:sp>
    <dsp:sp modelId="{E635E380-8268-42D7-A528-9A3D6CB47095}">
      <dsp:nvSpPr>
        <dsp:cNvPr id="0" name=""/>
        <dsp:cNvSpPr/>
      </dsp:nvSpPr>
      <dsp:spPr>
        <a:xfrm rot="13500000">
          <a:off x="1754136" y="1132409"/>
          <a:ext cx="137203" cy="336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1789269" y="1214270"/>
        <a:ext cx="96042" cy="201925"/>
      </dsp:txXfrm>
    </dsp:sp>
    <dsp:sp modelId="{B049C1BC-7A3D-4BC0-921D-099207254E78}">
      <dsp:nvSpPr>
        <dsp:cNvPr id="0" name=""/>
        <dsp:cNvSpPr/>
      </dsp:nvSpPr>
      <dsp:spPr>
        <a:xfrm>
          <a:off x="968082" y="446024"/>
          <a:ext cx="890845" cy="89084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EduExp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98543" y="576485"/>
        <a:ext cx="629923" cy="62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8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69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029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94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63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596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450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793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4656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165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550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关注点：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初期：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这个阶段前端职位从无到有刚刚兴起，相关的经验技术积累都还是空白，各种问题表现突出，主要包括：</a:t>
            </a:r>
          </a:p>
          <a:p>
            <a:endParaRPr lang="zh-CN" altLang="en-US" dirty="0"/>
          </a:p>
          <a:p>
            <a:r>
              <a:rPr lang="zh-CN" altLang="en-US" dirty="0"/>
              <a:t>  * 标准落后： 无统一标准，各大厂商使用各自的标准，差异化严重</a:t>
            </a:r>
          </a:p>
          <a:p>
            <a:r>
              <a:rPr lang="zh-CN" altLang="en-US" dirty="0"/>
              <a:t>  * 浏览器问题多： 浏览器漏洞及</a:t>
            </a:r>
            <a:r>
              <a:rPr lang="en-US" altLang="zh-CN" dirty="0"/>
              <a:t>BUG</a:t>
            </a:r>
            <a:r>
              <a:rPr lang="zh-CN" altLang="en-US" dirty="0"/>
              <a:t>比较多，新浏览器不断出现</a:t>
            </a:r>
          </a:p>
          <a:p>
            <a:r>
              <a:rPr lang="zh-CN" altLang="en-US" dirty="0"/>
              <a:t>  * 工程师专业能力较弱： 因为没有专门的前端职位，项目的前端更多的是从其他端过来兼职，对前端相关的专业程度不高，比较多的是将其他端的经验、方式方法套用到前端，所以直接导致的结果是产出的质量不高</a:t>
            </a:r>
          </a:p>
          <a:p>
            <a:endParaRPr lang="zh-CN" altLang="en-US" dirty="0"/>
          </a:p>
          <a:p>
            <a:r>
              <a:rPr lang="zh-CN" altLang="en-US" dirty="0"/>
              <a:t>在这个阶段行业聚焦的重点是如何统一规范、如何提升前端工程师的专业技能以提高生产效率产出高质量的产品，因此在这个阶段更多的是统一的规范如</a:t>
            </a:r>
            <a:r>
              <a:rPr lang="en-US" altLang="zh-CN" dirty="0"/>
              <a:t>W3C</a:t>
            </a:r>
            <a:r>
              <a:rPr lang="zh-CN" altLang="en-US" dirty="0"/>
              <a:t>、</a:t>
            </a:r>
            <a:r>
              <a:rPr lang="en-US" altLang="zh-CN" dirty="0"/>
              <a:t>ECMAScript</a:t>
            </a:r>
            <a:r>
              <a:rPr lang="zh-CN" altLang="en-US" dirty="0"/>
              <a:t>等的输出、各种平台适配的库、组件、框架和工具等等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中期：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个阶段前端已成为行业内的热门职位，并进入快速发展期，行业内通用的标准规范已形成，主流浏览器平台也逐渐稳定下来并进入快速发展阶段，一些问题较多的浏览器逐步退出历史舞台，各种库、组件、框架百花齐放，前端工程师的专业能力已非常强，是个工程师都能产出自己的库、框架、工具等，此时产品开发所需的各端已势均力敌，这个时候我们不再聚焦于如何去做适配、如何去写一套库或者框架这些问题，那么这个时候又出来一些新的问题：</a:t>
            </a:r>
          </a:p>
          <a:p>
            <a:endParaRPr lang="zh-CN" altLang="en-US" dirty="0"/>
          </a:p>
          <a:p>
            <a:r>
              <a:rPr lang="zh-CN" altLang="en-US" dirty="0"/>
              <a:t>  * 各端的协作： 因为各端都有自己的成熟解决方案，有自己专业的工程师负责自己端的开发，那么不同端之间的协作问题就比较突出了，特别是</a:t>
            </a:r>
            <a:r>
              <a:rPr lang="en-US" altLang="zh-CN" dirty="0"/>
              <a:t>WEB</a:t>
            </a:r>
            <a:r>
              <a:rPr lang="zh-CN" altLang="en-US" dirty="0"/>
              <a:t>系统，很多页面模板、接口依赖于后端的环境，那么如何更好的协调各端就是这个阶段的关注重点</a:t>
            </a:r>
          </a:p>
          <a:p>
            <a:r>
              <a:rPr lang="zh-CN" altLang="en-US" dirty="0"/>
              <a:t>  * 工程化问题： 互联网的发展已快到很多时候我们都很难预计和控制，项目中的问题也会迅速增长的多到难以解决，重复的问题也越来越频繁出现，这个时候很多企业包括我们开始抽象反复碰到的问题，归纳问题的特征，拆解问题，量化问题，逐步形成自己的工程化体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727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990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5684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78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1082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7998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5260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9241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8032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487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97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874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0490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541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1424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377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114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187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7285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534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3707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34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0400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15848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895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06622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50068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41556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411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0524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33639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16324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5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4364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71009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12797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4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508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58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946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185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2017/3/3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2017/3/3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2017/3/3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2017/3/3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github.com/NEYouFan/nej-toolkit-exampl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20/training/%E4%B8%93%E9%A2%98/Advanced.Javascript/Template-Based.Modular.Architecture/demo/web-app/src/html/app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20/training/%E4%B8%93%E9%A2%98/Advanced.Javascript/Template-Based.Modular.Architecture/demo/web-app/src/html/app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emf"/><Relationship Id="rId5" Type="http://schemas.openxmlformats.org/officeDocument/2006/relationships/hyperlink" Target="mailto:edu@corp.netease.com" TargetMode="External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YouFan/nej-toolkit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20/training/%E4%B8%93%E9%A2%98/Advanced.Javascript/Template-Based.Modular.Architecture/demo/web-app/src/html/app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20/training/%E4%B8%93%E9%A2%98/Advanced.Javascript/Template-Based.Modular.Architecture/demo/web-app/src/html/app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6"/>
          <p:cNvGrpSpPr/>
          <p:nvPr/>
        </p:nvGrpSpPr>
        <p:grpSpPr>
          <a:xfrm>
            <a:off x="0" y="3750477"/>
            <a:ext cx="9144000" cy="1393023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9264"/>
              <a:ext cx="9144000" cy="142873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206" y="5000636"/>
              <a:ext cx="1357322" cy="1000132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0" y="951570"/>
            <a:ext cx="9144000" cy="130772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6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前端模块管理</a:t>
            </a:r>
          </a:p>
        </p:txBody>
      </p:sp>
      <p:pic>
        <p:nvPicPr>
          <p:cNvPr id="11" name="图片 10" descr="封面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4393419"/>
            <a:ext cx="1429858" cy="2909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17794" y="2535746"/>
            <a:ext cx="370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教育产品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74581386"/>
              </p:ext>
            </p:extLst>
          </p:nvPr>
        </p:nvGraphicFramePr>
        <p:xfrm>
          <a:off x="2087724" y="430145"/>
          <a:ext cx="4968551" cy="392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54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3210091" y="1838365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块</a:t>
            </a:r>
          </a:p>
        </p:txBody>
      </p:sp>
    </p:spTree>
    <p:extLst>
      <p:ext uri="{BB962C8B-B14F-4D97-AF65-F5344CB8AC3E}">
        <p14:creationId xmlns:p14="http://schemas.microsoft.com/office/powerpoint/2010/main" val="2511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三要素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样式</a:t>
            </a:r>
            <a:endParaRPr lang="en-US" altLang="zh-CN" dirty="0"/>
          </a:p>
          <a:p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逻辑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</p:spTree>
    <p:extLst>
      <p:ext uri="{BB962C8B-B14F-4D97-AF65-F5344CB8AC3E}">
        <p14:creationId xmlns:p14="http://schemas.microsoft.com/office/powerpoint/2010/main" val="2268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713100"/>
            <a:ext cx="2844316" cy="3358526"/>
          </a:xfrm>
          <a:prstGeom prst="rect">
            <a:avLst/>
          </a:prstGeom>
        </p:spPr>
      </p:pic>
      <p:sp>
        <p:nvSpPr>
          <p:cNvPr id="5" name="箭头: 左弧形 4"/>
          <p:cNvSpPr/>
          <p:nvPr/>
        </p:nvSpPr>
        <p:spPr>
          <a:xfrm rot="10800000">
            <a:off x="5562110" y="2031690"/>
            <a:ext cx="540060" cy="1440160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左弧形 5"/>
          <p:cNvSpPr/>
          <p:nvPr/>
        </p:nvSpPr>
        <p:spPr>
          <a:xfrm rot="10800000">
            <a:off x="5562110" y="915566"/>
            <a:ext cx="774086" cy="2592288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986" y="3104578"/>
            <a:ext cx="1242138" cy="9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5112060" y="2193075"/>
            <a:ext cx="1116124" cy="4146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html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2193075"/>
            <a:ext cx="1116124" cy="4146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模  块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>
            <a:off x="4031940" y="2400415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31940" y="3443910"/>
            <a:ext cx="1116124" cy="4146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模  块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696" y="3443910"/>
            <a:ext cx="1116124" cy="4146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UMI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9" name="直接箭头连接符 8"/>
          <p:cNvCxnSpPr>
            <a:stCxn id="8" idx="3"/>
            <a:endCxn id="6" idx="1"/>
          </p:cNvCxnSpPr>
          <p:nvPr/>
        </p:nvCxnSpPr>
        <p:spPr>
          <a:xfrm>
            <a:off x="2951820" y="3651250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箭头: 上弧形 1"/>
          <p:cNvSpPr/>
          <p:nvPr/>
        </p:nvSpPr>
        <p:spPr>
          <a:xfrm>
            <a:off x="2339752" y="1356919"/>
            <a:ext cx="4644516" cy="720080"/>
          </a:xfrm>
          <a:prstGeom prst="curved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12413 -0.211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105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12014 -0.2117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-105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12205 -0.2117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13 -0.21173 L 0.12413 -0.0015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21173 L 0.12014 -3.4567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9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05 -0.21173 L 0.11997 -3.45679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45679E-6 L -0.00191 -0.2432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225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0.00209 -0.2432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1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45679E-6 L -0.00191 -0.2432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流程图: 接点 3"/>
          <p:cNvSpPr>
            <a:spLocks noChangeAspect="1"/>
          </p:cNvSpPr>
          <p:nvPr/>
        </p:nvSpPr>
        <p:spPr>
          <a:xfrm>
            <a:off x="2663769" y="80755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流程图: 接点 4"/>
          <p:cNvSpPr>
            <a:spLocks noChangeAspect="1"/>
          </p:cNvSpPr>
          <p:nvPr/>
        </p:nvSpPr>
        <p:spPr>
          <a:xfrm>
            <a:off x="1263297" y="1785350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流程图: 接点 5"/>
          <p:cNvSpPr>
            <a:spLocks noChangeAspect="1"/>
          </p:cNvSpPr>
          <p:nvPr/>
        </p:nvSpPr>
        <p:spPr>
          <a:xfrm>
            <a:off x="3978849" y="1785350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流程图: 接点 6"/>
          <p:cNvSpPr>
            <a:spLocks noChangeAspect="1"/>
          </p:cNvSpPr>
          <p:nvPr/>
        </p:nvSpPr>
        <p:spPr>
          <a:xfrm>
            <a:off x="537834" y="272441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流程图: 接点 7"/>
          <p:cNvSpPr>
            <a:spLocks noChangeAspect="1"/>
          </p:cNvSpPr>
          <p:nvPr/>
        </p:nvSpPr>
        <p:spPr>
          <a:xfrm>
            <a:off x="1905879" y="272441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流程图: 接点 8"/>
          <p:cNvSpPr>
            <a:spLocks noChangeAspect="1"/>
          </p:cNvSpPr>
          <p:nvPr/>
        </p:nvSpPr>
        <p:spPr>
          <a:xfrm>
            <a:off x="3277242" y="270829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流程图: 接点 9"/>
          <p:cNvSpPr>
            <a:spLocks noChangeAspect="1"/>
          </p:cNvSpPr>
          <p:nvPr/>
        </p:nvSpPr>
        <p:spPr>
          <a:xfrm>
            <a:off x="4787879" y="270829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1" name="流程图: 接点 10"/>
          <p:cNvSpPr>
            <a:spLocks noChangeAspect="1"/>
          </p:cNvSpPr>
          <p:nvPr/>
        </p:nvSpPr>
        <p:spPr>
          <a:xfrm>
            <a:off x="2523732" y="369931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2" name="流程图: 接点 11"/>
          <p:cNvSpPr>
            <a:spLocks noChangeAspect="1"/>
          </p:cNvSpPr>
          <p:nvPr/>
        </p:nvSpPr>
        <p:spPr>
          <a:xfrm>
            <a:off x="4023270" y="369652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3" name="连接符: 肘形 12"/>
          <p:cNvCxnSpPr>
            <a:endCxn id="5" idx="0"/>
          </p:cNvCxnSpPr>
          <p:nvPr/>
        </p:nvCxnSpPr>
        <p:spPr>
          <a:xfrm rot="5400000">
            <a:off x="1801344" y="760888"/>
            <a:ext cx="648452" cy="140047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endCxn id="6" idx="0"/>
          </p:cNvCxnSpPr>
          <p:nvPr/>
        </p:nvCxnSpPr>
        <p:spPr>
          <a:xfrm rot="16200000" flipH="1">
            <a:off x="3159119" y="803584"/>
            <a:ext cx="648452" cy="131507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5" idx="4"/>
            <a:endCxn id="7" idx="0"/>
          </p:cNvCxnSpPr>
          <p:nvPr/>
        </p:nvCxnSpPr>
        <p:spPr>
          <a:xfrm rot="5400000">
            <a:off x="755086" y="2054170"/>
            <a:ext cx="615032" cy="72546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5" idx="4"/>
            <a:endCxn id="8" idx="0"/>
          </p:cNvCxnSpPr>
          <p:nvPr/>
        </p:nvCxnSpPr>
        <p:spPr>
          <a:xfrm rot="16200000" flipH="1">
            <a:off x="1439108" y="2095610"/>
            <a:ext cx="615032" cy="642582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6" idx="4"/>
            <a:endCxn id="9" idx="0"/>
          </p:cNvCxnSpPr>
          <p:nvPr/>
        </p:nvCxnSpPr>
        <p:spPr>
          <a:xfrm rot="5400000">
            <a:off x="3490629" y="2058035"/>
            <a:ext cx="598906" cy="701607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6" idx="4"/>
            <a:endCxn id="10" idx="0"/>
          </p:cNvCxnSpPr>
          <p:nvPr/>
        </p:nvCxnSpPr>
        <p:spPr>
          <a:xfrm rot="16200000" flipH="1">
            <a:off x="4245947" y="2004323"/>
            <a:ext cx="598906" cy="80903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9" idx="4"/>
            <a:endCxn id="11" idx="0"/>
          </p:cNvCxnSpPr>
          <p:nvPr/>
        </p:nvCxnSpPr>
        <p:spPr>
          <a:xfrm rot="5400000">
            <a:off x="2729027" y="2989067"/>
            <a:ext cx="666992" cy="75351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9" idx="4"/>
            <a:endCxn id="12" idx="0"/>
          </p:cNvCxnSpPr>
          <p:nvPr/>
        </p:nvCxnSpPr>
        <p:spPr>
          <a:xfrm rot="16200000" flipH="1">
            <a:off x="3480193" y="2991411"/>
            <a:ext cx="664198" cy="74602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流程图: 接点 20"/>
          <p:cNvSpPr>
            <a:spLocks noChangeAspect="1"/>
          </p:cNvSpPr>
          <p:nvPr/>
        </p:nvSpPr>
        <p:spPr>
          <a:xfrm>
            <a:off x="2663768" y="808823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流程图: 接点 21"/>
          <p:cNvSpPr>
            <a:spLocks noChangeAspect="1"/>
          </p:cNvSpPr>
          <p:nvPr/>
        </p:nvSpPr>
        <p:spPr>
          <a:xfrm>
            <a:off x="3978276" y="1782245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流程图: 接点 22"/>
          <p:cNvSpPr>
            <a:spLocks noChangeAspect="1"/>
          </p:cNvSpPr>
          <p:nvPr/>
        </p:nvSpPr>
        <p:spPr>
          <a:xfrm>
            <a:off x="3277996" y="2710831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流程图: 接点 23"/>
          <p:cNvSpPr>
            <a:spLocks noChangeAspect="1"/>
          </p:cNvSpPr>
          <p:nvPr/>
        </p:nvSpPr>
        <p:spPr>
          <a:xfrm>
            <a:off x="4022518" y="3696524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/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3165124" y="798202"/>
            <a:ext cx="648452" cy="131507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/>
          <p:nvPr/>
        </p:nvCxnSpPr>
        <p:spPr>
          <a:xfrm rot="5400000">
            <a:off x="3490055" y="2056548"/>
            <a:ext cx="598906" cy="7016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/>
          <p:nvPr/>
        </p:nvCxnSpPr>
        <p:spPr>
          <a:xfrm rot="16200000" flipH="1">
            <a:off x="3480193" y="2989925"/>
            <a:ext cx="664198" cy="7460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88747" y="1744207"/>
            <a:ext cx="7425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/a/b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21930" y="3658486"/>
            <a:ext cx="1178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/a/b/c/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62860" y="1744207"/>
            <a:ext cx="28600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/module/b/index.html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62860" y="3658486"/>
            <a:ext cx="28392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/module/c/index.html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32" name="直接箭头连接符 31"/>
          <p:cNvCxnSpPr>
            <a:stCxn id="2" idx="3"/>
            <a:endCxn id="29" idx="1"/>
          </p:cNvCxnSpPr>
          <p:nvPr/>
        </p:nvCxnSpPr>
        <p:spPr>
          <a:xfrm>
            <a:off x="5131258" y="1944262"/>
            <a:ext cx="63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3"/>
            <a:endCxn id="30" idx="1"/>
          </p:cNvCxnSpPr>
          <p:nvPr/>
        </p:nvCxnSpPr>
        <p:spPr>
          <a:xfrm>
            <a:off x="5600826" y="3858541"/>
            <a:ext cx="162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62860" y="1133704"/>
            <a:ext cx="30123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/module/bb/index.html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66543" y="1744207"/>
            <a:ext cx="28600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b="1" strike="sngStrike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/module/b/index.html</a:t>
            </a:r>
            <a:endParaRPr lang="zh-CN" altLang="en-US" sz="2000" b="1" strike="sngStrike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41" name="连接符: 肘形 40"/>
          <p:cNvCxnSpPr>
            <a:stCxn id="2" idx="0"/>
            <a:endCxn id="37" idx="1"/>
          </p:cNvCxnSpPr>
          <p:nvPr/>
        </p:nvCxnSpPr>
        <p:spPr>
          <a:xfrm rot="5400000" flipH="1" flipV="1">
            <a:off x="5056207" y="1037555"/>
            <a:ext cx="410448" cy="1002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" grpId="0"/>
      <p:bldP spid="28" grpId="0"/>
      <p:bldP spid="29" grpId="0"/>
      <p:bldP spid="30" grpId="0"/>
      <p:bldP spid="37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5" name="矩形 4"/>
          <p:cNvSpPr/>
          <p:nvPr/>
        </p:nvSpPr>
        <p:spPr>
          <a:xfrm>
            <a:off x="3545886" y="2607171"/>
            <a:ext cx="2052228" cy="6947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M1</a:t>
            </a:r>
            <a:endParaRPr lang="zh-CN" altLang="en-US" dirty="0"/>
          </a:p>
        </p:txBody>
      </p:sp>
      <p:sp>
        <p:nvSpPr>
          <p:cNvPr id="6" name="直角三角形 5"/>
          <p:cNvSpPr/>
          <p:nvPr/>
        </p:nvSpPr>
        <p:spPr>
          <a:xfrm rot="18885611">
            <a:off x="3832964" y="2458472"/>
            <a:ext cx="296059" cy="30625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8885611">
            <a:off x="4978973" y="2458473"/>
            <a:ext cx="296059" cy="30625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8885611">
            <a:off x="4423970" y="3144362"/>
            <a:ext cx="296059" cy="30625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45887" y="1241574"/>
            <a:ext cx="882098" cy="6947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M2</a:t>
            </a:r>
            <a:endParaRPr lang="zh-CN" altLang="en-US" dirty="0"/>
          </a:p>
        </p:txBody>
      </p:sp>
      <p:sp>
        <p:nvSpPr>
          <p:cNvPr id="10" name="直角三角形 9"/>
          <p:cNvSpPr/>
          <p:nvPr/>
        </p:nvSpPr>
        <p:spPr>
          <a:xfrm rot="18885611">
            <a:off x="3832001" y="1782791"/>
            <a:ext cx="297985" cy="30434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5953" y="1241574"/>
            <a:ext cx="882098" cy="694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M3</a:t>
            </a:r>
            <a:endParaRPr lang="zh-CN" altLang="en-US" dirty="0"/>
          </a:p>
        </p:txBody>
      </p:sp>
      <p:sp>
        <p:nvSpPr>
          <p:cNvPr id="12" name="直角三角形 11"/>
          <p:cNvSpPr/>
          <p:nvPr/>
        </p:nvSpPr>
        <p:spPr>
          <a:xfrm rot="18885611">
            <a:off x="4978973" y="1778764"/>
            <a:ext cx="296059" cy="30625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18885611">
            <a:off x="4978972" y="1087000"/>
            <a:ext cx="296059" cy="30625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6.17284E-7 L 0.00104 0.1280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38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00156 0.1305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17284E-7 L -0.00156 0.1280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63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20988E-6 L -0.00156 0.1345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66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17284E-7 L 2.22222E-6 0.1342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父子模块组合</a:t>
            </a:r>
            <a:endParaRPr lang="en-US" altLang="zh-CN" dirty="0"/>
          </a:p>
          <a:p>
            <a:r>
              <a:rPr lang="zh-CN" altLang="en-US" dirty="0"/>
              <a:t>私有模块组合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</p:spTree>
    <p:extLst>
      <p:ext uri="{BB962C8B-B14F-4D97-AF65-F5344CB8AC3E}">
        <p14:creationId xmlns:p14="http://schemas.microsoft.com/office/powerpoint/2010/main" val="15160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流程图: 接点 3"/>
          <p:cNvSpPr>
            <a:spLocks noChangeAspect="1"/>
          </p:cNvSpPr>
          <p:nvPr/>
        </p:nvSpPr>
        <p:spPr>
          <a:xfrm>
            <a:off x="2663769" y="80755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流程图: 接点 4"/>
          <p:cNvSpPr>
            <a:spLocks noChangeAspect="1"/>
          </p:cNvSpPr>
          <p:nvPr/>
        </p:nvSpPr>
        <p:spPr>
          <a:xfrm>
            <a:off x="1263297" y="1785350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流程图: 接点 5"/>
          <p:cNvSpPr>
            <a:spLocks noChangeAspect="1"/>
          </p:cNvSpPr>
          <p:nvPr/>
        </p:nvSpPr>
        <p:spPr>
          <a:xfrm>
            <a:off x="3978849" y="1785350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流程图: 接点 6"/>
          <p:cNvSpPr>
            <a:spLocks noChangeAspect="1"/>
          </p:cNvSpPr>
          <p:nvPr/>
        </p:nvSpPr>
        <p:spPr>
          <a:xfrm>
            <a:off x="537834" y="272441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流程图: 接点 7"/>
          <p:cNvSpPr>
            <a:spLocks noChangeAspect="1"/>
          </p:cNvSpPr>
          <p:nvPr/>
        </p:nvSpPr>
        <p:spPr>
          <a:xfrm>
            <a:off x="1905879" y="272441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流程图: 接点 8"/>
          <p:cNvSpPr>
            <a:spLocks noChangeAspect="1"/>
          </p:cNvSpPr>
          <p:nvPr/>
        </p:nvSpPr>
        <p:spPr>
          <a:xfrm>
            <a:off x="3277242" y="270829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流程图: 接点 9"/>
          <p:cNvSpPr>
            <a:spLocks noChangeAspect="1"/>
          </p:cNvSpPr>
          <p:nvPr/>
        </p:nvSpPr>
        <p:spPr>
          <a:xfrm>
            <a:off x="4787879" y="270829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1" name="流程图: 接点 10"/>
          <p:cNvSpPr>
            <a:spLocks noChangeAspect="1"/>
          </p:cNvSpPr>
          <p:nvPr/>
        </p:nvSpPr>
        <p:spPr>
          <a:xfrm>
            <a:off x="2523732" y="369931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2" name="流程图: 接点 11"/>
          <p:cNvSpPr>
            <a:spLocks noChangeAspect="1"/>
          </p:cNvSpPr>
          <p:nvPr/>
        </p:nvSpPr>
        <p:spPr>
          <a:xfrm>
            <a:off x="4023270" y="369652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3" name="连接符: 肘形 12"/>
          <p:cNvCxnSpPr>
            <a:endCxn id="5" idx="0"/>
          </p:cNvCxnSpPr>
          <p:nvPr/>
        </p:nvCxnSpPr>
        <p:spPr>
          <a:xfrm rot="5400000">
            <a:off x="1801344" y="760888"/>
            <a:ext cx="648452" cy="140047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endCxn id="6" idx="0"/>
          </p:cNvCxnSpPr>
          <p:nvPr/>
        </p:nvCxnSpPr>
        <p:spPr>
          <a:xfrm rot="16200000" flipH="1">
            <a:off x="3159119" y="803584"/>
            <a:ext cx="648452" cy="131507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5" idx="4"/>
            <a:endCxn id="7" idx="0"/>
          </p:cNvCxnSpPr>
          <p:nvPr/>
        </p:nvCxnSpPr>
        <p:spPr>
          <a:xfrm rot="5400000">
            <a:off x="755086" y="2054170"/>
            <a:ext cx="615032" cy="72546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5" idx="4"/>
            <a:endCxn id="8" idx="0"/>
          </p:cNvCxnSpPr>
          <p:nvPr/>
        </p:nvCxnSpPr>
        <p:spPr>
          <a:xfrm rot="16200000" flipH="1">
            <a:off x="1439108" y="2095610"/>
            <a:ext cx="615032" cy="642582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6" idx="4"/>
            <a:endCxn id="9" idx="0"/>
          </p:cNvCxnSpPr>
          <p:nvPr/>
        </p:nvCxnSpPr>
        <p:spPr>
          <a:xfrm rot="5400000">
            <a:off x="3490629" y="2058035"/>
            <a:ext cx="598906" cy="701607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6" idx="4"/>
            <a:endCxn id="10" idx="0"/>
          </p:cNvCxnSpPr>
          <p:nvPr/>
        </p:nvCxnSpPr>
        <p:spPr>
          <a:xfrm rot="16200000" flipH="1">
            <a:off x="4245947" y="2004323"/>
            <a:ext cx="598906" cy="80903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9" idx="4"/>
            <a:endCxn id="11" idx="0"/>
          </p:cNvCxnSpPr>
          <p:nvPr/>
        </p:nvCxnSpPr>
        <p:spPr>
          <a:xfrm rot="5400000">
            <a:off x="2729027" y="2989067"/>
            <a:ext cx="666992" cy="75351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9" idx="4"/>
            <a:endCxn id="12" idx="0"/>
          </p:cNvCxnSpPr>
          <p:nvPr/>
        </p:nvCxnSpPr>
        <p:spPr>
          <a:xfrm rot="16200000" flipH="1">
            <a:off x="3480193" y="2991411"/>
            <a:ext cx="664198" cy="74602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流程图: 接点 20"/>
          <p:cNvSpPr>
            <a:spLocks noChangeAspect="1"/>
          </p:cNvSpPr>
          <p:nvPr/>
        </p:nvSpPr>
        <p:spPr>
          <a:xfrm>
            <a:off x="2663768" y="808823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流程图: 接点 21"/>
          <p:cNvSpPr>
            <a:spLocks noChangeAspect="1"/>
          </p:cNvSpPr>
          <p:nvPr/>
        </p:nvSpPr>
        <p:spPr>
          <a:xfrm>
            <a:off x="3978276" y="1782245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流程图: 接点 22"/>
          <p:cNvSpPr>
            <a:spLocks noChangeAspect="1"/>
          </p:cNvSpPr>
          <p:nvPr/>
        </p:nvSpPr>
        <p:spPr>
          <a:xfrm>
            <a:off x="3277996" y="2710831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流程图: 接点 23"/>
          <p:cNvSpPr>
            <a:spLocks noChangeAspect="1"/>
          </p:cNvSpPr>
          <p:nvPr/>
        </p:nvSpPr>
        <p:spPr>
          <a:xfrm>
            <a:off x="4022518" y="3696524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/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3165124" y="798202"/>
            <a:ext cx="648452" cy="131507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/>
          <p:nvPr/>
        </p:nvCxnSpPr>
        <p:spPr>
          <a:xfrm rot="5400000">
            <a:off x="3490055" y="2056548"/>
            <a:ext cx="598906" cy="7016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/>
          <p:nvPr/>
        </p:nvCxnSpPr>
        <p:spPr>
          <a:xfrm rot="16200000" flipH="1">
            <a:off x="3480193" y="2989925"/>
            <a:ext cx="664198" cy="7460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流程图: 接点 29"/>
          <p:cNvSpPr>
            <a:spLocks noChangeAspect="1"/>
          </p:cNvSpPr>
          <p:nvPr/>
        </p:nvSpPr>
        <p:spPr>
          <a:xfrm>
            <a:off x="3983527" y="1785276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36196" y="1563638"/>
            <a:ext cx="1440160" cy="6326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module-b</a:t>
            </a:r>
            <a:endParaRPr lang="zh-CN" altLang="en-US" dirty="0"/>
          </a:p>
        </p:txBody>
      </p:sp>
      <p:sp>
        <p:nvSpPr>
          <p:cNvPr id="32" name="直角三角形 31"/>
          <p:cNvSpPr/>
          <p:nvPr/>
        </p:nvSpPr>
        <p:spPr>
          <a:xfrm rot="7990480">
            <a:off x="6912224" y="2037152"/>
            <a:ext cx="291167" cy="3150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7990480">
            <a:off x="6912224" y="1411186"/>
            <a:ext cx="291167" cy="3150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>
            <a:spLocks noChangeAspect="1"/>
          </p:cNvSpPr>
          <p:nvPr/>
        </p:nvSpPr>
        <p:spPr>
          <a:xfrm>
            <a:off x="4021766" y="3698010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/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196" y="3625646"/>
            <a:ext cx="1440160" cy="482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module-c</a:t>
            </a:r>
            <a:endParaRPr lang="zh-CN" altLang="en-US" dirty="0"/>
          </a:p>
        </p:txBody>
      </p:sp>
      <p:sp>
        <p:nvSpPr>
          <p:cNvPr id="37" name="直角三角形 36"/>
          <p:cNvSpPr/>
          <p:nvPr/>
        </p:nvSpPr>
        <p:spPr>
          <a:xfrm rot="7990480">
            <a:off x="6912224" y="3473194"/>
            <a:ext cx="291167" cy="3150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884368" y="2192308"/>
            <a:ext cx="986167" cy="40011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parent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40" name="连接符: 肘形 39"/>
          <p:cNvCxnSpPr>
            <a:stCxn id="32" idx="5"/>
            <a:endCxn id="38" idx="1"/>
          </p:cNvCxnSpPr>
          <p:nvPr/>
        </p:nvCxnSpPr>
        <p:spPr>
          <a:xfrm rot="16200000" flipH="1">
            <a:off x="7372245" y="1880239"/>
            <a:ext cx="197685" cy="826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00121 -0.2771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38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5E-6 -0.2783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7" grpId="0" animBg="1"/>
      <p:bldP spid="37" grpId="1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流程图: 接点 3"/>
          <p:cNvSpPr>
            <a:spLocks noChangeAspect="1"/>
          </p:cNvSpPr>
          <p:nvPr/>
        </p:nvSpPr>
        <p:spPr>
          <a:xfrm>
            <a:off x="2663769" y="80755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流程图: 接点 4"/>
          <p:cNvSpPr>
            <a:spLocks noChangeAspect="1"/>
          </p:cNvSpPr>
          <p:nvPr/>
        </p:nvSpPr>
        <p:spPr>
          <a:xfrm>
            <a:off x="1263297" y="1785350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流程图: 接点 5"/>
          <p:cNvSpPr>
            <a:spLocks noChangeAspect="1"/>
          </p:cNvSpPr>
          <p:nvPr/>
        </p:nvSpPr>
        <p:spPr>
          <a:xfrm>
            <a:off x="3978849" y="1785350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流程图: 接点 6"/>
          <p:cNvSpPr>
            <a:spLocks noChangeAspect="1"/>
          </p:cNvSpPr>
          <p:nvPr/>
        </p:nvSpPr>
        <p:spPr>
          <a:xfrm>
            <a:off x="537834" y="272441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流程图: 接点 7"/>
          <p:cNvSpPr>
            <a:spLocks noChangeAspect="1"/>
          </p:cNvSpPr>
          <p:nvPr/>
        </p:nvSpPr>
        <p:spPr>
          <a:xfrm>
            <a:off x="1905879" y="272441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流程图: 接点 8"/>
          <p:cNvSpPr>
            <a:spLocks noChangeAspect="1"/>
          </p:cNvSpPr>
          <p:nvPr/>
        </p:nvSpPr>
        <p:spPr>
          <a:xfrm>
            <a:off x="3277242" y="270829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流程图: 接点 9"/>
          <p:cNvSpPr>
            <a:spLocks noChangeAspect="1"/>
          </p:cNvSpPr>
          <p:nvPr/>
        </p:nvSpPr>
        <p:spPr>
          <a:xfrm>
            <a:off x="4787879" y="270829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1" name="流程图: 接点 10"/>
          <p:cNvSpPr>
            <a:spLocks noChangeAspect="1"/>
          </p:cNvSpPr>
          <p:nvPr/>
        </p:nvSpPr>
        <p:spPr>
          <a:xfrm>
            <a:off x="2523732" y="369931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2" name="流程图: 接点 11"/>
          <p:cNvSpPr>
            <a:spLocks noChangeAspect="1"/>
          </p:cNvSpPr>
          <p:nvPr/>
        </p:nvSpPr>
        <p:spPr>
          <a:xfrm>
            <a:off x="4023270" y="369652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3" name="连接符: 肘形 12"/>
          <p:cNvCxnSpPr>
            <a:endCxn id="5" idx="0"/>
          </p:cNvCxnSpPr>
          <p:nvPr/>
        </p:nvCxnSpPr>
        <p:spPr>
          <a:xfrm rot="5400000">
            <a:off x="1801344" y="760888"/>
            <a:ext cx="648452" cy="140047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endCxn id="6" idx="0"/>
          </p:cNvCxnSpPr>
          <p:nvPr/>
        </p:nvCxnSpPr>
        <p:spPr>
          <a:xfrm rot="16200000" flipH="1">
            <a:off x="3159119" y="803584"/>
            <a:ext cx="648452" cy="131507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5" idx="4"/>
            <a:endCxn id="7" idx="0"/>
          </p:cNvCxnSpPr>
          <p:nvPr/>
        </p:nvCxnSpPr>
        <p:spPr>
          <a:xfrm rot="5400000">
            <a:off x="755086" y="2054170"/>
            <a:ext cx="615032" cy="72546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5" idx="4"/>
            <a:endCxn id="8" idx="0"/>
          </p:cNvCxnSpPr>
          <p:nvPr/>
        </p:nvCxnSpPr>
        <p:spPr>
          <a:xfrm rot="16200000" flipH="1">
            <a:off x="1439108" y="2095610"/>
            <a:ext cx="615032" cy="642582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6" idx="4"/>
            <a:endCxn id="9" idx="0"/>
          </p:cNvCxnSpPr>
          <p:nvPr/>
        </p:nvCxnSpPr>
        <p:spPr>
          <a:xfrm rot="5400000">
            <a:off x="3490629" y="2058035"/>
            <a:ext cx="598906" cy="701607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6" idx="4"/>
            <a:endCxn id="10" idx="0"/>
          </p:cNvCxnSpPr>
          <p:nvPr/>
        </p:nvCxnSpPr>
        <p:spPr>
          <a:xfrm rot="16200000" flipH="1">
            <a:off x="4245947" y="2004323"/>
            <a:ext cx="598906" cy="80903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9" idx="4"/>
            <a:endCxn id="11" idx="0"/>
          </p:cNvCxnSpPr>
          <p:nvPr/>
        </p:nvCxnSpPr>
        <p:spPr>
          <a:xfrm rot="5400000">
            <a:off x="2729027" y="2989067"/>
            <a:ext cx="666992" cy="75351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9" idx="4"/>
            <a:endCxn id="12" idx="0"/>
          </p:cNvCxnSpPr>
          <p:nvPr/>
        </p:nvCxnSpPr>
        <p:spPr>
          <a:xfrm rot="16200000" flipH="1">
            <a:off x="3480193" y="2991411"/>
            <a:ext cx="664198" cy="74602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流程图: 接点 20"/>
          <p:cNvSpPr>
            <a:spLocks noChangeAspect="1"/>
          </p:cNvSpPr>
          <p:nvPr/>
        </p:nvSpPr>
        <p:spPr>
          <a:xfrm>
            <a:off x="2663768" y="808823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流程图: 接点 21"/>
          <p:cNvSpPr>
            <a:spLocks noChangeAspect="1"/>
          </p:cNvSpPr>
          <p:nvPr/>
        </p:nvSpPr>
        <p:spPr>
          <a:xfrm>
            <a:off x="3978276" y="1782245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流程图: 接点 22"/>
          <p:cNvSpPr>
            <a:spLocks noChangeAspect="1"/>
          </p:cNvSpPr>
          <p:nvPr/>
        </p:nvSpPr>
        <p:spPr>
          <a:xfrm>
            <a:off x="3277996" y="2710831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流程图: 接点 23"/>
          <p:cNvSpPr>
            <a:spLocks noChangeAspect="1"/>
          </p:cNvSpPr>
          <p:nvPr/>
        </p:nvSpPr>
        <p:spPr>
          <a:xfrm>
            <a:off x="4022518" y="3696524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/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3165124" y="798202"/>
            <a:ext cx="648452" cy="131507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/>
          <p:nvPr/>
        </p:nvCxnSpPr>
        <p:spPr>
          <a:xfrm rot="5400000">
            <a:off x="3490055" y="2056548"/>
            <a:ext cx="598906" cy="7016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/>
          <p:nvPr/>
        </p:nvCxnSpPr>
        <p:spPr>
          <a:xfrm rot="16200000" flipH="1">
            <a:off x="3480193" y="2989925"/>
            <a:ext cx="664198" cy="7460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流程图: 接点 27"/>
          <p:cNvSpPr>
            <a:spLocks noChangeAspect="1"/>
          </p:cNvSpPr>
          <p:nvPr/>
        </p:nvSpPr>
        <p:spPr>
          <a:xfrm>
            <a:off x="3983527" y="1785276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0" name="流程图: 接点 29"/>
          <p:cNvSpPr>
            <a:spLocks noChangeAspect="1"/>
          </p:cNvSpPr>
          <p:nvPr/>
        </p:nvSpPr>
        <p:spPr>
          <a:xfrm>
            <a:off x="7128284" y="1524672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b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1" name="流程图: 接点 30"/>
          <p:cNvSpPr>
            <a:spLocks noChangeAspect="1"/>
          </p:cNvSpPr>
          <p:nvPr/>
        </p:nvSpPr>
        <p:spPr>
          <a:xfrm>
            <a:off x="6402821" y="2463739"/>
            <a:ext cx="509439" cy="324035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b1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32" name="流程图: 接点 31"/>
          <p:cNvSpPr>
            <a:spLocks noChangeAspect="1"/>
          </p:cNvSpPr>
          <p:nvPr/>
        </p:nvSpPr>
        <p:spPr>
          <a:xfrm>
            <a:off x="7770866" y="2463739"/>
            <a:ext cx="545550" cy="324035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b2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33" name="连接符: 肘形 32"/>
          <p:cNvCxnSpPr>
            <a:stCxn id="30" idx="4"/>
            <a:endCxn id="31" idx="0"/>
          </p:cNvCxnSpPr>
          <p:nvPr/>
        </p:nvCxnSpPr>
        <p:spPr>
          <a:xfrm rot="5400000">
            <a:off x="6666415" y="1839834"/>
            <a:ext cx="615032" cy="63277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stCxn id="30" idx="4"/>
            <a:endCxn id="32" idx="0"/>
          </p:cNvCxnSpPr>
          <p:nvPr/>
        </p:nvCxnSpPr>
        <p:spPr>
          <a:xfrm rot="16200000" flipH="1">
            <a:off x="7359464" y="1779562"/>
            <a:ext cx="615032" cy="753321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流程图: 接点 37"/>
          <p:cNvSpPr>
            <a:spLocks noChangeAspect="1"/>
          </p:cNvSpPr>
          <p:nvPr/>
        </p:nvSpPr>
        <p:spPr>
          <a:xfrm>
            <a:off x="7128000" y="80849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?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39" name="连接符: 肘形 38"/>
          <p:cNvCxnSpPr>
            <a:stCxn id="38" idx="4"/>
            <a:endCxn id="30" idx="0"/>
          </p:cNvCxnSpPr>
          <p:nvPr/>
        </p:nvCxnSpPr>
        <p:spPr>
          <a:xfrm rot="16200000" flipH="1">
            <a:off x="7094107" y="1328458"/>
            <a:ext cx="392143" cy="284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360022" y="3321565"/>
            <a:ext cx="1156194" cy="1068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module-b</a:t>
            </a:r>
            <a:endParaRPr lang="zh-CN" altLang="en-US" dirty="0"/>
          </a:p>
        </p:txBody>
      </p:sp>
      <p:sp>
        <p:nvSpPr>
          <p:cNvPr id="44" name="直角三角形 43"/>
          <p:cNvSpPr/>
          <p:nvPr/>
        </p:nvSpPr>
        <p:spPr>
          <a:xfrm rot="7985521">
            <a:off x="5792536" y="4232346"/>
            <a:ext cx="291167" cy="3150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直角三角形 44"/>
          <p:cNvSpPr/>
          <p:nvPr/>
        </p:nvSpPr>
        <p:spPr>
          <a:xfrm rot="2601655">
            <a:off x="6370633" y="3378403"/>
            <a:ext cx="291167" cy="3150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直角三角形 45"/>
          <p:cNvSpPr/>
          <p:nvPr/>
        </p:nvSpPr>
        <p:spPr>
          <a:xfrm rot="2584503">
            <a:off x="6366238" y="4024482"/>
            <a:ext cx="291167" cy="3150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452071" y="3321444"/>
            <a:ext cx="1313758" cy="5266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module-b1</a:t>
            </a:r>
            <a:endParaRPr lang="zh-CN" altLang="en-US" dirty="0"/>
          </a:p>
        </p:txBody>
      </p:sp>
      <p:sp>
        <p:nvSpPr>
          <p:cNvPr id="48" name="直角三角形 47"/>
          <p:cNvSpPr/>
          <p:nvPr/>
        </p:nvSpPr>
        <p:spPr>
          <a:xfrm rot="2601655">
            <a:off x="7306486" y="3378404"/>
            <a:ext cx="291167" cy="3150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452071" y="3892550"/>
            <a:ext cx="1313758" cy="4979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module-b2</a:t>
            </a:r>
            <a:endParaRPr lang="zh-CN" altLang="en-US" dirty="0"/>
          </a:p>
        </p:txBody>
      </p:sp>
      <p:sp>
        <p:nvSpPr>
          <p:cNvPr id="52" name="直角三角形 51"/>
          <p:cNvSpPr/>
          <p:nvPr/>
        </p:nvSpPr>
        <p:spPr>
          <a:xfrm rot="2601655">
            <a:off x="7306486" y="4018535"/>
            <a:ext cx="291167" cy="3150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58025E-6 L -0.1033 -0.0006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32099E-6 L -0.10226 -0.00062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08642E-6 L -0.1033 -0.00062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3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32099E-6 L -0.10226 -0.00062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UMI</a:t>
            </a:r>
          </a:p>
          <a:p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/>
              <a:t>调度</a:t>
            </a:r>
            <a:endParaRPr lang="en-US" altLang="zh-CN" dirty="0"/>
          </a:p>
          <a:p>
            <a:r>
              <a:rPr lang="zh-CN" altLang="en-US" dirty="0"/>
              <a:t>范例</a:t>
            </a:r>
            <a:endParaRPr lang="en-US" altLang="zh-CN" dirty="0"/>
          </a:p>
          <a:p>
            <a:r>
              <a:rPr lang="zh-CN" altLang="en-US" dirty="0"/>
              <a:t>发布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</p:spTree>
    <p:extLst>
      <p:ext uri="{BB962C8B-B14F-4D97-AF65-F5344CB8AC3E}">
        <p14:creationId xmlns:p14="http://schemas.microsoft.com/office/powerpoint/2010/main" val="313958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3210090" y="1838365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zh-CN" alt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度</a:t>
            </a:r>
          </a:p>
        </p:txBody>
      </p:sp>
    </p:spTree>
    <p:extLst>
      <p:ext uri="{BB962C8B-B14F-4D97-AF65-F5344CB8AC3E}">
        <p14:creationId xmlns:p14="http://schemas.microsoft.com/office/powerpoint/2010/main" val="40705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endParaRPr lang="en-US" altLang="zh-CN" dirty="0"/>
          </a:p>
          <a:p>
            <a:r>
              <a:rPr lang="zh-CN" altLang="en-US" dirty="0"/>
              <a:t>刷新</a:t>
            </a:r>
            <a:endParaRPr lang="en-US" altLang="zh-CN" dirty="0"/>
          </a:p>
          <a:p>
            <a:r>
              <a:rPr lang="zh-CN" altLang="en-US" dirty="0"/>
              <a:t>隐藏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</p:spTree>
    <p:extLst>
      <p:ext uri="{BB962C8B-B14F-4D97-AF65-F5344CB8AC3E}">
        <p14:creationId xmlns:p14="http://schemas.microsoft.com/office/powerpoint/2010/main" val="1083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流程图: 接点 3"/>
          <p:cNvSpPr>
            <a:spLocks noChangeAspect="1"/>
          </p:cNvSpPr>
          <p:nvPr/>
        </p:nvSpPr>
        <p:spPr>
          <a:xfrm>
            <a:off x="4414427" y="95438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流程图: 接点 4"/>
          <p:cNvSpPr>
            <a:spLocks noChangeAspect="1"/>
          </p:cNvSpPr>
          <p:nvPr/>
        </p:nvSpPr>
        <p:spPr>
          <a:xfrm>
            <a:off x="3013955" y="190982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b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流程图: 接点 5"/>
          <p:cNvSpPr>
            <a:spLocks noChangeAspect="1"/>
          </p:cNvSpPr>
          <p:nvPr/>
        </p:nvSpPr>
        <p:spPr>
          <a:xfrm>
            <a:off x="5729507" y="190982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流程图: 接点 6"/>
          <p:cNvSpPr>
            <a:spLocks noChangeAspect="1"/>
          </p:cNvSpPr>
          <p:nvPr/>
        </p:nvSpPr>
        <p:spPr>
          <a:xfrm>
            <a:off x="2288492" y="284889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c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流程图: 接点 7"/>
          <p:cNvSpPr>
            <a:spLocks noChangeAspect="1"/>
          </p:cNvSpPr>
          <p:nvPr/>
        </p:nvSpPr>
        <p:spPr>
          <a:xfrm>
            <a:off x="3656537" y="284889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d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流程图: 接点 8"/>
          <p:cNvSpPr>
            <a:spLocks noChangeAspect="1"/>
          </p:cNvSpPr>
          <p:nvPr/>
        </p:nvSpPr>
        <p:spPr>
          <a:xfrm>
            <a:off x="5027900" y="283276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f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流程图: 接点 9"/>
          <p:cNvSpPr>
            <a:spLocks noChangeAspect="1"/>
          </p:cNvSpPr>
          <p:nvPr/>
        </p:nvSpPr>
        <p:spPr>
          <a:xfrm>
            <a:off x="6538537" y="283276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g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1" name="流程图: 接点 10"/>
          <p:cNvSpPr>
            <a:spLocks noChangeAspect="1"/>
          </p:cNvSpPr>
          <p:nvPr/>
        </p:nvSpPr>
        <p:spPr>
          <a:xfrm>
            <a:off x="4274390" y="3823795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h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2" name="流程图: 接点 11"/>
          <p:cNvSpPr>
            <a:spLocks noChangeAspect="1"/>
          </p:cNvSpPr>
          <p:nvPr/>
        </p:nvSpPr>
        <p:spPr>
          <a:xfrm>
            <a:off x="5773928" y="382100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mic Sans MS" panose="030F0702030302020204" pitchFamily="66" charset="0"/>
              </a:rPr>
              <a:t>i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3" name="连接符: 肘形 12"/>
          <p:cNvCxnSpPr>
            <a:endCxn id="5" idx="0"/>
          </p:cNvCxnSpPr>
          <p:nvPr/>
        </p:nvCxnSpPr>
        <p:spPr>
          <a:xfrm rot="5400000">
            <a:off x="3552002" y="885365"/>
            <a:ext cx="648452" cy="140047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endCxn id="6" idx="0"/>
          </p:cNvCxnSpPr>
          <p:nvPr/>
        </p:nvCxnSpPr>
        <p:spPr>
          <a:xfrm rot="16200000" flipH="1">
            <a:off x="4909777" y="928061"/>
            <a:ext cx="648452" cy="131507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5" idx="4"/>
            <a:endCxn id="7" idx="0"/>
          </p:cNvCxnSpPr>
          <p:nvPr/>
        </p:nvCxnSpPr>
        <p:spPr>
          <a:xfrm rot="5400000">
            <a:off x="2505744" y="2178647"/>
            <a:ext cx="615032" cy="72546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5" idx="4"/>
            <a:endCxn id="8" idx="0"/>
          </p:cNvCxnSpPr>
          <p:nvPr/>
        </p:nvCxnSpPr>
        <p:spPr>
          <a:xfrm rot="16200000" flipH="1">
            <a:off x="3189766" y="2220087"/>
            <a:ext cx="615032" cy="642582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6" idx="4"/>
            <a:endCxn id="9" idx="0"/>
          </p:cNvCxnSpPr>
          <p:nvPr/>
        </p:nvCxnSpPr>
        <p:spPr>
          <a:xfrm rot="5400000">
            <a:off x="5241287" y="2182512"/>
            <a:ext cx="598906" cy="701607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6" idx="4"/>
            <a:endCxn id="10" idx="0"/>
          </p:cNvCxnSpPr>
          <p:nvPr/>
        </p:nvCxnSpPr>
        <p:spPr>
          <a:xfrm rot="16200000" flipH="1">
            <a:off x="5996605" y="2128800"/>
            <a:ext cx="598906" cy="80903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9" idx="4"/>
            <a:endCxn id="11" idx="0"/>
          </p:cNvCxnSpPr>
          <p:nvPr/>
        </p:nvCxnSpPr>
        <p:spPr>
          <a:xfrm rot="5400000">
            <a:off x="4479685" y="3113544"/>
            <a:ext cx="666992" cy="75351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9" idx="4"/>
            <a:endCxn id="12" idx="0"/>
          </p:cNvCxnSpPr>
          <p:nvPr/>
        </p:nvCxnSpPr>
        <p:spPr>
          <a:xfrm rot="16200000" flipH="1">
            <a:off x="5230851" y="3115888"/>
            <a:ext cx="664198" cy="74602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箭头: 燕尾形 1"/>
          <p:cNvSpPr/>
          <p:nvPr/>
        </p:nvSpPr>
        <p:spPr>
          <a:xfrm>
            <a:off x="3589489" y="3802998"/>
            <a:ext cx="488728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/>
          <p:cNvSpPr>
            <a:spLocks noChangeAspect="1"/>
          </p:cNvSpPr>
          <p:nvPr/>
        </p:nvSpPr>
        <p:spPr>
          <a:xfrm>
            <a:off x="4416788" y="252435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/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直接连接符 33"/>
          <p:cNvCxnSpPr>
            <a:stCxn id="29" idx="4"/>
            <a:endCxn id="4" idx="0"/>
          </p:cNvCxnSpPr>
          <p:nvPr/>
        </p:nvCxnSpPr>
        <p:spPr>
          <a:xfrm flipH="1">
            <a:off x="4576463" y="576470"/>
            <a:ext cx="2361" cy="3779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流程图: 接点 35"/>
          <p:cNvSpPr>
            <a:spLocks noChangeAspect="1"/>
          </p:cNvSpPr>
          <p:nvPr/>
        </p:nvSpPr>
        <p:spPr>
          <a:xfrm>
            <a:off x="4414427" y="252435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/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580056" y="582990"/>
            <a:ext cx="2361" cy="377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流程图: 接点 38"/>
          <p:cNvSpPr>
            <a:spLocks noChangeAspect="1"/>
          </p:cNvSpPr>
          <p:nvPr/>
        </p:nvSpPr>
        <p:spPr>
          <a:xfrm>
            <a:off x="4409964" y="949813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2" name="流程图: 接点 41"/>
          <p:cNvSpPr>
            <a:spLocks noChangeAspect="1"/>
          </p:cNvSpPr>
          <p:nvPr/>
        </p:nvSpPr>
        <p:spPr>
          <a:xfrm>
            <a:off x="5729506" y="1907032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3" name="流程图: 接点 42"/>
          <p:cNvSpPr>
            <a:spLocks noChangeAspect="1"/>
          </p:cNvSpPr>
          <p:nvPr/>
        </p:nvSpPr>
        <p:spPr>
          <a:xfrm>
            <a:off x="5027326" y="2832767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f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4" name="流程图: 接点 43"/>
          <p:cNvSpPr>
            <a:spLocks noChangeAspect="1"/>
          </p:cNvSpPr>
          <p:nvPr/>
        </p:nvSpPr>
        <p:spPr>
          <a:xfrm>
            <a:off x="4283556" y="3821001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h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45" name="连接符: 肘形 44"/>
          <p:cNvCxnSpPr/>
          <p:nvPr/>
        </p:nvCxnSpPr>
        <p:spPr>
          <a:xfrm rot="16200000" flipH="1">
            <a:off x="4912137" y="920376"/>
            <a:ext cx="648452" cy="131507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/>
          <p:nvPr/>
        </p:nvCxnSpPr>
        <p:spPr>
          <a:xfrm rot="5400000">
            <a:off x="5243646" y="2176368"/>
            <a:ext cx="598906" cy="7016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/>
          <p:cNvCxnSpPr/>
          <p:nvPr/>
        </p:nvCxnSpPr>
        <p:spPr>
          <a:xfrm rot="5400000">
            <a:off x="4486592" y="3099176"/>
            <a:ext cx="666992" cy="75351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799872" y="4151860"/>
            <a:ext cx="1273105" cy="40011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/a/e/f/h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6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流程图: 接点 3"/>
          <p:cNvSpPr>
            <a:spLocks noChangeAspect="1"/>
          </p:cNvSpPr>
          <p:nvPr/>
        </p:nvSpPr>
        <p:spPr>
          <a:xfrm>
            <a:off x="4414427" y="95438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流程图: 接点 4"/>
          <p:cNvSpPr>
            <a:spLocks noChangeAspect="1"/>
          </p:cNvSpPr>
          <p:nvPr/>
        </p:nvSpPr>
        <p:spPr>
          <a:xfrm>
            <a:off x="3013955" y="190982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b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流程图: 接点 5"/>
          <p:cNvSpPr>
            <a:spLocks noChangeAspect="1"/>
          </p:cNvSpPr>
          <p:nvPr/>
        </p:nvSpPr>
        <p:spPr>
          <a:xfrm>
            <a:off x="5729507" y="190982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流程图: 接点 6"/>
          <p:cNvSpPr>
            <a:spLocks noChangeAspect="1"/>
          </p:cNvSpPr>
          <p:nvPr/>
        </p:nvSpPr>
        <p:spPr>
          <a:xfrm>
            <a:off x="2288492" y="284889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c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流程图: 接点 7"/>
          <p:cNvSpPr>
            <a:spLocks noChangeAspect="1"/>
          </p:cNvSpPr>
          <p:nvPr/>
        </p:nvSpPr>
        <p:spPr>
          <a:xfrm>
            <a:off x="3656537" y="284889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d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流程图: 接点 8"/>
          <p:cNvSpPr>
            <a:spLocks noChangeAspect="1"/>
          </p:cNvSpPr>
          <p:nvPr/>
        </p:nvSpPr>
        <p:spPr>
          <a:xfrm>
            <a:off x="5027900" y="283276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f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流程图: 接点 9"/>
          <p:cNvSpPr>
            <a:spLocks noChangeAspect="1"/>
          </p:cNvSpPr>
          <p:nvPr/>
        </p:nvSpPr>
        <p:spPr>
          <a:xfrm>
            <a:off x="6538537" y="283276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g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1" name="流程图: 接点 10"/>
          <p:cNvSpPr>
            <a:spLocks noChangeAspect="1"/>
          </p:cNvSpPr>
          <p:nvPr/>
        </p:nvSpPr>
        <p:spPr>
          <a:xfrm>
            <a:off x="4274390" y="3823795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h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2" name="流程图: 接点 11"/>
          <p:cNvSpPr>
            <a:spLocks noChangeAspect="1"/>
          </p:cNvSpPr>
          <p:nvPr/>
        </p:nvSpPr>
        <p:spPr>
          <a:xfrm>
            <a:off x="5773928" y="382100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mic Sans MS" panose="030F0702030302020204" pitchFamily="66" charset="0"/>
              </a:rPr>
              <a:t>i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3" name="连接符: 肘形 12"/>
          <p:cNvCxnSpPr>
            <a:endCxn id="5" idx="0"/>
          </p:cNvCxnSpPr>
          <p:nvPr/>
        </p:nvCxnSpPr>
        <p:spPr>
          <a:xfrm rot="5400000">
            <a:off x="3552002" y="885365"/>
            <a:ext cx="648452" cy="140047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endCxn id="6" idx="0"/>
          </p:cNvCxnSpPr>
          <p:nvPr/>
        </p:nvCxnSpPr>
        <p:spPr>
          <a:xfrm rot="16200000" flipH="1">
            <a:off x="4909777" y="928061"/>
            <a:ext cx="648452" cy="131507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5" idx="4"/>
            <a:endCxn id="7" idx="0"/>
          </p:cNvCxnSpPr>
          <p:nvPr/>
        </p:nvCxnSpPr>
        <p:spPr>
          <a:xfrm rot="5400000">
            <a:off x="2505744" y="2178647"/>
            <a:ext cx="615032" cy="72546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5" idx="4"/>
            <a:endCxn id="8" idx="0"/>
          </p:cNvCxnSpPr>
          <p:nvPr/>
        </p:nvCxnSpPr>
        <p:spPr>
          <a:xfrm rot="16200000" flipH="1">
            <a:off x="3189766" y="2220087"/>
            <a:ext cx="615032" cy="642582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6" idx="4"/>
            <a:endCxn id="9" idx="0"/>
          </p:cNvCxnSpPr>
          <p:nvPr/>
        </p:nvCxnSpPr>
        <p:spPr>
          <a:xfrm rot="5400000">
            <a:off x="5241287" y="2182512"/>
            <a:ext cx="598906" cy="701607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6" idx="4"/>
            <a:endCxn id="10" idx="0"/>
          </p:cNvCxnSpPr>
          <p:nvPr/>
        </p:nvCxnSpPr>
        <p:spPr>
          <a:xfrm rot="16200000" flipH="1">
            <a:off x="5996605" y="2128800"/>
            <a:ext cx="598906" cy="80903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9" idx="4"/>
            <a:endCxn id="11" idx="0"/>
          </p:cNvCxnSpPr>
          <p:nvPr/>
        </p:nvCxnSpPr>
        <p:spPr>
          <a:xfrm rot="5400000">
            <a:off x="4479685" y="3113544"/>
            <a:ext cx="666992" cy="75351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9" idx="4"/>
            <a:endCxn id="12" idx="0"/>
          </p:cNvCxnSpPr>
          <p:nvPr/>
        </p:nvCxnSpPr>
        <p:spPr>
          <a:xfrm rot="16200000" flipH="1">
            <a:off x="5230851" y="3115888"/>
            <a:ext cx="664198" cy="74602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流程图: 接点 21"/>
          <p:cNvSpPr>
            <a:spLocks noChangeAspect="1"/>
          </p:cNvSpPr>
          <p:nvPr/>
        </p:nvSpPr>
        <p:spPr>
          <a:xfrm>
            <a:off x="4416788" y="252435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/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3" name="直接连接符 22"/>
          <p:cNvCxnSpPr>
            <a:stCxn id="22" idx="4"/>
            <a:endCxn id="4" idx="0"/>
          </p:cNvCxnSpPr>
          <p:nvPr/>
        </p:nvCxnSpPr>
        <p:spPr>
          <a:xfrm flipH="1">
            <a:off x="4576463" y="576470"/>
            <a:ext cx="2361" cy="3779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流程图: 接点 23"/>
          <p:cNvSpPr>
            <a:spLocks noChangeAspect="1"/>
          </p:cNvSpPr>
          <p:nvPr/>
        </p:nvSpPr>
        <p:spPr>
          <a:xfrm>
            <a:off x="4414427" y="252435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/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4580056" y="582990"/>
            <a:ext cx="2361" cy="377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/>
          <p:cNvSpPr>
            <a:spLocks noChangeAspect="1"/>
          </p:cNvSpPr>
          <p:nvPr/>
        </p:nvSpPr>
        <p:spPr>
          <a:xfrm>
            <a:off x="4409964" y="949813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流程图: 接点 26"/>
          <p:cNvSpPr>
            <a:spLocks noChangeAspect="1"/>
          </p:cNvSpPr>
          <p:nvPr/>
        </p:nvSpPr>
        <p:spPr>
          <a:xfrm>
            <a:off x="5729506" y="1907032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流程图: 接点 27"/>
          <p:cNvSpPr>
            <a:spLocks noChangeAspect="1"/>
          </p:cNvSpPr>
          <p:nvPr/>
        </p:nvSpPr>
        <p:spPr>
          <a:xfrm>
            <a:off x="5027326" y="2832767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f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9" name="流程图: 接点 28"/>
          <p:cNvSpPr>
            <a:spLocks noChangeAspect="1"/>
          </p:cNvSpPr>
          <p:nvPr/>
        </p:nvSpPr>
        <p:spPr>
          <a:xfrm>
            <a:off x="4283556" y="3821001"/>
            <a:ext cx="324071" cy="32403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h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30" name="连接符: 肘形 29"/>
          <p:cNvCxnSpPr/>
          <p:nvPr/>
        </p:nvCxnSpPr>
        <p:spPr>
          <a:xfrm rot="16200000" flipH="1">
            <a:off x="4912137" y="920376"/>
            <a:ext cx="648452" cy="131507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/>
          <p:nvPr/>
        </p:nvCxnSpPr>
        <p:spPr>
          <a:xfrm rot="5400000">
            <a:off x="5243646" y="2176368"/>
            <a:ext cx="598906" cy="7016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/>
          <p:nvPr/>
        </p:nvCxnSpPr>
        <p:spPr>
          <a:xfrm rot="5400000">
            <a:off x="4486592" y="3099176"/>
            <a:ext cx="666992" cy="75351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200274" y="3207914"/>
            <a:ext cx="1000595" cy="40011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/a/e/g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5" name="箭头: 燕尾形 34"/>
          <p:cNvSpPr/>
          <p:nvPr/>
        </p:nvSpPr>
        <p:spPr>
          <a:xfrm rot="10800000">
            <a:off x="7066082" y="2826625"/>
            <a:ext cx="488728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>
            <a:spLocks noChangeAspect="1"/>
          </p:cNvSpPr>
          <p:nvPr/>
        </p:nvSpPr>
        <p:spPr>
          <a:xfrm>
            <a:off x="5727148" y="1902141"/>
            <a:ext cx="324071" cy="324035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7" name="流程图: 接点 36"/>
          <p:cNvSpPr>
            <a:spLocks noChangeAspect="1"/>
          </p:cNvSpPr>
          <p:nvPr/>
        </p:nvSpPr>
        <p:spPr>
          <a:xfrm>
            <a:off x="4280740" y="3821297"/>
            <a:ext cx="324071" cy="324035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h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38" name="连接符: 肘形 37"/>
          <p:cNvCxnSpPr/>
          <p:nvPr/>
        </p:nvCxnSpPr>
        <p:spPr>
          <a:xfrm rot="5400000">
            <a:off x="4482175" y="3093015"/>
            <a:ext cx="666992" cy="753510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流程图: 接点 38"/>
          <p:cNvSpPr>
            <a:spLocks noChangeAspect="1"/>
          </p:cNvSpPr>
          <p:nvPr/>
        </p:nvSpPr>
        <p:spPr>
          <a:xfrm>
            <a:off x="5026481" y="2831980"/>
            <a:ext cx="324071" cy="324035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f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40" name="连接符: 肘形 39"/>
          <p:cNvCxnSpPr/>
          <p:nvPr/>
        </p:nvCxnSpPr>
        <p:spPr>
          <a:xfrm rot="5400000">
            <a:off x="5244551" y="2174744"/>
            <a:ext cx="598906" cy="701607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流程图: 接点 40"/>
          <p:cNvSpPr>
            <a:spLocks noChangeAspect="1"/>
          </p:cNvSpPr>
          <p:nvPr/>
        </p:nvSpPr>
        <p:spPr>
          <a:xfrm>
            <a:off x="6539914" y="2831979"/>
            <a:ext cx="324071" cy="324035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g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42" name="连接符: 肘形 41"/>
          <p:cNvCxnSpPr/>
          <p:nvPr/>
        </p:nvCxnSpPr>
        <p:spPr>
          <a:xfrm rot="16200000" flipH="1">
            <a:off x="5996575" y="2132510"/>
            <a:ext cx="598906" cy="809030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流程图: 接点 42"/>
          <p:cNvSpPr>
            <a:spLocks noChangeAspect="1"/>
          </p:cNvSpPr>
          <p:nvPr/>
        </p:nvSpPr>
        <p:spPr>
          <a:xfrm>
            <a:off x="4416787" y="252841"/>
            <a:ext cx="324071" cy="324035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/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4" name="流程图: 接点 43"/>
          <p:cNvSpPr>
            <a:spLocks noChangeAspect="1"/>
          </p:cNvSpPr>
          <p:nvPr/>
        </p:nvSpPr>
        <p:spPr>
          <a:xfrm>
            <a:off x="4409963" y="949812"/>
            <a:ext cx="324071" cy="324035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5" name="流程图: 接点 44"/>
          <p:cNvSpPr>
            <a:spLocks noChangeAspect="1"/>
          </p:cNvSpPr>
          <p:nvPr/>
        </p:nvSpPr>
        <p:spPr>
          <a:xfrm>
            <a:off x="5731140" y="1903289"/>
            <a:ext cx="324071" cy="324035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4578822" y="575221"/>
            <a:ext cx="2361" cy="3779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连接符: 肘形 46"/>
          <p:cNvCxnSpPr/>
          <p:nvPr/>
        </p:nvCxnSpPr>
        <p:spPr>
          <a:xfrm rot="16200000" flipH="1">
            <a:off x="4909682" y="919915"/>
            <a:ext cx="648452" cy="1315079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流程图: 接点 47"/>
          <p:cNvSpPr>
            <a:spLocks noChangeAspect="1"/>
          </p:cNvSpPr>
          <p:nvPr/>
        </p:nvSpPr>
        <p:spPr>
          <a:xfrm>
            <a:off x="4279322" y="3821001"/>
            <a:ext cx="324071" cy="324035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h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49" name="连接符: 肘形 48"/>
          <p:cNvCxnSpPr/>
          <p:nvPr/>
        </p:nvCxnSpPr>
        <p:spPr>
          <a:xfrm rot="5400000">
            <a:off x="4481875" y="3098205"/>
            <a:ext cx="666992" cy="75351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流程图: 接点 49"/>
          <p:cNvSpPr>
            <a:spLocks noChangeAspect="1"/>
          </p:cNvSpPr>
          <p:nvPr/>
        </p:nvSpPr>
        <p:spPr>
          <a:xfrm>
            <a:off x="5026146" y="2831965"/>
            <a:ext cx="324071" cy="324035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f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52" name="连接符: 肘形 51"/>
          <p:cNvCxnSpPr/>
          <p:nvPr/>
        </p:nvCxnSpPr>
        <p:spPr>
          <a:xfrm rot="5400000">
            <a:off x="5247541" y="2179871"/>
            <a:ext cx="598906" cy="70160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/>
          <p:cNvCxnSpPr/>
          <p:nvPr/>
        </p:nvCxnSpPr>
        <p:spPr>
          <a:xfrm rot="16200000" flipH="1">
            <a:off x="5996510" y="2125699"/>
            <a:ext cx="598906" cy="809030"/>
          </a:xfrm>
          <a:prstGeom prst="bentConnector3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流程图: 接点 53"/>
          <p:cNvSpPr>
            <a:spLocks noChangeAspect="1"/>
          </p:cNvSpPr>
          <p:nvPr/>
        </p:nvSpPr>
        <p:spPr>
          <a:xfrm>
            <a:off x="6542750" y="2825001"/>
            <a:ext cx="324071" cy="324035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g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0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  <p:bldP spid="37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8" grpId="0" animBg="1"/>
      <p:bldP spid="50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3210091" y="1838365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范</a:t>
            </a:r>
            <a:r>
              <a:rPr lang="zh-CN" alt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</a:p>
        </p:txBody>
      </p:sp>
    </p:spTree>
    <p:extLst>
      <p:ext uri="{BB962C8B-B14F-4D97-AF65-F5344CB8AC3E}">
        <p14:creationId xmlns:p14="http://schemas.microsoft.com/office/powerpoint/2010/main" val="203741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86" y="129814"/>
            <a:ext cx="4652428" cy="4525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163438" y="4295876"/>
            <a:ext cx="6817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https://github.com/NEYouFan/nej-toolkit-example</a:t>
            </a:r>
            <a:r>
              <a:rPr lang="en-US" altLang="zh-CN" sz="20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9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系统分解</a:t>
            </a:r>
            <a:endParaRPr lang="en-US" altLang="zh-CN" dirty="0"/>
          </a:p>
          <a:p>
            <a:r>
              <a:rPr lang="zh-CN" altLang="en-US" dirty="0"/>
              <a:t>模块开发</a:t>
            </a:r>
            <a:endParaRPr lang="en-US" altLang="zh-CN" dirty="0"/>
          </a:p>
          <a:p>
            <a:r>
              <a:rPr lang="zh-CN" altLang="en-US" dirty="0"/>
              <a:t>模块运行</a:t>
            </a:r>
            <a:endParaRPr lang="en-US" altLang="zh-CN" dirty="0"/>
          </a:p>
          <a:p>
            <a:r>
              <a:rPr lang="zh-CN" altLang="en-US" dirty="0"/>
              <a:t>系统组合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</p:spTree>
    <p:extLst>
      <p:ext uri="{BB962C8B-B14F-4D97-AF65-F5344CB8AC3E}">
        <p14:creationId xmlns:p14="http://schemas.microsoft.com/office/powerpoint/2010/main" val="35096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3349550" y="2069197"/>
            <a:ext cx="24449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 统 分 解</a:t>
            </a:r>
            <a:endParaRPr lang="zh-CN" alt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2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16" name="矩形 15"/>
          <p:cNvSpPr/>
          <p:nvPr/>
        </p:nvSpPr>
        <p:spPr>
          <a:xfrm>
            <a:off x="5678774" y="815105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System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3968" y="1787594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02010" y="1787594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Setting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888" y="272666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BlogList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32040" y="272666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BlogTags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00192" y="272666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Account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8344" y="2726660"/>
            <a:ext cx="129614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Permission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44108" y="3698768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Profile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38274" y="3698768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EduExp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26" name="连接符: 肘形 25"/>
          <p:cNvCxnSpPr>
            <a:stCxn id="16" idx="2"/>
            <a:endCxn id="17" idx="0"/>
          </p:cNvCxnSpPr>
          <p:nvPr/>
        </p:nvCxnSpPr>
        <p:spPr>
          <a:xfrm rot="5400000">
            <a:off x="5215207" y="765964"/>
            <a:ext cx="648453" cy="1394806"/>
          </a:xfrm>
          <a:prstGeom prst="bentConnector3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16" idx="2"/>
            <a:endCxn id="18" idx="0"/>
          </p:cNvCxnSpPr>
          <p:nvPr/>
        </p:nvCxnSpPr>
        <p:spPr>
          <a:xfrm rot="16200000" flipH="1">
            <a:off x="6574228" y="801749"/>
            <a:ext cx="648453" cy="132323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17" idx="2"/>
            <a:endCxn id="19" idx="0"/>
          </p:cNvCxnSpPr>
          <p:nvPr/>
        </p:nvCxnSpPr>
        <p:spPr>
          <a:xfrm rot="5400000">
            <a:off x="4174475" y="2059105"/>
            <a:ext cx="615030" cy="72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17" idx="2"/>
            <a:endCxn id="20" idx="0"/>
          </p:cNvCxnSpPr>
          <p:nvPr/>
        </p:nvCxnSpPr>
        <p:spPr>
          <a:xfrm rot="16200000" flipH="1">
            <a:off x="4858551" y="2095109"/>
            <a:ext cx="615030" cy="64807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stCxn id="18" idx="2"/>
            <a:endCxn id="21" idx="0"/>
          </p:cNvCxnSpPr>
          <p:nvPr/>
        </p:nvCxnSpPr>
        <p:spPr>
          <a:xfrm rot="5400000">
            <a:off x="6901648" y="2068236"/>
            <a:ext cx="615030" cy="70181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18" idx="2"/>
            <a:endCxn id="22" idx="0"/>
          </p:cNvCxnSpPr>
          <p:nvPr/>
        </p:nvCxnSpPr>
        <p:spPr>
          <a:xfrm rot="16200000" flipH="1">
            <a:off x="7630729" y="2040973"/>
            <a:ext cx="615030" cy="75634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21" idx="2"/>
            <a:endCxn id="23" idx="0"/>
          </p:cNvCxnSpPr>
          <p:nvPr/>
        </p:nvCxnSpPr>
        <p:spPr>
          <a:xfrm rot="5400000">
            <a:off x="6156176" y="2996690"/>
            <a:ext cx="648072" cy="75608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>
            <a:stCxn id="21" idx="2"/>
            <a:endCxn id="24" idx="0"/>
          </p:cNvCxnSpPr>
          <p:nvPr/>
        </p:nvCxnSpPr>
        <p:spPr>
          <a:xfrm rot="16200000" flipH="1">
            <a:off x="6903259" y="3005691"/>
            <a:ext cx="648072" cy="73808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内容占位符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9" y="771550"/>
            <a:ext cx="2973183" cy="3248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18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4031940" y="779101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System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6168" y="175159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152" y="175159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Setting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6088" y="269065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BlogList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4240" y="269065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BlogTags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7672" y="269065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Account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0272" y="2690656"/>
            <a:ext cx="129614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Permission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1588" y="3662764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Profile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5754" y="3662764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EduExp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13" name="连接符: 肘形 12"/>
          <p:cNvCxnSpPr>
            <a:stCxn id="4" idx="2"/>
            <a:endCxn id="5" idx="0"/>
          </p:cNvCxnSpPr>
          <p:nvPr/>
        </p:nvCxnSpPr>
        <p:spPr>
          <a:xfrm rot="5400000">
            <a:off x="3177890" y="339477"/>
            <a:ext cx="648453" cy="2175772"/>
          </a:xfrm>
          <a:prstGeom prst="bentConnector3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6" idx="0"/>
          </p:cNvCxnSpPr>
          <p:nvPr/>
        </p:nvCxnSpPr>
        <p:spPr>
          <a:xfrm rot="16200000" flipH="1">
            <a:off x="5219882" y="473257"/>
            <a:ext cx="648453" cy="190821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5" idx="2"/>
            <a:endCxn id="7" idx="0"/>
          </p:cNvCxnSpPr>
          <p:nvPr/>
        </p:nvCxnSpPr>
        <p:spPr>
          <a:xfrm rot="5400000">
            <a:off x="1746675" y="2023101"/>
            <a:ext cx="615030" cy="72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5" idx="2"/>
            <a:endCxn id="8" idx="0"/>
          </p:cNvCxnSpPr>
          <p:nvPr/>
        </p:nvCxnSpPr>
        <p:spPr>
          <a:xfrm rot="16200000" flipH="1">
            <a:off x="2430751" y="2059105"/>
            <a:ext cx="615030" cy="64807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6" idx="2"/>
            <a:endCxn id="9" idx="0"/>
          </p:cNvCxnSpPr>
          <p:nvPr/>
        </p:nvCxnSpPr>
        <p:spPr>
          <a:xfrm rot="5400000">
            <a:off x="5599459" y="1791901"/>
            <a:ext cx="615030" cy="11824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6" idx="2"/>
            <a:endCxn id="10" idx="0"/>
          </p:cNvCxnSpPr>
          <p:nvPr/>
        </p:nvCxnSpPr>
        <p:spPr>
          <a:xfrm rot="16200000" flipH="1">
            <a:off x="6775764" y="1798076"/>
            <a:ext cx="615030" cy="117013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9" idx="2"/>
            <a:endCxn id="11" idx="0"/>
          </p:cNvCxnSpPr>
          <p:nvPr/>
        </p:nvCxnSpPr>
        <p:spPr>
          <a:xfrm rot="5400000">
            <a:off x="4613656" y="2960686"/>
            <a:ext cx="648072" cy="75608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9" idx="2"/>
            <a:endCxn id="12" idx="0"/>
          </p:cNvCxnSpPr>
          <p:nvPr/>
        </p:nvCxnSpPr>
        <p:spPr>
          <a:xfrm rot="16200000" flipH="1">
            <a:off x="5360739" y="2969687"/>
            <a:ext cx="648072" cy="73808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031940" y="5147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36088" y="3337222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04240" y="3344047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00809" y="431083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95754" y="431083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20272" y="3342542"/>
            <a:ext cx="129614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29" name="直接连接符 28"/>
          <p:cNvCxnSpPr>
            <a:stCxn id="22" idx="2"/>
            <a:endCxn id="4" idx="0"/>
          </p:cNvCxnSpPr>
          <p:nvPr/>
        </p:nvCxnSpPr>
        <p:spPr>
          <a:xfrm>
            <a:off x="4590002" y="375506"/>
            <a:ext cx="0" cy="403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2"/>
            <a:endCxn id="23" idx="0"/>
          </p:cNvCxnSpPr>
          <p:nvPr/>
        </p:nvCxnSpPr>
        <p:spPr>
          <a:xfrm>
            <a:off x="1694150" y="3014692"/>
            <a:ext cx="0" cy="322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24" idx="0"/>
          </p:cNvCxnSpPr>
          <p:nvPr/>
        </p:nvCxnSpPr>
        <p:spPr>
          <a:xfrm>
            <a:off x="3062302" y="3014692"/>
            <a:ext cx="0" cy="32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2"/>
            <a:endCxn id="25" idx="0"/>
          </p:cNvCxnSpPr>
          <p:nvPr/>
        </p:nvCxnSpPr>
        <p:spPr>
          <a:xfrm flipH="1">
            <a:off x="4558871" y="3986800"/>
            <a:ext cx="779" cy="32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0" idx="2"/>
            <a:endCxn id="27" idx="0"/>
          </p:cNvCxnSpPr>
          <p:nvPr/>
        </p:nvCxnSpPr>
        <p:spPr>
          <a:xfrm>
            <a:off x="7668344" y="3014692"/>
            <a:ext cx="0" cy="327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2"/>
            <a:endCxn id="26" idx="0"/>
          </p:cNvCxnSpPr>
          <p:nvPr/>
        </p:nvCxnSpPr>
        <p:spPr>
          <a:xfrm>
            <a:off x="6053816" y="3986800"/>
            <a:ext cx="0" cy="32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36088" y="3337222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04240" y="3349459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95676" y="4310836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90621" y="4310836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20272" y="3347258"/>
            <a:ext cx="129614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47" y="180500"/>
            <a:ext cx="4300105" cy="44237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91980" y="851318"/>
            <a:ext cx="2274830" cy="2620531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4" name="内容占位符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74" y="169895"/>
            <a:ext cx="4068452" cy="4444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7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4031940" y="779101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System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6168" y="175159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152" y="175159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Setting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6088" y="269065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BlogList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4240" y="269065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BlogTags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7672" y="269065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Account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0272" y="2690656"/>
            <a:ext cx="129614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Permission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1588" y="3662764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Profile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5754" y="3662764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EduExp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13" name="连接符: 肘形 12"/>
          <p:cNvCxnSpPr>
            <a:stCxn id="4" idx="2"/>
            <a:endCxn id="5" idx="0"/>
          </p:cNvCxnSpPr>
          <p:nvPr/>
        </p:nvCxnSpPr>
        <p:spPr>
          <a:xfrm rot="5400000">
            <a:off x="3177890" y="339477"/>
            <a:ext cx="648453" cy="2175772"/>
          </a:xfrm>
          <a:prstGeom prst="bentConnector3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6" idx="0"/>
          </p:cNvCxnSpPr>
          <p:nvPr/>
        </p:nvCxnSpPr>
        <p:spPr>
          <a:xfrm rot="16200000" flipH="1">
            <a:off x="5219882" y="473257"/>
            <a:ext cx="648453" cy="190821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5" idx="2"/>
            <a:endCxn id="7" idx="0"/>
          </p:cNvCxnSpPr>
          <p:nvPr/>
        </p:nvCxnSpPr>
        <p:spPr>
          <a:xfrm rot="5400000">
            <a:off x="1746675" y="2023101"/>
            <a:ext cx="615030" cy="72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5" idx="2"/>
            <a:endCxn id="8" idx="0"/>
          </p:cNvCxnSpPr>
          <p:nvPr/>
        </p:nvCxnSpPr>
        <p:spPr>
          <a:xfrm rot="16200000" flipH="1">
            <a:off x="2430751" y="2059105"/>
            <a:ext cx="615030" cy="64807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6" idx="2"/>
            <a:endCxn id="9" idx="0"/>
          </p:cNvCxnSpPr>
          <p:nvPr/>
        </p:nvCxnSpPr>
        <p:spPr>
          <a:xfrm rot="5400000">
            <a:off x="5599459" y="1791901"/>
            <a:ext cx="615030" cy="11824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6" idx="2"/>
            <a:endCxn id="10" idx="0"/>
          </p:cNvCxnSpPr>
          <p:nvPr/>
        </p:nvCxnSpPr>
        <p:spPr>
          <a:xfrm rot="16200000" flipH="1">
            <a:off x="6775764" y="1798076"/>
            <a:ext cx="615030" cy="117013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9" idx="2"/>
            <a:endCxn id="11" idx="0"/>
          </p:cNvCxnSpPr>
          <p:nvPr/>
        </p:nvCxnSpPr>
        <p:spPr>
          <a:xfrm rot="5400000">
            <a:off x="4613656" y="2960686"/>
            <a:ext cx="648072" cy="75608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9" idx="2"/>
            <a:endCxn id="12" idx="0"/>
          </p:cNvCxnSpPr>
          <p:nvPr/>
        </p:nvCxnSpPr>
        <p:spPr>
          <a:xfrm rot="16200000" flipH="1">
            <a:off x="5360739" y="2969687"/>
            <a:ext cx="648072" cy="73808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031940" y="5147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36088" y="3337222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04240" y="3344047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00809" y="431083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95754" y="4310836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20272" y="3342542"/>
            <a:ext cx="129614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29" name="直接连接符 28"/>
          <p:cNvCxnSpPr>
            <a:stCxn id="22" idx="2"/>
            <a:endCxn id="4" idx="0"/>
          </p:cNvCxnSpPr>
          <p:nvPr/>
        </p:nvCxnSpPr>
        <p:spPr>
          <a:xfrm>
            <a:off x="4590002" y="375506"/>
            <a:ext cx="0" cy="403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2"/>
            <a:endCxn id="23" idx="0"/>
          </p:cNvCxnSpPr>
          <p:nvPr/>
        </p:nvCxnSpPr>
        <p:spPr>
          <a:xfrm>
            <a:off x="1694150" y="3014692"/>
            <a:ext cx="0" cy="322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24" idx="0"/>
          </p:cNvCxnSpPr>
          <p:nvPr/>
        </p:nvCxnSpPr>
        <p:spPr>
          <a:xfrm>
            <a:off x="3062302" y="3014692"/>
            <a:ext cx="0" cy="32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2"/>
            <a:endCxn id="25" idx="0"/>
          </p:cNvCxnSpPr>
          <p:nvPr/>
        </p:nvCxnSpPr>
        <p:spPr>
          <a:xfrm flipH="1">
            <a:off x="4558871" y="3986800"/>
            <a:ext cx="779" cy="32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0" idx="2"/>
            <a:endCxn id="27" idx="0"/>
          </p:cNvCxnSpPr>
          <p:nvPr/>
        </p:nvCxnSpPr>
        <p:spPr>
          <a:xfrm>
            <a:off x="7668344" y="3014692"/>
            <a:ext cx="0" cy="327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2"/>
            <a:endCxn id="26" idx="0"/>
          </p:cNvCxnSpPr>
          <p:nvPr/>
        </p:nvCxnSpPr>
        <p:spPr>
          <a:xfrm>
            <a:off x="6053816" y="3986800"/>
            <a:ext cx="0" cy="32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36088" y="3337222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04240" y="3349459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95676" y="4310836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90621" y="4310836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20272" y="3347258"/>
            <a:ext cx="129614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55981" y="1746177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52108" y="2690656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Account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43259" y="1753497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Setting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28834" y="779100"/>
            <a:ext cx="1116124" cy="32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System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28834" y="779100"/>
            <a:ext cx="1116124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System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98" y="483819"/>
            <a:ext cx="4031601" cy="3817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矩形 46"/>
          <p:cNvSpPr/>
          <p:nvPr/>
        </p:nvSpPr>
        <p:spPr>
          <a:xfrm>
            <a:off x="1852874" y="1746177"/>
            <a:ext cx="1116124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32" y="240811"/>
            <a:ext cx="3772388" cy="4303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8" name="矩形 47"/>
          <p:cNvSpPr/>
          <p:nvPr/>
        </p:nvSpPr>
        <p:spPr>
          <a:xfrm>
            <a:off x="1131090" y="3337222"/>
            <a:ext cx="1116124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27" y="429662"/>
            <a:ext cx="3794797" cy="3925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57" grpId="0" animBg="1"/>
      <p:bldP spid="61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428090" y="3221328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BlogList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5" name="连接符: 肘形 4"/>
          <p:cNvCxnSpPr>
            <a:stCxn id="9" idx="2"/>
            <a:endCxn id="10" idx="0"/>
          </p:cNvCxnSpPr>
          <p:nvPr/>
        </p:nvCxnSpPr>
        <p:spPr>
          <a:xfrm rot="5400000">
            <a:off x="2019348" y="1317398"/>
            <a:ext cx="643041" cy="127586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/>
          <p:cNvCxnSpPr>
            <a:endCxn id="4" idx="0"/>
          </p:cNvCxnSpPr>
          <p:nvPr/>
        </p:nvCxnSpPr>
        <p:spPr>
          <a:xfrm rot="5400000">
            <a:off x="1038677" y="2553773"/>
            <a:ext cx="615030" cy="72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23842" y="582142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8" name="直接连接符 7"/>
          <p:cNvCxnSpPr>
            <a:stCxn id="7" idx="2"/>
          </p:cNvCxnSpPr>
          <p:nvPr/>
        </p:nvCxnSpPr>
        <p:spPr>
          <a:xfrm>
            <a:off x="2981904" y="906178"/>
            <a:ext cx="0" cy="403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20736" y="1309772"/>
            <a:ext cx="1116124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System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4876" y="2276849"/>
            <a:ext cx="1116124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092" y="3867894"/>
            <a:ext cx="1116124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/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12" name="直接连接符 11"/>
          <p:cNvCxnSpPr>
            <a:stCxn id="4" idx="2"/>
            <a:endCxn id="11" idx="0"/>
          </p:cNvCxnSpPr>
          <p:nvPr/>
        </p:nvCxnSpPr>
        <p:spPr>
          <a:xfrm flipH="1">
            <a:off x="981154" y="3545364"/>
            <a:ext cx="4998" cy="322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箭头: 燕尾形 17"/>
          <p:cNvSpPr/>
          <p:nvPr/>
        </p:nvSpPr>
        <p:spPr>
          <a:xfrm rot="10800000">
            <a:off x="3737988" y="541444"/>
            <a:ext cx="720080" cy="405432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584504"/>
            <a:ext cx="4105690" cy="3887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26" y="617738"/>
            <a:ext cx="3315662" cy="37821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26" y="1023578"/>
            <a:ext cx="3263950" cy="33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00035 0.1456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4568 L -0.13976 0.33457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76 0.33457 L -0.21823 0.5166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23 0.51667 L -0.21927 0.635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296542"/>
            <a:ext cx="3996444" cy="4191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组合 12"/>
          <p:cNvGrpSpPr/>
          <p:nvPr/>
        </p:nvGrpSpPr>
        <p:grpSpPr>
          <a:xfrm>
            <a:off x="287524" y="304532"/>
            <a:ext cx="3996444" cy="4183652"/>
            <a:chOff x="287524" y="304532"/>
            <a:chExt cx="3996444" cy="4183652"/>
          </a:xfrm>
        </p:grpSpPr>
        <p:sp>
          <p:nvSpPr>
            <p:cNvPr id="2" name="矩形 1"/>
            <p:cNvSpPr/>
            <p:nvPr/>
          </p:nvSpPr>
          <p:spPr>
            <a:xfrm>
              <a:off x="287524" y="304532"/>
              <a:ext cx="3996444" cy="418365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87524" y="447514"/>
              <a:ext cx="39964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75856" y="447514"/>
              <a:ext cx="0" cy="4040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1779662"/>
              <a:ext cx="10081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5856" y="3939902"/>
              <a:ext cx="10081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6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4941 -0.000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627562"/>
            <a:ext cx="3636404" cy="352960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87524" y="304532"/>
            <a:ext cx="3996444" cy="4183652"/>
            <a:chOff x="287524" y="304532"/>
            <a:chExt cx="3996444" cy="4183652"/>
          </a:xfrm>
        </p:grpSpPr>
        <p:sp>
          <p:nvSpPr>
            <p:cNvPr id="6" name="矩形 5"/>
            <p:cNvSpPr/>
            <p:nvPr/>
          </p:nvSpPr>
          <p:spPr>
            <a:xfrm>
              <a:off x="287524" y="304532"/>
              <a:ext cx="3996444" cy="418365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87524" y="447514"/>
              <a:ext cx="39964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75856" y="447514"/>
              <a:ext cx="0" cy="4040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75856" y="1779662"/>
              <a:ext cx="10081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3939902"/>
              <a:ext cx="10081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3687874"/>
            <a:ext cx="1280813" cy="406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3687874"/>
            <a:ext cx="1252969" cy="406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56" y="3687874"/>
            <a:ext cx="1243688" cy="406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9574" y="3687874"/>
            <a:ext cx="1382906" cy="4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3592 -0.6885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69" y="-3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-0.28107 -0.5385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60243 -0.2919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22" y="-1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48039 -0.13734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8" y="-6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3349550" y="2069197"/>
            <a:ext cx="24449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 块 开 发</a:t>
            </a:r>
            <a:endParaRPr lang="zh-CN" alt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0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55" y="363347"/>
            <a:ext cx="5807689" cy="4058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11138"/>
            <a:ext cx="3819525" cy="4362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701675"/>
            <a:ext cx="5943600" cy="3381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5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73678" y="1322426"/>
            <a:ext cx="579664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nei</a:t>
            </a:r>
            <a:r>
              <a:rPr lang="en-US" altLang="zh-CN" dirty="0">
                <a:latin typeface="Comic Sans MS" panose="030F0702030302020204" pitchFamily="66" charset="0"/>
              </a:rPr>
              <a:t> build -</a:t>
            </a:r>
            <a:r>
              <a:rPr lang="en-US" altLang="zh-CN" dirty="0" err="1">
                <a:latin typeface="Comic Sans MS" panose="030F0702030302020204" pitchFamily="66" charset="0"/>
              </a:rPr>
              <a:t>sk</a:t>
            </a:r>
            <a:r>
              <a:rPr lang="en-US" altLang="zh-CN" dirty="0">
                <a:latin typeface="Comic Sans MS" panose="030F0702030302020204" pitchFamily="66" charset="0"/>
              </a:rPr>
              <a:t> 3c0776c04ad289211f2987f78737873c -module term -name term/layout -author </a:t>
            </a:r>
            <a:r>
              <a:rPr lang="en-US" altLang="zh-CN" dirty="0" err="1">
                <a:latin typeface="Comic Sans MS" panose="030F0702030302020204" pitchFamily="66" charset="0"/>
              </a:rPr>
              <a:t>edu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3678" y="2778482"/>
            <a:ext cx="57966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npm</a:t>
            </a:r>
            <a:r>
              <a:rPr lang="en-US" altLang="zh-CN" dirty="0">
                <a:latin typeface="Comic Sans MS" panose="030F0702030302020204" pitchFamily="66" charset="0"/>
              </a:rPr>
              <a:t> run module -- -name term/sidebar -author </a:t>
            </a:r>
            <a:r>
              <a:rPr lang="en-US" altLang="zh-CN" dirty="0" err="1">
                <a:latin typeface="Comic Sans MS" panose="030F0702030302020204" pitchFamily="66" charset="0"/>
              </a:rPr>
              <a:t>edu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67494"/>
            <a:ext cx="2263104" cy="4429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67494"/>
            <a:ext cx="751880" cy="75608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04048" y="845786"/>
            <a:ext cx="3906839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/**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 *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模块在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UMI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调度系统中的入口文件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*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 * </a:t>
            </a:r>
            <a:r>
              <a:rPr kumimoji="0" lang="zh-CN" altLang="zh-CN" sz="15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@version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1.0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 * </a:t>
            </a:r>
            <a:r>
              <a:rPr kumimoji="0" lang="zh-CN" altLang="zh-CN" sz="15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@author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edu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  <a:hlinkClick r:id="rId5"/>
              </a:rPr>
              <a:t>edu@corp.netease.com</a:t>
            </a:r>
            <a:r>
              <a:rPr kumimoji="0" lang="en-US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 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  <a:t> */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NEJ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mic Sans MS" panose="030F0702030302020204" pitchFamily="66" charset="0"/>
                <a:ea typeface="Source Code Pro"/>
              </a:rPr>
              <a:t>define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([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'./module.js'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],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function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m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){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m.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regist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'term-frame'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);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});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959" y="1176302"/>
            <a:ext cx="943143" cy="776556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79912" y="200739"/>
            <a:ext cx="5325497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@import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'../../../lib/res-base/scss/var'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@import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'../../../lib/res-base/scss/bourbon/bourbon'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.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md-term-layout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.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md-term-layout-sc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z-index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position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relative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lang="en-US" altLang="zh-CN" sz="1500" dirty="0">
                <a:solidFill>
                  <a:srgbClr val="000000"/>
                </a:solidFill>
                <a:latin typeface="Comic Sans MS" panose="030F0702030302020204" pitchFamily="66" charset="0"/>
                <a:ea typeface="Source Code Pr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.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md-term-layout_content-box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{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float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right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width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100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%;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.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md-term-layout_content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padding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20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px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0 20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px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20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px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position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relative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margin-left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245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px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margin-bottom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120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px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3960" y="2105583"/>
            <a:ext cx="967583" cy="756083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75856" y="2115364"/>
            <a:ext cx="562365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"css"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"./index.css"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"js"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"./index.js"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4528" y="3028039"/>
            <a:ext cx="1051392" cy="732881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633325" y="1307450"/>
            <a:ext cx="4908716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class=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"md-term-layout"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class=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"md-term-layout_topbar"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class=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"md-term-layout-sc"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class=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"md-term-layout_sidebar"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class=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"md-term-layout_content-box"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class=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"md-term-layout_content"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div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module.js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32" y="1095586"/>
            <a:ext cx="5364596" cy="35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3573970" y="1838365"/>
            <a:ext cx="19960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UMI</a:t>
            </a:r>
            <a:endParaRPr lang="zh-CN" alt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1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3349549" y="2069197"/>
            <a:ext cx="24449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 块 运 行</a:t>
            </a:r>
            <a:endParaRPr lang="zh-CN" alt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4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94" y="1106674"/>
            <a:ext cx="3114346" cy="25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test.html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9612" y="858434"/>
            <a:ext cx="549381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NEJ.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mic Sans MS" panose="030F0702030302020204" pitchFamily="66" charset="0"/>
                <a:ea typeface="Source Code Pro"/>
              </a:rPr>
              <a:t>define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([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'../../../src/signin/list/module.js'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'../../meta/mock.js'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'./cases.js'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],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(m, mock, cases)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location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mic Sans MS" panose="030F0702030302020204" pitchFamily="66" charset="0"/>
                <a:ea typeface="Source Code Pro"/>
              </a:rPr>
              <a:t>redirect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'/m/term/signin/?tid=123'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panose="030F0702030302020204" pitchFamily="66" charset="0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mock.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mic Sans MS" panose="030F0702030302020204" pitchFamily="66" charset="0"/>
                <a:ea typeface="Source Code Pro"/>
              </a:rPr>
              <a:t>setup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'case-3'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 cases);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panose="030F0702030302020204" pitchFamily="66" charset="0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m.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mic Sans MS" panose="030F0702030302020204" pitchFamily="66" charset="0"/>
                <a:ea typeface="Source Code Pro"/>
              </a:rPr>
              <a:t>build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parent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document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.body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});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});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箭头: 燕尾形 5"/>
          <p:cNvSpPr/>
          <p:nvPr/>
        </p:nvSpPr>
        <p:spPr>
          <a:xfrm rot="10800000">
            <a:off x="6696236" y="2228461"/>
            <a:ext cx="648072" cy="396044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5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6 L -0.2125 0.1052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10525 L -0.2599 0.2734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cases.js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8320" y="84039"/>
            <a:ext cx="3914854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NEJ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mic Sans MS" panose="030F0702030302020204" pitchFamily="66" charset="0"/>
                <a:ea typeface="Source Code Pro"/>
              </a:rPr>
              <a:t>define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([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‘base/util’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‘../../util.js’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‘json!../../meta/signin.json’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],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function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(u,ut,signin)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mic Sans MS" panose="030F0702030302020204" pitchFamily="66" charset="0"/>
                <a:ea typeface="Source Code Pro"/>
              </a:rPr>
              <a:t>res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=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“lessonEndTime”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1476883856794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“lessonStartTime”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1476885065696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‘/j/org/signin/getSigninList.json’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‘case-1’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title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‘no result’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result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u.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mic Sans MS" panose="030F0702030302020204" pitchFamily="66" charset="0"/>
                <a:ea typeface="Source Code Pro"/>
              </a:rPr>
              <a:t>_$merge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({},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mic Sans MS" panose="030F0702030302020204" pitchFamily="66" charset="0"/>
                <a:ea typeface="Source Code Pr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“signinVos”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 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    })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},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702030302020204" pitchFamily="66" charset="0"/>
                <a:ea typeface="Source Code Pro"/>
              </a:rPr>
              <a:t>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});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9912" y="2679762"/>
            <a:ext cx="2504882" cy="13681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3349552" y="2069197"/>
            <a:ext cx="24449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 统 组 合</a:t>
            </a:r>
            <a:endParaRPr lang="zh-CN" alt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3024"/>
            <a:ext cx="4068452" cy="44186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15" y="183023"/>
            <a:ext cx="4359763" cy="44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99792" y="961202"/>
            <a:ext cx="430278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NEJ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mic Sans MS" panose="030F0702030302020204" pitchFamily="66" charset="0"/>
                <a:ea typeface="Source Code Pro"/>
              </a:rPr>
              <a:t>define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([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'util/dispatcher/dispatcher'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'pool/cache-base/src/setting'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'../../src/config.js'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'json!./setting.json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’ 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],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mic Sans MS" panose="030F0702030302020204" pitchFamily="66" charset="0"/>
                <a:ea typeface="Source Code Pro"/>
              </a:rPr>
              <a:t>function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(d, s, conf, json)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s.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batch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(json);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  d.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mic Sans MS" panose="030F0702030302020204" pitchFamily="66" charset="0"/>
                <a:ea typeface="Source Code Pro"/>
              </a:rPr>
              <a:t>_$startup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(conf);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});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3210091" y="1838365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布</a:t>
            </a:r>
          </a:p>
        </p:txBody>
      </p:sp>
    </p:spTree>
    <p:extLst>
      <p:ext uri="{BB962C8B-B14F-4D97-AF65-F5344CB8AC3E}">
        <p14:creationId xmlns:p14="http://schemas.microsoft.com/office/powerpoint/2010/main" val="296030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nej</a:t>
            </a:r>
            <a:r>
              <a:rPr lang="en-US" altLang="zh-CN" dirty="0"/>
              <a:t> build</a:t>
            </a:r>
          </a:p>
          <a:p>
            <a:r>
              <a:rPr lang="en-US" altLang="zh-CN" sz="2000" dirty="0">
                <a:hlinkClick r:id="rId3"/>
              </a:rPr>
              <a:t>https://github.com/NEYouFan/nej-toolkit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</p:spTree>
    <p:extLst>
      <p:ext uri="{BB962C8B-B14F-4D97-AF65-F5344CB8AC3E}">
        <p14:creationId xmlns:p14="http://schemas.microsoft.com/office/powerpoint/2010/main" val="22778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3957" y="499537"/>
            <a:ext cx="841608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div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id=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"template-box"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style=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display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: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none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&lt;!-- @TEMPLATE --&gt;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"module/tab/index.html"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"module/layout/system/index.html"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"module/layout/blog/index.html"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"module/layout/blog.list/index.html"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"module/layout/setting/index.html"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"module/layout/setting.account/index.html"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"module/blog/tag/index.html"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"module/blog/tab/index.html"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"module/blog/list.box/index.html"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"module/blog/list.tag/index.html"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"module/blog/list/index.html"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"module/setting/tab/index.html"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"module/setting/account.tab/index.html"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div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388" y="196381"/>
            <a:ext cx="1950330" cy="4391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74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4" name="内容占位符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74" y="169895"/>
            <a:ext cx="4068452" cy="4444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6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3957" y="384121"/>
            <a:ext cx="8416086" cy="4016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div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id=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"template-box"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style=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display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: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none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&lt;!-- @MODULE --&gt;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"module/tab/index.html"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"module/layout/system/index.html"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"module/layout/blog/index.html"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"module/layout/blog.list/index.html"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"module/layout/setting/index.html"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"module/layout/setting.account/index.html"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"module/blog/tag/index.html"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"module/blog/tab/index.html"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"module/blog/list.box/index.html"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"module/blog/list.tag/index.html"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"module/blog/list/index.html"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"module/setting/tab/index.html"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"module/setting/account.tab/index.html"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&lt;!-- /@MODULE --&gt;</a:t>
            </a:r>
            <a:r>
              <a:rPr kumimoji="0" lang="en-US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 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div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00" y="189508"/>
            <a:ext cx="3531703" cy="4405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8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29007"/>
            <a:ext cx="1908212" cy="2126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5746" y="2103698"/>
            <a:ext cx="6769802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"./blog/tab/index.html"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"./blog/tag/index.html"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"./blog/list/index.html"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"./blog/list.box/index.html"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name=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"html"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data-src=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"./blog/list.tag/index.html"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箭头: 燕尾形 26"/>
          <p:cNvSpPr/>
          <p:nvPr/>
        </p:nvSpPr>
        <p:spPr>
          <a:xfrm>
            <a:off x="1963732" y="2659877"/>
            <a:ext cx="324036" cy="216024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38514" y="1884531"/>
            <a:ext cx="361028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“/?/blog/tab/”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“module/blog.html”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“/?/blog/box/”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“module/blog.html”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“/?/blog/tag/”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“module/blog.html”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mic Sans MS" panose="030F0702030302020204" pitchFamily="66" charset="0"/>
                <a:ea typeface="Source Code Pro"/>
              </a:rPr>
              <a:t>“/?/blog/list/”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Source Code Pro"/>
              </a:rPr>
              <a:t>: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  <a:ea typeface="Source Code Pro"/>
              </a:rPr>
              <a:t>“module/blog.html”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7" grpId="0" animBg="1"/>
      <p:bldP spid="27" grpId="1" animBg="1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0" y="0"/>
            <a:ext cx="9144000" cy="3053957"/>
          </a:xfrm>
          <a:prstGeom prst="flowChartProcess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 descr="结束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24892" y="1012217"/>
            <a:ext cx="4094216" cy="307170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8630" y="1923678"/>
            <a:ext cx="3357586" cy="696521"/>
          </a:xfrm>
        </p:spPr>
        <p:txBody>
          <a:bodyPr>
            <a:normAutofit fontScale="90000"/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 descr="封面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1310103"/>
            <a:ext cx="1143055" cy="232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16" name="矩形 15"/>
          <p:cNvSpPr/>
          <p:nvPr/>
        </p:nvSpPr>
        <p:spPr>
          <a:xfrm>
            <a:off x="5678774" y="815105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System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3968" y="1787594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02010" y="1787594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Setting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888" y="272666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BlogList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32040" y="272666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BlogTags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00192" y="2726660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Account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8344" y="2726660"/>
            <a:ext cx="129614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Permission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44108" y="3698768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Profile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38274" y="3698768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EduExp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26" name="连接符: 肘形 25"/>
          <p:cNvCxnSpPr>
            <a:stCxn id="16" idx="2"/>
            <a:endCxn id="17" idx="0"/>
          </p:cNvCxnSpPr>
          <p:nvPr/>
        </p:nvCxnSpPr>
        <p:spPr>
          <a:xfrm rot="5400000">
            <a:off x="5215207" y="765964"/>
            <a:ext cx="648453" cy="1394806"/>
          </a:xfrm>
          <a:prstGeom prst="bentConnector3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16" idx="2"/>
            <a:endCxn id="18" idx="0"/>
          </p:cNvCxnSpPr>
          <p:nvPr/>
        </p:nvCxnSpPr>
        <p:spPr>
          <a:xfrm rot="16200000" flipH="1">
            <a:off x="6574228" y="801749"/>
            <a:ext cx="648453" cy="132323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17" idx="2"/>
            <a:endCxn id="19" idx="0"/>
          </p:cNvCxnSpPr>
          <p:nvPr/>
        </p:nvCxnSpPr>
        <p:spPr>
          <a:xfrm rot="5400000">
            <a:off x="4174475" y="2059105"/>
            <a:ext cx="615030" cy="72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17" idx="2"/>
            <a:endCxn id="20" idx="0"/>
          </p:cNvCxnSpPr>
          <p:nvPr/>
        </p:nvCxnSpPr>
        <p:spPr>
          <a:xfrm rot="16200000" flipH="1">
            <a:off x="4858551" y="2095109"/>
            <a:ext cx="615030" cy="64807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stCxn id="18" idx="2"/>
            <a:endCxn id="21" idx="0"/>
          </p:cNvCxnSpPr>
          <p:nvPr/>
        </p:nvCxnSpPr>
        <p:spPr>
          <a:xfrm rot="5400000">
            <a:off x="6901648" y="2068236"/>
            <a:ext cx="615030" cy="70181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18" idx="2"/>
            <a:endCxn id="22" idx="0"/>
          </p:cNvCxnSpPr>
          <p:nvPr/>
        </p:nvCxnSpPr>
        <p:spPr>
          <a:xfrm rot="16200000" flipH="1">
            <a:off x="7630729" y="2040973"/>
            <a:ext cx="615030" cy="75634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21" idx="2"/>
            <a:endCxn id="23" idx="0"/>
          </p:cNvCxnSpPr>
          <p:nvPr/>
        </p:nvCxnSpPr>
        <p:spPr>
          <a:xfrm rot="5400000">
            <a:off x="6156176" y="2996690"/>
            <a:ext cx="648072" cy="75608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>
            <a:stCxn id="21" idx="2"/>
            <a:endCxn id="24" idx="0"/>
          </p:cNvCxnSpPr>
          <p:nvPr/>
        </p:nvCxnSpPr>
        <p:spPr>
          <a:xfrm rot="16200000" flipH="1">
            <a:off x="6903259" y="3005691"/>
            <a:ext cx="648072" cy="73808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内容占位符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9" y="771550"/>
            <a:ext cx="2973183" cy="3248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1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5" name="矩形 4"/>
          <p:cNvSpPr/>
          <p:nvPr/>
        </p:nvSpPr>
        <p:spPr>
          <a:xfrm>
            <a:off x="2267744" y="812862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System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938" y="1785351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0980" y="1785351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Setting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858" y="2724417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BlogList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1010" y="2724417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BlogTags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89162" y="2724417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Account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3366" y="2724417"/>
            <a:ext cx="1116000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Permission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3078" y="3696525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Profile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7244" y="3696525"/>
            <a:ext cx="1116124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 err="1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EduExp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连接符: 肘形 13"/>
          <p:cNvCxnSpPr>
            <a:stCxn id="5" idx="2"/>
            <a:endCxn id="6" idx="0"/>
          </p:cNvCxnSpPr>
          <p:nvPr/>
        </p:nvCxnSpPr>
        <p:spPr>
          <a:xfrm rot="5400000">
            <a:off x="1804177" y="763721"/>
            <a:ext cx="648453" cy="1394806"/>
          </a:xfrm>
          <a:prstGeom prst="bentConnector3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5" idx="2"/>
            <a:endCxn id="7" idx="0"/>
          </p:cNvCxnSpPr>
          <p:nvPr/>
        </p:nvCxnSpPr>
        <p:spPr>
          <a:xfrm rot="16200000" flipH="1">
            <a:off x="3163198" y="799506"/>
            <a:ext cx="648453" cy="132323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6" idx="2"/>
            <a:endCxn id="8" idx="0"/>
          </p:cNvCxnSpPr>
          <p:nvPr/>
        </p:nvCxnSpPr>
        <p:spPr>
          <a:xfrm rot="5400000">
            <a:off x="763445" y="2056862"/>
            <a:ext cx="615030" cy="72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6" idx="2"/>
            <a:endCxn id="9" idx="0"/>
          </p:cNvCxnSpPr>
          <p:nvPr/>
        </p:nvCxnSpPr>
        <p:spPr>
          <a:xfrm rot="16200000" flipH="1">
            <a:off x="1447521" y="2092866"/>
            <a:ext cx="615030" cy="64807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7" idx="2"/>
            <a:endCxn id="10" idx="0"/>
          </p:cNvCxnSpPr>
          <p:nvPr/>
        </p:nvCxnSpPr>
        <p:spPr>
          <a:xfrm rot="5400000">
            <a:off x="3490618" y="2065993"/>
            <a:ext cx="615030" cy="70181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7" idx="2"/>
            <a:endCxn id="11" idx="0"/>
          </p:cNvCxnSpPr>
          <p:nvPr/>
        </p:nvCxnSpPr>
        <p:spPr>
          <a:xfrm rot="16200000" flipH="1">
            <a:off x="4242689" y="2015740"/>
            <a:ext cx="615030" cy="8023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10" idx="2"/>
            <a:endCxn id="12" idx="0"/>
          </p:cNvCxnSpPr>
          <p:nvPr/>
        </p:nvCxnSpPr>
        <p:spPr>
          <a:xfrm rot="5400000">
            <a:off x="2745146" y="2994447"/>
            <a:ext cx="648072" cy="75608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0" idx="2"/>
            <a:endCxn id="13" idx="0"/>
          </p:cNvCxnSpPr>
          <p:nvPr/>
        </p:nvCxnSpPr>
        <p:spPr>
          <a:xfrm rot="16200000" flipH="1">
            <a:off x="3492229" y="3003448"/>
            <a:ext cx="648072" cy="73808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流程图: 接点 21"/>
          <p:cNvSpPr>
            <a:spLocks noChangeAspect="1"/>
          </p:cNvSpPr>
          <p:nvPr/>
        </p:nvSpPr>
        <p:spPr>
          <a:xfrm>
            <a:off x="2663769" y="80755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3" name="流程图: 接点 22"/>
          <p:cNvSpPr>
            <a:spLocks noChangeAspect="1"/>
          </p:cNvSpPr>
          <p:nvPr/>
        </p:nvSpPr>
        <p:spPr>
          <a:xfrm>
            <a:off x="1263297" y="1785350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4" name="流程图: 接点 23"/>
          <p:cNvSpPr>
            <a:spLocks noChangeAspect="1"/>
          </p:cNvSpPr>
          <p:nvPr/>
        </p:nvSpPr>
        <p:spPr>
          <a:xfrm>
            <a:off x="3978849" y="1785350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5" name="流程图: 接点 24"/>
          <p:cNvSpPr>
            <a:spLocks noChangeAspect="1"/>
          </p:cNvSpPr>
          <p:nvPr/>
        </p:nvSpPr>
        <p:spPr>
          <a:xfrm>
            <a:off x="537834" y="272441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6" name="流程图: 接点 25"/>
          <p:cNvSpPr>
            <a:spLocks noChangeAspect="1"/>
          </p:cNvSpPr>
          <p:nvPr/>
        </p:nvSpPr>
        <p:spPr>
          <a:xfrm>
            <a:off x="1905879" y="2724417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7" name="流程图: 接点 26"/>
          <p:cNvSpPr>
            <a:spLocks noChangeAspect="1"/>
          </p:cNvSpPr>
          <p:nvPr/>
        </p:nvSpPr>
        <p:spPr>
          <a:xfrm>
            <a:off x="3277242" y="270829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8" name="流程图: 接点 27"/>
          <p:cNvSpPr>
            <a:spLocks noChangeAspect="1"/>
          </p:cNvSpPr>
          <p:nvPr/>
        </p:nvSpPr>
        <p:spPr>
          <a:xfrm>
            <a:off x="4787879" y="2708291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9" name="流程图: 接点 28"/>
          <p:cNvSpPr>
            <a:spLocks noChangeAspect="1"/>
          </p:cNvSpPr>
          <p:nvPr/>
        </p:nvSpPr>
        <p:spPr>
          <a:xfrm>
            <a:off x="2523732" y="3699318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0" name="流程图: 接点 29"/>
          <p:cNvSpPr>
            <a:spLocks noChangeAspect="1"/>
          </p:cNvSpPr>
          <p:nvPr/>
        </p:nvSpPr>
        <p:spPr>
          <a:xfrm>
            <a:off x="4023270" y="3696524"/>
            <a:ext cx="324071" cy="324035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32" name="连接符: 肘形 31"/>
          <p:cNvCxnSpPr>
            <a:stCxn id="5" idx="2"/>
            <a:endCxn id="23" idx="0"/>
          </p:cNvCxnSpPr>
          <p:nvPr/>
        </p:nvCxnSpPr>
        <p:spPr>
          <a:xfrm rot="5400000">
            <a:off x="1801344" y="760888"/>
            <a:ext cx="648452" cy="140047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stCxn id="5" idx="2"/>
            <a:endCxn id="24" idx="0"/>
          </p:cNvCxnSpPr>
          <p:nvPr/>
        </p:nvCxnSpPr>
        <p:spPr>
          <a:xfrm rot="16200000" flipH="1">
            <a:off x="3159119" y="803584"/>
            <a:ext cx="648452" cy="131507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3" idx="4"/>
            <a:endCxn id="25" idx="0"/>
          </p:cNvCxnSpPr>
          <p:nvPr/>
        </p:nvCxnSpPr>
        <p:spPr>
          <a:xfrm rot="5400000">
            <a:off x="755086" y="2054170"/>
            <a:ext cx="615032" cy="72546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23" idx="4"/>
            <a:endCxn id="26" idx="0"/>
          </p:cNvCxnSpPr>
          <p:nvPr/>
        </p:nvCxnSpPr>
        <p:spPr>
          <a:xfrm rot="16200000" flipH="1">
            <a:off x="1439108" y="2095610"/>
            <a:ext cx="615032" cy="642582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连接符: 肘形 40"/>
          <p:cNvCxnSpPr>
            <a:stCxn id="24" idx="4"/>
            <a:endCxn id="27" idx="0"/>
          </p:cNvCxnSpPr>
          <p:nvPr/>
        </p:nvCxnSpPr>
        <p:spPr>
          <a:xfrm rot="5400000">
            <a:off x="3490629" y="2058035"/>
            <a:ext cx="598906" cy="701607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连接符: 肘形 42"/>
          <p:cNvCxnSpPr>
            <a:stCxn id="24" idx="4"/>
            <a:endCxn id="28" idx="0"/>
          </p:cNvCxnSpPr>
          <p:nvPr/>
        </p:nvCxnSpPr>
        <p:spPr>
          <a:xfrm rot="16200000" flipH="1">
            <a:off x="4245947" y="2004323"/>
            <a:ext cx="598906" cy="80903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连接符: 肘形 44"/>
          <p:cNvCxnSpPr>
            <a:stCxn id="27" idx="4"/>
            <a:endCxn id="29" idx="0"/>
          </p:cNvCxnSpPr>
          <p:nvPr/>
        </p:nvCxnSpPr>
        <p:spPr>
          <a:xfrm rot="5400000">
            <a:off x="2729027" y="2989067"/>
            <a:ext cx="666992" cy="75351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连接符: 肘形 46"/>
          <p:cNvCxnSpPr>
            <a:stCxn id="27" idx="4"/>
            <a:endCxn id="30" idx="0"/>
          </p:cNvCxnSpPr>
          <p:nvPr/>
        </p:nvCxnSpPr>
        <p:spPr>
          <a:xfrm rot="16200000" flipH="1">
            <a:off x="3480193" y="2991411"/>
            <a:ext cx="664198" cy="74602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86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83951E-6 L 0.39479 0.0012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83951E-6 L 0.40469 0.00124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95062E-6 L 0.31215 0.07871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3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95062E-6 L 0.32101 0.0817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95062E-6 L 0.61146 -0.0283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-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95062E-6 L 0.63507 -0.03209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53" y="-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09877E-6 L 0.53264 0.0373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32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09877E-6 L 0.40868 0.0348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9.87654E-7 L 0.38003 0.114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统一模块标识（</a:t>
            </a:r>
            <a:r>
              <a:rPr lang="en-US" altLang="zh-CN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U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niform </a:t>
            </a:r>
            <a:r>
              <a:rPr lang="en-US" altLang="zh-CN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odule </a:t>
            </a:r>
            <a:r>
              <a:rPr lang="en-US" altLang="zh-CN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dentifier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）</a:t>
            </a:r>
            <a:endParaRPr lang="en-US" altLang="zh-CN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格式</a:t>
            </a:r>
            <a:endParaRPr lang="en-US" altLang="zh-CN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URI 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的路径，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e.g.  /m/m0/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以“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”起始</a:t>
            </a:r>
            <a:endParaRPr lang="en-US" altLang="zh-CN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私有模块以“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/?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”起始</a:t>
            </a:r>
            <a:endParaRPr lang="en-US" altLang="zh-CN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依赖</a:t>
            </a:r>
            <a:endParaRPr lang="en-US" altLang="zh-CN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e.g. 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/m/m0/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”和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/m/m1/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”的公共父模块为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/m</a:t>
            </a:r>
            <a:r>
              <a:rPr lang="zh-CN" altLang="en-US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”</a:t>
            </a:r>
            <a:endParaRPr lang="en-US" altLang="zh-CN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24451"/>
            <a:ext cx="2305001" cy="3356798"/>
          </a:xfrm>
          <a:prstGeom prst="rect">
            <a:avLst/>
          </a:prstGeom>
        </p:spPr>
      </p:pic>
      <p:sp>
        <p:nvSpPr>
          <p:cNvPr id="8" name="椭圆形标注 12"/>
          <p:cNvSpPr/>
          <p:nvPr/>
        </p:nvSpPr>
        <p:spPr>
          <a:xfrm>
            <a:off x="4174582" y="1923678"/>
            <a:ext cx="2966095" cy="546931"/>
          </a:xfrm>
          <a:prstGeom prst="wedgeEllipseCallout">
            <a:avLst>
              <a:gd name="adj1" fmla="val 17460"/>
              <a:gd name="adj2" fmla="val 96334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 Rounded MT Bold" panose="020F0704030504030204" pitchFamily="34" charset="0"/>
              </a:rPr>
              <a:t>/home/</a:t>
            </a:r>
            <a:r>
              <a:rPr lang="en-US" altLang="zh-CN" sz="1400" dirty="0" err="1">
                <a:latin typeface="Arial Rounded MT Bold" panose="020F0704030504030204" pitchFamily="34" charset="0"/>
              </a:rPr>
              <a:t>winxp</a:t>
            </a:r>
            <a:r>
              <a:rPr lang="en-US" altLang="zh-CN" sz="1400" dirty="0">
                <a:latin typeface="Arial Rounded MT Bold" panose="020F0704030504030204" pitchFamily="34" charset="0"/>
              </a:rPr>
              <a:t>/pro/i386</a:t>
            </a:r>
            <a:endParaRPr lang="zh-CN" alt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教育产品</a:t>
            </a:r>
          </a:p>
        </p:txBody>
      </p:sp>
      <p:sp>
        <p:nvSpPr>
          <p:cNvPr id="4" name="矩形 3"/>
          <p:cNvSpPr/>
          <p:nvPr/>
        </p:nvSpPr>
        <p:spPr>
          <a:xfrm>
            <a:off x="5112060" y="2193075"/>
            <a:ext cx="1116124" cy="4146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模  块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2193075"/>
            <a:ext cx="1116124" cy="4146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  <a:ea typeface="Source Code Pro Black" panose="020B0809030403020204" pitchFamily="49" charset="0"/>
              </a:rPr>
              <a:t>UMI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>
            <a:off x="4031940" y="2400415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14DFC5DF-5F48-46CC-B659-64CD71EB119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RESENTATION_TITLE" val="xxxxxx"/>
</p:tagLst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9622</TotalTime>
  <Words>1095</Words>
  <Application>Microsoft Office PowerPoint</Application>
  <PresentationFormat>全屏显示(16:9)</PresentationFormat>
  <Paragraphs>307</Paragraphs>
  <Slides>52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Aharoni</vt:lpstr>
      <vt:lpstr>Arial Unicode MS</vt:lpstr>
      <vt:lpstr>Source Code Pro</vt:lpstr>
      <vt:lpstr>Source Code Pro Black</vt:lpstr>
      <vt:lpstr>宋体</vt:lpstr>
      <vt:lpstr>微软雅黑</vt:lpstr>
      <vt:lpstr>Arial</vt:lpstr>
      <vt:lpstr>Arial Rounded MT Bold</vt:lpstr>
      <vt:lpstr>Calibri</vt:lpstr>
      <vt:lpstr>Comic Sans MS</vt:lpstr>
      <vt:lpstr>Times New Roman</vt:lpstr>
      <vt:lpstr>《成为前端开发工程师》走进高校</vt:lpstr>
      <vt:lpstr>PowerPoint 演示文稿</vt:lpstr>
      <vt:lpstr>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UMI</vt:lpstr>
      <vt:lpstr>PowerPoint 演示文稿</vt:lpstr>
      <vt:lpstr>PowerPoint 演示文稿</vt:lpstr>
      <vt:lpstr>PowerPoint 演示文稿</vt:lpstr>
      <vt:lpstr>三要素</vt:lpstr>
      <vt:lpstr>PowerPoint 演示文稿</vt:lpstr>
      <vt:lpstr>PowerPoint 演示文稿</vt:lpstr>
      <vt:lpstr>PowerPoint 演示文稿</vt:lpstr>
      <vt:lpstr>组合</vt:lpstr>
      <vt:lpstr>组合</vt:lpstr>
      <vt:lpstr>PowerPoint 演示文稿</vt:lpstr>
      <vt:lpstr>PowerPoint 演示文稿</vt:lpstr>
      <vt:lpstr>PowerPoint 演示文稿</vt:lpstr>
      <vt:lpstr>阶段</vt:lpstr>
      <vt:lpstr>PowerPoint 演示文稿</vt:lpstr>
      <vt:lpstr>PowerPoint 演示文稿</vt:lpstr>
      <vt:lpstr>PowerPoint 演示文稿</vt:lpstr>
      <vt:lpstr>PowerPoint 演示文稿</vt:lpstr>
      <vt:lpstr>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module.js</vt:lpstr>
      <vt:lpstr>PowerPoint 演示文稿</vt:lpstr>
      <vt:lpstr>PowerPoint 演示文稿</vt:lpstr>
      <vt:lpstr>test.html</vt:lpstr>
      <vt:lpstr>cases.js</vt:lpstr>
      <vt:lpstr>PowerPoint 演示文稿</vt:lpstr>
      <vt:lpstr>PowerPoint 演示文稿</vt:lpstr>
      <vt:lpstr>PowerPoint 演示文稿</vt:lpstr>
      <vt:lpstr>PowerPoint 演示文稿</vt:lpstr>
      <vt:lpstr>工具</vt:lpstr>
      <vt:lpstr>PowerPoint 演示文稿</vt:lpstr>
      <vt:lpstr>PowerPoint 演示文稿</vt:lpstr>
      <vt:lpstr>PowerPoint 演示文稿</vt:lpstr>
      <vt:lpstr>Thank you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</dc:title>
  <dc:creator>genify</dc:creator>
  <cp:lastModifiedBy>jf cai</cp:lastModifiedBy>
  <cp:revision>2208</cp:revision>
  <dcterms:created xsi:type="dcterms:W3CDTF">2014-06-24T08:28:46Z</dcterms:created>
  <dcterms:modified xsi:type="dcterms:W3CDTF">2017-03-03T12:32:38Z</dcterms:modified>
  <cp:category>技术分享</cp:category>
</cp:coreProperties>
</file>