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06832C7-8630-4D6A-9358-E2484639827D}">
  <a:tblStyle styleId="{506832C7-8630-4D6A-9358-E2484639827D}" styleName="Table_0"/>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rgbClr val="F2F2F2"/>
        </a:solidFill>
      </p:bgPr>
    </p:bg>
    <p:spTree>
      <p:nvGrpSpPr>
        <p:cNvPr id="29" name="Shape 29"/>
        <p:cNvGrpSpPr/>
        <p:nvPr/>
      </p:nvGrpSpPr>
      <p:grpSpPr>
        <a:xfrm>
          <a:off x="0" y="0"/>
          <a:ext cx="0" cy="0"/>
          <a:chOff x="0" y="0"/>
          <a:chExt cx="0" cy="0"/>
        </a:xfrm>
      </p:grpSpPr>
      <p:cxnSp>
        <p:nvCxnSpPr>
          <p:cNvPr id="30" name="Shape 30"/>
          <p:cNvCxnSpPr/>
          <p:nvPr/>
        </p:nvCxnSpPr>
        <p:spPr>
          <a:xfrm>
            <a:off x="0" y="4727972"/>
            <a:ext cx="9144000" cy="1199"/>
          </a:xfrm>
          <a:prstGeom prst="straightConnector1">
            <a:avLst/>
          </a:prstGeom>
          <a:noFill/>
          <a:ln cap="flat" cmpd="sng" w="12700">
            <a:solidFill>
              <a:srgbClr val="D4D4D4"/>
            </a:solidFill>
            <a:prstDash val="solid"/>
            <a:round/>
            <a:headEnd len="med" w="med" type="none"/>
            <a:tailEnd len="med" w="med" type="none"/>
          </a:ln>
        </p:spPr>
      </p:cxnSp>
      <p:cxnSp>
        <p:nvCxnSpPr>
          <p:cNvPr id="31" name="Shape 31"/>
          <p:cNvCxnSpPr/>
          <p:nvPr/>
        </p:nvCxnSpPr>
        <p:spPr>
          <a:xfrm>
            <a:off x="2372700" y="1524000"/>
            <a:ext cx="0" cy="2281199"/>
          </a:xfrm>
          <a:prstGeom prst="straightConnector1">
            <a:avLst/>
          </a:prstGeom>
          <a:noFill/>
          <a:ln cap="flat" cmpd="sng" w="9525">
            <a:solidFill>
              <a:srgbClr val="BFBFBF"/>
            </a:solidFill>
            <a:prstDash val="solid"/>
            <a:round/>
            <a:headEnd len="med" w="med" type="none"/>
            <a:tailEnd len="med" w="med" type="none"/>
          </a:ln>
        </p:spPr>
      </p:cxnSp>
      <p:sp>
        <p:nvSpPr>
          <p:cNvPr id="32" name="Shape 32"/>
          <p:cNvSpPr txBox="1"/>
          <p:nvPr>
            <p:ph type="ctrTitle"/>
          </p:nvPr>
        </p:nvSpPr>
        <p:spPr>
          <a:xfrm>
            <a:off x="2527617" y="1632086"/>
            <a:ext cx="6167100" cy="1102500"/>
          </a:xfrm>
          <a:prstGeom prst="rect">
            <a:avLst/>
          </a:prstGeom>
        </p:spPr>
        <p:txBody>
          <a:bodyPr anchorCtr="0" anchor="b" bIns="91425" lIns="91425" rIns="91425" tIns="91425"/>
          <a:lstStyle>
            <a:lvl1pPr lvl="0">
              <a:spcBef>
                <a:spcPts val="800"/>
              </a:spcBef>
              <a:buSzPct val="100000"/>
              <a:defRPr sz="4000"/>
            </a:lvl1pPr>
            <a:lvl2pPr lvl="1">
              <a:spcBef>
                <a:spcPts val="800"/>
              </a:spcBef>
              <a:buSzPct val="100000"/>
              <a:defRPr sz="4000"/>
            </a:lvl2pPr>
            <a:lvl3pPr lvl="2">
              <a:spcBef>
                <a:spcPts val="800"/>
              </a:spcBef>
              <a:buSzPct val="100000"/>
              <a:defRPr sz="4000"/>
            </a:lvl3pPr>
            <a:lvl4pPr lvl="3">
              <a:spcBef>
                <a:spcPts val="800"/>
              </a:spcBef>
              <a:buSzPct val="100000"/>
              <a:defRPr sz="4000"/>
            </a:lvl4pPr>
            <a:lvl5pPr lvl="4">
              <a:spcBef>
                <a:spcPts val="800"/>
              </a:spcBef>
              <a:buSzPct val="100000"/>
              <a:defRPr sz="4000"/>
            </a:lvl5pPr>
            <a:lvl6pPr lvl="5">
              <a:spcBef>
                <a:spcPts val="800"/>
              </a:spcBef>
              <a:buSzPct val="100000"/>
              <a:defRPr sz="4000"/>
            </a:lvl6pPr>
            <a:lvl7pPr lvl="6">
              <a:spcBef>
                <a:spcPts val="800"/>
              </a:spcBef>
              <a:buSzPct val="100000"/>
              <a:defRPr sz="4000"/>
            </a:lvl7pPr>
            <a:lvl8pPr lvl="7">
              <a:spcBef>
                <a:spcPts val="800"/>
              </a:spcBef>
              <a:buSzPct val="100000"/>
              <a:defRPr sz="4000"/>
            </a:lvl8pPr>
            <a:lvl9pPr lvl="8">
              <a:spcBef>
                <a:spcPts val="800"/>
              </a:spcBef>
              <a:buSzPct val="100000"/>
              <a:defRPr sz="4000"/>
            </a:lvl9pPr>
          </a:lstStyle>
          <a:p/>
        </p:txBody>
      </p:sp>
      <p:sp>
        <p:nvSpPr>
          <p:cNvPr id="33" name="Shape 33"/>
          <p:cNvSpPr txBox="1"/>
          <p:nvPr>
            <p:ph idx="1" type="subTitle"/>
          </p:nvPr>
        </p:nvSpPr>
        <p:spPr>
          <a:xfrm>
            <a:off x="2527617" y="2827601"/>
            <a:ext cx="6167100" cy="975300"/>
          </a:xfrm>
          <a:prstGeom prst="rect">
            <a:avLst/>
          </a:prstGeom>
        </p:spPr>
        <p:txBody>
          <a:bodyPr anchorCtr="0" anchor="t" bIns="91425" lIns="91425" rIns="91425" tIns="91425"/>
          <a:lstStyle>
            <a:lvl1pPr lvl="0">
              <a:lnSpc>
                <a:spcPct val="90000"/>
              </a:lnSpc>
              <a:spcBef>
                <a:spcPts val="0"/>
              </a:spcBef>
              <a:buClr>
                <a:schemeClr val="dk2"/>
              </a:buClr>
              <a:buSzPct val="100000"/>
              <a:buNone/>
              <a:defRPr sz="2800">
                <a:solidFill>
                  <a:schemeClr val="dk2"/>
                </a:solidFill>
              </a:defRPr>
            </a:lvl1pPr>
            <a:lvl2pPr lvl="1">
              <a:lnSpc>
                <a:spcPct val="90000"/>
              </a:lnSpc>
              <a:spcBef>
                <a:spcPts val="0"/>
              </a:spcBef>
              <a:buClr>
                <a:schemeClr val="dk2"/>
              </a:buClr>
              <a:buSzPct val="100000"/>
              <a:buNone/>
              <a:defRPr sz="2800">
                <a:solidFill>
                  <a:schemeClr val="dk2"/>
                </a:solidFill>
              </a:defRPr>
            </a:lvl2pPr>
            <a:lvl3pPr lvl="2">
              <a:lnSpc>
                <a:spcPct val="90000"/>
              </a:lnSpc>
              <a:spcBef>
                <a:spcPts val="0"/>
              </a:spcBef>
              <a:buClr>
                <a:schemeClr val="dk2"/>
              </a:buClr>
              <a:buSzPct val="100000"/>
              <a:buNone/>
              <a:defRPr sz="2800">
                <a:solidFill>
                  <a:schemeClr val="dk2"/>
                </a:solidFill>
              </a:defRPr>
            </a:lvl3pPr>
            <a:lvl4pPr lvl="3">
              <a:lnSpc>
                <a:spcPct val="90000"/>
              </a:lnSpc>
              <a:spcBef>
                <a:spcPts val="0"/>
              </a:spcBef>
              <a:buClr>
                <a:schemeClr val="dk2"/>
              </a:buClr>
              <a:buSzPct val="100000"/>
              <a:buNone/>
              <a:defRPr sz="2800">
                <a:solidFill>
                  <a:schemeClr val="dk2"/>
                </a:solidFill>
              </a:defRPr>
            </a:lvl4pPr>
            <a:lvl5pPr lvl="4">
              <a:lnSpc>
                <a:spcPct val="90000"/>
              </a:lnSpc>
              <a:spcBef>
                <a:spcPts val="0"/>
              </a:spcBef>
              <a:buClr>
                <a:schemeClr val="dk2"/>
              </a:buClr>
              <a:buSzPct val="100000"/>
              <a:buNone/>
              <a:defRPr sz="2800">
                <a:solidFill>
                  <a:schemeClr val="dk2"/>
                </a:solidFill>
              </a:defRPr>
            </a:lvl5pPr>
            <a:lvl6pPr lvl="5">
              <a:lnSpc>
                <a:spcPct val="90000"/>
              </a:lnSpc>
              <a:spcBef>
                <a:spcPts val="0"/>
              </a:spcBef>
              <a:buClr>
                <a:schemeClr val="dk2"/>
              </a:buClr>
              <a:buSzPct val="100000"/>
              <a:buNone/>
              <a:defRPr sz="2800">
                <a:solidFill>
                  <a:schemeClr val="dk2"/>
                </a:solidFill>
              </a:defRPr>
            </a:lvl6pPr>
            <a:lvl7pPr lvl="6">
              <a:lnSpc>
                <a:spcPct val="90000"/>
              </a:lnSpc>
              <a:spcBef>
                <a:spcPts val="0"/>
              </a:spcBef>
              <a:buClr>
                <a:schemeClr val="dk2"/>
              </a:buClr>
              <a:buSzPct val="100000"/>
              <a:buNone/>
              <a:defRPr sz="2800">
                <a:solidFill>
                  <a:schemeClr val="dk2"/>
                </a:solidFill>
              </a:defRPr>
            </a:lvl7pPr>
            <a:lvl8pPr lvl="7">
              <a:lnSpc>
                <a:spcPct val="90000"/>
              </a:lnSpc>
              <a:spcBef>
                <a:spcPts val="0"/>
              </a:spcBef>
              <a:buClr>
                <a:schemeClr val="dk2"/>
              </a:buClr>
              <a:buSzPct val="100000"/>
              <a:buNone/>
              <a:defRPr sz="2800">
                <a:solidFill>
                  <a:schemeClr val="dk2"/>
                </a:solidFill>
              </a:defRPr>
            </a:lvl8pPr>
            <a:lvl9pPr lvl="8">
              <a:lnSpc>
                <a:spcPct val="90000"/>
              </a:lnSpc>
              <a:spcBef>
                <a:spcPts val="0"/>
              </a:spcBef>
              <a:buClr>
                <a:schemeClr val="dk2"/>
              </a:buClr>
              <a:buSzPct val="100000"/>
              <a:buNone/>
              <a:defRPr sz="2800">
                <a:solidFill>
                  <a:schemeClr val="dk2"/>
                </a:solidFill>
              </a:defRPr>
            </a:lvl9pPr>
          </a:lstStyle>
          <a:p/>
        </p:txBody>
      </p:sp>
      <p:grpSp>
        <p:nvGrpSpPr>
          <p:cNvPr id="34" name="Shape 34"/>
          <p:cNvGrpSpPr/>
          <p:nvPr/>
        </p:nvGrpSpPr>
        <p:grpSpPr>
          <a:xfrm>
            <a:off x="459537" y="2311612"/>
            <a:ext cx="1273543" cy="421509"/>
            <a:chOff x="459537" y="3082150"/>
            <a:chExt cx="1698058" cy="562012"/>
          </a:xfrm>
        </p:grpSpPr>
        <p:grpSp>
          <p:nvGrpSpPr>
            <p:cNvPr id="35" name="Shape 35"/>
            <p:cNvGrpSpPr/>
            <p:nvPr/>
          </p:nvGrpSpPr>
          <p:grpSpPr>
            <a:xfrm>
              <a:off x="459537" y="3088914"/>
              <a:ext cx="1630181" cy="555248"/>
              <a:chOff x="247172" y="1685724"/>
              <a:chExt cx="6849503" cy="2332975"/>
            </a:xfrm>
          </p:grpSpPr>
          <p:sp>
            <p:nvSpPr>
              <p:cNvPr id="36" name="Shape 36"/>
              <p:cNvSpPr/>
              <p:nvPr/>
            </p:nvSpPr>
            <p:spPr>
              <a:xfrm>
                <a:off x="4422648" y="2284800"/>
                <a:ext cx="1134825" cy="1733900"/>
              </a:xfrm>
              <a:custGeom>
                <a:pathLst>
                  <a:path extrusionOk="0" h="69356" w="45393">
                    <a:moveTo>
                      <a:pt x="21610" y="3019"/>
                    </a:moveTo>
                    <a:lnTo>
                      <a:pt x="22334" y="3140"/>
                    </a:lnTo>
                    <a:lnTo>
                      <a:pt x="22938" y="3260"/>
                    </a:lnTo>
                    <a:lnTo>
                      <a:pt x="23602" y="3442"/>
                    </a:lnTo>
                    <a:lnTo>
                      <a:pt x="24206" y="3683"/>
                    </a:lnTo>
                    <a:lnTo>
                      <a:pt x="24809" y="3985"/>
                    </a:lnTo>
                    <a:lnTo>
                      <a:pt x="25352" y="4347"/>
                    </a:lnTo>
                    <a:lnTo>
                      <a:pt x="25896" y="4709"/>
                    </a:lnTo>
                    <a:lnTo>
                      <a:pt x="26439" y="5132"/>
                    </a:lnTo>
                    <a:lnTo>
                      <a:pt x="26922" y="5554"/>
                    </a:lnTo>
                    <a:lnTo>
                      <a:pt x="27405" y="6037"/>
                    </a:lnTo>
                    <a:lnTo>
                      <a:pt x="27888" y="6580"/>
                    </a:lnTo>
                    <a:lnTo>
                      <a:pt x="28733" y="7727"/>
                    </a:lnTo>
                    <a:lnTo>
                      <a:pt x="29517" y="8934"/>
                    </a:lnTo>
                    <a:lnTo>
                      <a:pt x="30181" y="10202"/>
                    </a:lnTo>
                    <a:lnTo>
                      <a:pt x="30785" y="11590"/>
                    </a:lnTo>
                    <a:lnTo>
                      <a:pt x="31268" y="12979"/>
                    </a:lnTo>
                    <a:lnTo>
                      <a:pt x="31690" y="14367"/>
                    </a:lnTo>
                    <a:lnTo>
                      <a:pt x="31992" y="15755"/>
                    </a:lnTo>
                    <a:lnTo>
                      <a:pt x="32234" y="17144"/>
                    </a:lnTo>
                    <a:lnTo>
                      <a:pt x="32354" y="18471"/>
                    </a:lnTo>
                    <a:lnTo>
                      <a:pt x="32415" y="19739"/>
                    </a:lnTo>
                    <a:lnTo>
                      <a:pt x="32415" y="20403"/>
                    </a:lnTo>
                    <a:lnTo>
                      <a:pt x="32354" y="21188"/>
                    </a:lnTo>
                    <a:lnTo>
                      <a:pt x="32234" y="22033"/>
                    </a:lnTo>
                    <a:lnTo>
                      <a:pt x="32052" y="22878"/>
                    </a:lnTo>
                    <a:lnTo>
                      <a:pt x="31751" y="23783"/>
                    </a:lnTo>
                    <a:lnTo>
                      <a:pt x="31388" y="24689"/>
                    </a:lnTo>
                    <a:lnTo>
                      <a:pt x="31087" y="25172"/>
                    </a:lnTo>
                    <a:lnTo>
                      <a:pt x="30845" y="25594"/>
                    </a:lnTo>
                    <a:lnTo>
                      <a:pt x="30483" y="26017"/>
                    </a:lnTo>
                    <a:lnTo>
                      <a:pt x="30121" y="26379"/>
                    </a:lnTo>
                    <a:lnTo>
                      <a:pt x="29517" y="26922"/>
                    </a:lnTo>
                    <a:lnTo>
                      <a:pt x="28853" y="27405"/>
                    </a:lnTo>
                    <a:lnTo>
                      <a:pt x="28129" y="27827"/>
                    </a:lnTo>
                    <a:lnTo>
                      <a:pt x="27344" y="28190"/>
                    </a:lnTo>
                    <a:lnTo>
                      <a:pt x="26499" y="28491"/>
                    </a:lnTo>
                    <a:lnTo>
                      <a:pt x="25654" y="28733"/>
                    </a:lnTo>
                    <a:lnTo>
                      <a:pt x="24809" y="28914"/>
                    </a:lnTo>
                    <a:lnTo>
                      <a:pt x="23240" y="28914"/>
                    </a:lnTo>
                    <a:lnTo>
                      <a:pt x="22515" y="28854"/>
                    </a:lnTo>
                    <a:lnTo>
                      <a:pt x="21851" y="28672"/>
                    </a:lnTo>
                    <a:lnTo>
                      <a:pt x="21187" y="28491"/>
                    </a:lnTo>
                    <a:lnTo>
                      <a:pt x="20584" y="28250"/>
                    </a:lnTo>
                    <a:lnTo>
                      <a:pt x="19980" y="27948"/>
                    </a:lnTo>
                    <a:lnTo>
                      <a:pt x="19437" y="27646"/>
                    </a:lnTo>
                    <a:lnTo>
                      <a:pt x="18833" y="27284"/>
                    </a:lnTo>
                    <a:lnTo>
                      <a:pt x="18350" y="26862"/>
                    </a:lnTo>
                    <a:lnTo>
                      <a:pt x="17807" y="26439"/>
                    </a:lnTo>
                    <a:lnTo>
                      <a:pt x="17385" y="25956"/>
                    </a:lnTo>
                    <a:lnTo>
                      <a:pt x="16902" y="25413"/>
                    </a:lnTo>
                    <a:lnTo>
                      <a:pt x="16057" y="24326"/>
                    </a:lnTo>
                    <a:lnTo>
                      <a:pt x="15332" y="23119"/>
                    </a:lnTo>
                    <a:lnTo>
                      <a:pt x="14668" y="21852"/>
                    </a:lnTo>
                    <a:lnTo>
                      <a:pt x="14125" y="20524"/>
                    </a:lnTo>
                    <a:lnTo>
                      <a:pt x="13642" y="19196"/>
                    </a:lnTo>
                    <a:lnTo>
                      <a:pt x="13220" y="17868"/>
                    </a:lnTo>
                    <a:lnTo>
                      <a:pt x="12918" y="16480"/>
                    </a:lnTo>
                    <a:lnTo>
                      <a:pt x="12737" y="15212"/>
                    </a:lnTo>
                    <a:lnTo>
                      <a:pt x="12616" y="13944"/>
                    </a:lnTo>
                    <a:lnTo>
                      <a:pt x="12556" y="12737"/>
                    </a:lnTo>
                    <a:lnTo>
                      <a:pt x="12616" y="11832"/>
                    </a:lnTo>
                    <a:lnTo>
                      <a:pt x="12677" y="10987"/>
                    </a:lnTo>
                    <a:lnTo>
                      <a:pt x="12797" y="10081"/>
                    </a:lnTo>
                    <a:lnTo>
                      <a:pt x="12978" y="9236"/>
                    </a:lnTo>
                    <a:lnTo>
                      <a:pt x="13280" y="8391"/>
                    </a:lnTo>
                    <a:lnTo>
                      <a:pt x="13582" y="7546"/>
                    </a:lnTo>
                    <a:lnTo>
                      <a:pt x="14065" y="6761"/>
                    </a:lnTo>
                    <a:lnTo>
                      <a:pt x="14548" y="6037"/>
                    </a:lnTo>
                    <a:lnTo>
                      <a:pt x="15151" y="5373"/>
                    </a:lnTo>
                    <a:lnTo>
                      <a:pt x="15815" y="4769"/>
                    </a:lnTo>
                    <a:lnTo>
                      <a:pt x="16600" y="4287"/>
                    </a:lnTo>
                    <a:lnTo>
                      <a:pt x="17385" y="3804"/>
                    </a:lnTo>
                    <a:lnTo>
                      <a:pt x="18290" y="3502"/>
                    </a:lnTo>
                    <a:lnTo>
                      <a:pt x="19135" y="3200"/>
                    </a:lnTo>
                    <a:lnTo>
                      <a:pt x="20041" y="3079"/>
                    </a:lnTo>
                    <a:lnTo>
                      <a:pt x="20946" y="3019"/>
                    </a:lnTo>
                    <a:close/>
                    <a:moveTo>
                      <a:pt x="26499" y="43582"/>
                    </a:moveTo>
                    <a:lnTo>
                      <a:pt x="27465" y="43702"/>
                    </a:lnTo>
                    <a:lnTo>
                      <a:pt x="29879" y="45393"/>
                    </a:lnTo>
                    <a:lnTo>
                      <a:pt x="31932" y="46962"/>
                    </a:lnTo>
                    <a:lnTo>
                      <a:pt x="32837" y="47686"/>
                    </a:lnTo>
                    <a:lnTo>
                      <a:pt x="33682" y="48411"/>
                    </a:lnTo>
                    <a:lnTo>
                      <a:pt x="34407" y="49075"/>
                    </a:lnTo>
                    <a:lnTo>
                      <a:pt x="35010" y="49799"/>
                    </a:lnTo>
                    <a:lnTo>
                      <a:pt x="35614" y="50463"/>
                    </a:lnTo>
                    <a:lnTo>
                      <a:pt x="36097" y="51127"/>
                    </a:lnTo>
                    <a:lnTo>
                      <a:pt x="36519" y="51851"/>
                    </a:lnTo>
                    <a:lnTo>
                      <a:pt x="36821" y="52515"/>
                    </a:lnTo>
                    <a:lnTo>
                      <a:pt x="37062" y="53300"/>
                    </a:lnTo>
                    <a:lnTo>
                      <a:pt x="37244" y="54024"/>
                    </a:lnTo>
                    <a:lnTo>
                      <a:pt x="37364" y="54869"/>
                    </a:lnTo>
                    <a:lnTo>
                      <a:pt x="37425" y="55714"/>
                    </a:lnTo>
                    <a:lnTo>
                      <a:pt x="37364" y="56740"/>
                    </a:lnTo>
                    <a:lnTo>
                      <a:pt x="37183" y="57706"/>
                    </a:lnTo>
                    <a:lnTo>
                      <a:pt x="36942" y="58672"/>
                    </a:lnTo>
                    <a:lnTo>
                      <a:pt x="36519" y="59577"/>
                    </a:lnTo>
                    <a:lnTo>
                      <a:pt x="36036" y="60483"/>
                    </a:lnTo>
                    <a:lnTo>
                      <a:pt x="35493" y="61268"/>
                    </a:lnTo>
                    <a:lnTo>
                      <a:pt x="34769" y="62052"/>
                    </a:lnTo>
                    <a:lnTo>
                      <a:pt x="33984" y="62716"/>
                    </a:lnTo>
                    <a:lnTo>
                      <a:pt x="33079" y="63320"/>
                    </a:lnTo>
                    <a:lnTo>
                      <a:pt x="32113" y="63863"/>
                    </a:lnTo>
                    <a:lnTo>
                      <a:pt x="31026" y="64346"/>
                    </a:lnTo>
                    <a:lnTo>
                      <a:pt x="29819" y="64768"/>
                    </a:lnTo>
                    <a:lnTo>
                      <a:pt x="28491" y="65070"/>
                    </a:lnTo>
                    <a:lnTo>
                      <a:pt x="27103" y="65312"/>
                    </a:lnTo>
                    <a:lnTo>
                      <a:pt x="25594" y="65493"/>
                    </a:lnTo>
                    <a:lnTo>
                      <a:pt x="24024" y="65493"/>
                    </a:lnTo>
                    <a:lnTo>
                      <a:pt x="22274" y="65432"/>
                    </a:lnTo>
                    <a:lnTo>
                      <a:pt x="20523" y="65312"/>
                    </a:lnTo>
                    <a:lnTo>
                      <a:pt x="18954" y="65070"/>
                    </a:lnTo>
                    <a:lnTo>
                      <a:pt x="17445" y="64708"/>
                    </a:lnTo>
                    <a:lnTo>
                      <a:pt x="15996" y="64225"/>
                    </a:lnTo>
                    <a:lnTo>
                      <a:pt x="14668" y="63682"/>
                    </a:lnTo>
                    <a:lnTo>
                      <a:pt x="13461" y="63078"/>
                    </a:lnTo>
                    <a:lnTo>
                      <a:pt x="12375" y="62414"/>
                    </a:lnTo>
                    <a:lnTo>
                      <a:pt x="11409" y="61630"/>
                    </a:lnTo>
                    <a:lnTo>
                      <a:pt x="10504" y="60785"/>
                    </a:lnTo>
                    <a:lnTo>
                      <a:pt x="9779" y="59879"/>
                    </a:lnTo>
                    <a:lnTo>
                      <a:pt x="9176" y="58853"/>
                    </a:lnTo>
                    <a:lnTo>
                      <a:pt x="8693" y="57827"/>
                    </a:lnTo>
                    <a:lnTo>
                      <a:pt x="8451" y="57284"/>
                    </a:lnTo>
                    <a:lnTo>
                      <a:pt x="8331" y="56740"/>
                    </a:lnTo>
                    <a:lnTo>
                      <a:pt x="8210" y="56197"/>
                    </a:lnTo>
                    <a:lnTo>
                      <a:pt x="8089" y="55594"/>
                    </a:lnTo>
                    <a:lnTo>
                      <a:pt x="8029" y="54990"/>
                    </a:lnTo>
                    <a:lnTo>
                      <a:pt x="8029" y="54386"/>
                    </a:lnTo>
                    <a:lnTo>
                      <a:pt x="8089" y="53240"/>
                    </a:lnTo>
                    <a:lnTo>
                      <a:pt x="8270" y="52213"/>
                    </a:lnTo>
                    <a:lnTo>
                      <a:pt x="8572" y="51187"/>
                    </a:lnTo>
                    <a:lnTo>
                      <a:pt x="8934" y="50342"/>
                    </a:lnTo>
                    <a:lnTo>
                      <a:pt x="9417" y="49497"/>
                    </a:lnTo>
                    <a:lnTo>
                      <a:pt x="9960" y="48773"/>
                    </a:lnTo>
                    <a:lnTo>
                      <a:pt x="10564" y="48169"/>
                    </a:lnTo>
                    <a:lnTo>
                      <a:pt x="11167" y="47566"/>
                    </a:lnTo>
                    <a:lnTo>
                      <a:pt x="11831" y="47083"/>
                    </a:lnTo>
                    <a:lnTo>
                      <a:pt x="12495" y="46600"/>
                    </a:lnTo>
                    <a:lnTo>
                      <a:pt x="13159" y="46238"/>
                    </a:lnTo>
                    <a:lnTo>
                      <a:pt x="13763" y="45936"/>
                    </a:lnTo>
                    <a:lnTo>
                      <a:pt x="14910" y="45393"/>
                    </a:lnTo>
                    <a:lnTo>
                      <a:pt x="15815" y="45030"/>
                    </a:lnTo>
                    <a:lnTo>
                      <a:pt x="17324" y="44608"/>
                    </a:lnTo>
                    <a:lnTo>
                      <a:pt x="18833" y="44306"/>
                    </a:lnTo>
                    <a:lnTo>
                      <a:pt x="20342" y="44004"/>
                    </a:lnTo>
                    <a:lnTo>
                      <a:pt x="21731" y="43823"/>
                    </a:lnTo>
                    <a:lnTo>
                      <a:pt x="22998" y="43702"/>
                    </a:lnTo>
                    <a:lnTo>
                      <a:pt x="24085" y="43642"/>
                    </a:lnTo>
                    <a:lnTo>
                      <a:pt x="25413" y="43582"/>
                    </a:lnTo>
                    <a:close/>
                    <a:moveTo>
                      <a:pt x="26680" y="1"/>
                    </a:moveTo>
                    <a:lnTo>
                      <a:pt x="24749" y="61"/>
                    </a:lnTo>
                    <a:lnTo>
                      <a:pt x="22757" y="182"/>
                    </a:lnTo>
                    <a:lnTo>
                      <a:pt x="21731" y="303"/>
                    </a:lnTo>
                    <a:lnTo>
                      <a:pt x="20705" y="484"/>
                    </a:lnTo>
                    <a:lnTo>
                      <a:pt x="19678" y="665"/>
                    </a:lnTo>
                    <a:lnTo>
                      <a:pt x="18652" y="906"/>
                    </a:lnTo>
                    <a:lnTo>
                      <a:pt x="17566" y="1208"/>
                    </a:lnTo>
                    <a:lnTo>
                      <a:pt x="16540" y="1570"/>
                    </a:lnTo>
                    <a:lnTo>
                      <a:pt x="15453" y="1932"/>
                    </a:lnTo>
                    <a:lnTo>
                      <a:pt x="14427" y="2415"/>
                    </a:lnTo>
                    <a:lnTo>
                      <a:pt x="13401" y="2959"/>
                    </a:lnTo>
                    <a:lnTo>
                      <a:pt x="12375" y="3562"/>
                    </a:lnTo>
                    <a:lnTo>
                      <a:pt x="11349" y="4226"/>
                    </a:lnTo>
                    <a:lnTo>
                      <a:pt x="10383" y="5011"/>
                    </a:lnTo>
                    <a:lnTo>
                      <a:pt x="9658" y="5675"/>
                    </a:lnTo>
                    <a:lnTo>
                      <a:pt x="8994" y="6339"/>
                    </a:lnTo>
                    <a:lnTo>
                      <a:pt x="8391" y="7003"/>
                    </a:lnTo>
                    <a:lnTo>
                      <a:pt x="7848" y="7727"/>
                    </a:lnTo>
                    <a:lnTo>
                      <a:pt x="7304" y="8512"/>
                    </a:lnTo>
                    <a:lnTo>
                      <a:pt x="6821" y="9236"/>
                    </a:lnTo>
                    <a:lnTo>
                      <a:pt x="6399" y="10021"/>
                    </a:lnTo>
                    <a:lnTo>
                      <a:pt x="5976" y="10806"/>
                    </a:lnTo>
                    <a:lnTo>
                      <a:pt x="5675" y="11590"/>
                    </a:lnTo>
                    <a:lnTo>
                      <a:pt x="5373" y="12375"/>
                    </a:lnTo>
                    <a:lnTo>
                      <a:pt x="5131" y="13220"/>
                    </a:lnTo>
                    <a:lnTo>
                      <a:pt x="4950" y="14005"/>
                    </a:lnTo>
                    <a:lnTo>
                      <a:pt x="4769" y="14789"/>
                    </a:lnTo>
                    <a:lnTo>
                      <a:pt x="4648" y="15634"/>
                    </a:lnTo>
                    <a:lnTo>
                      <a:pt x="4588" y="16419"/>
                    </a:lnTo>
                    <a:lnTo>
                      <a:pt x="4588" y="17204"/>
                    </a:lnTo>
                    <a:lnTo>
                      <a:pt x="4648" y="18532"/>
                    </a:lnTo>
                    <a:lnTo>
                      <a:pt x="4830" y="19860"/>
                    </a:lnTo>
                    <a:lnTo>
                      <a:pt x="5131" y="21127"/>
                    </a:lnTo>
                    <a:lnTo>
                      <a:pt x="5554" y="22455"/>
                    </a:lnTo>
                    <a:lnTo>
                      <a:pt x="6097" y="23663"/>
                    </a:lnTo>
                    <a:lnTo>
                      <a:pt x="6821" y="24870"/>
                    </a:lnTo>
                    <a:lnTo>
                      <a:pt x="7606" y="25956"/>
                    </a:lnTo>
                    <a:lnTo>
                      <a:pt x="8512" y="26982"/>
                    </a:lnTo>
                    <a:lnTo>
                      <a:pt x="9538" y="27948"/>
                    </a:lnTo>
                    <a:lnTo>
                      <a:pt x="10081" y="28431"/>
                    </a:lnTo>
                    <a:lnTo>
                      <a:pt x="10624" y="28854"/>
                    </a:lnTo>
                    <a:lnTo>
                      <a:pt x="11228" y="29216"/>
                    </a:lnTo>
                    <a:lnTo>
                      <a:pt x="11892" y="29578"/>
                    </a:lnTo>
                    <a:lnTo>
                      <a:pt x="12556" y="29940"/>
                    </a:lnTo>
                    <a:lnTo>
                      <a:pt x="13220" y="30242"/>
                    </a:lnTo>
                    <a:lnTo>
                      <a:pt x="13944" y="30544"/>
                    </a:lnTo>
                    <a:lnTo>
                      <a:pt x="14668" y="30785"/>
                    </a:lnTo>
                    <a:lnTo>
                      <a:pt x="15453" y="30966"/>
                    </a:lnTo>
                    <a:lnTo>
                      <a:pt x="16238" y="31147"/>
                    </a:lnTo>
                    <a:lnTo>
                      <a:pt x="17083" y="31328"/>
                    </a:lnTo>
                    <a:lnTo>
                      <a:pt x="17928" y="31389"/>
                    </a:lnTo>
                    <a:lnTo>
                      <a:pt x="18773" y="31449"/>
                    </a:lnTo>
                    <a:lnTo>
                      <a:pt x="19678" y="31509"/>
                    </a:lnTo>
                    <a:lnTo>
                      <a:pt x="21067" y="31449"/>
                    </a:lnTo>
                    <a:lnTo>
                      <a:pt x="22576" y="31328"/>
                    </a:lnTo>
                    <a:lnTo>
                      <a:pt x="22576" y="31328"/>
                    </a:lnTo>
                    <a:lnTo>
                      <a:pt x="22214" y="32113"/>
                    </a:lnTo>
                    <a:lnTo>
                      <a:pt x="21972" y="32898"/>
                    </a:lnTo>
                    <a:lnTo>
                      <a:pt x="21731" y="33803"/>
                    </a:lnTo>
                    <a:lnTo>
                      <a:pt x="21670" y="34286"/>
                    </a:lnTo>
                    <a:lnTo>
                      <a:pt x="21670" y="34829"/>
                    </a:lnTo>
                    <a:lnTo>
                      <a:pt x="21731" y="35855"/>
                    </a:lnTo>
                    <a:lnTo>
                      <a:pt x="21912" y="36761"/>
                    </a:lnTo>
                    <a:lnTo>
                      <a:pt x="22214" y="37606"/>
                    </a:lnTo>
                    <a:lnTo>
                      <a:pt x="22576" y="38391"/>
                    </a:lnTo>
                    <a:lnTo>
                      <a:pt x="22998" y="39115"/>
                    </a:lnTo>
                    <a:lnTo>
                      <a:pt x="23421" y="39779"/>
                    </a:lnTo>
                    <a:lnTo>
                      <a:pt x="24387" y="41047"/>
                    </a:lnTo>
                    <a:lnTo>
                      <a:pt x="22696" y="41167"/>
                    </a:lnTo>
                    <a:lnTo>
                      <a:pt x="20765" y="41348"/>
                    </a:lnTo>
                    <a:lnTo>
                      <a:pt x="18592" y="41590"/>
                    </a:lnTo>
                    <a:lnTo>
                      <a:pt x="16298" y="41952"/>
                    </a:lnTo>
                    <a:lnTo>
                      <a:pt x="15091" y="42193"/>
                    </a:lnTo>
                    <a:lnTo>
                      <a:pt x="13944" y="42435"/>
                    </a:lnTo>
                    <a:lnTo>
                      <a:pt x="12737" y="42797"/>
                    </a:lnTo>
                    <a:lnTo>
                      <a:pt x="11530" y="43159"/>
                    </a:lnTo>
                    <a:lnTo>
                      <a:pt x="10383" y="43582"/>
                    </a:lnTo>
                    <a:lnTo>
                      <a:pt x="9236" y="44065"/>
                    </a:lnTo>
                    <a:lnTo>
                      <a:pt x="8089" y="44608"/>
                    </a:lnTo>
                    <a:lnTo>
                      <a:pt x="7003" y="45211"/>
                    </a:lnTo>
                    <a:lnTo>
                      <a:pt x="6037" y="45815"/>
                    </a:lnTo>
                    <a:lnTo>
                      <a:pt x="5192" y="46479"/>
                    </a:lnTo>
                    <a:lnTo>
                      <a:pt x="4407" y="47143"/>
                    </a:lnTo>
                    <a:lnTo>
                      <a:pt x="3683" y="47867"/>
                    </a:lnTo>
                    <a:lnTo>
                      <a:pt x="3019" y="48531"/>
                    </a:lnTo>
                    <a:lnTo>
                      <a:pt x="2415" y="49256"/>
                    </a:lnTo>
                    <a:lnTo>
                      <a:pt x="1932" y="49980"/>
                    </a:lnTo>
                    <a:lnTo>
                      <a:pt x="1510" y="50765"/>
                    </a:lnTo>
                    <a:lnTo>
                      <a:pt x="1148" y="51489"/>
                    </a:lnTo>
                    <a:lnTo>
                      <a:pt x="785" y="52213"/>
                    </a:lnTo>
                    <a:lnTo>
                      <a:pt x="544" y="52938"/>
                    </a:lnTo>
                    <a:lnTo>
                      <a:pt x="363" y="53662"/>
                    </a:lnTo>
                    <a:lnTo>
                      <a:pt x="182" y="54326"/>
                    </a:lnTo>
                    <a:lnTo>
                      <a:pt x="121" y="55050"/>
                    </a:lnTo>
                    <a:lnTo>
                      <a:pt x="61" y="55714"/>
                    </a:lnTo>
                    <a:lnTo>
                      <a:pt x="1" y="56318"/>
                    </a:lnTo>
                    <a:lnTo>
                      <a:pt x="61" y="56982"/>
                    </a:lnTo>
                    <a:lnTo>
                      <a:pt x="61" y="57586"/>
                    </a:lnTo>
                    <a:lnTo>
                      <a:pt x="182" y="58189"/>
                    </a:lnTo>
                    <a:lnTo>
                      <a:pt x="302" y="58793"/>
                    </a:lnTo>
                    <a:lnTo>
                      <a:pt x="484" y="59396"/>
                    </a:lnTo>
                    <a:lnTo>
                      <a:pt x="665" y="60000"/>
                    </a:lnTo>
                    <a:lnTo>
                      <a:pt x="906" y="60604"/>
                    </a:lnTo>
                    <a:lnTo>
                      <a:pt x="1208" y="61207"/>
                    </a:lnTo>
                    <a:lnTo>
                      <a:pt x="1510" y="61750"/>
                    </a:lnTo>
                    <a:lnTo>
                      <a:pt x="1872" y="62354"/>
                    </a:lnTo>
                    <a:lnTo>
                      <a:pt x="2294" y="62897"/>
                    </a:lnTo>
                    <a:lnTo>
                      <a:pt x="2717" y="63380"/>
                    </a:lnTo>
                    <a:lnTo>
                      <a:pt x="3200" y="63923"/>
                    </a:lnTo>
                    <a:lnTo>
                      <a:pt x="3683" y="64406"/>
                    </a:lnTo>
                    <a:lnTo>
                      <a:pt x="4286" y="64889"/>
                    </a:lnTo>
                    <a:lnTo>
                      <a:pt x="4830" y="65372"/>
                    </a:lnTo>
                    <a:lnTo>
                      <a:pt x="5494" y="65795"/>
                    </a:lnTo>
                    <a:lnTo>
                      <a:pt x="6158" y="66217"/>
                    </a:lnTo>
                    <a:lnTo>
                      <a:pt x="6821" y="66640"/>
                    </a:lnTo>
                    <a:lnTo>
                      <a:pt x="7606" y="67002"/>
                    </a:lnTo>
                    <a:lnTo>
                      <a:pt x="8391" y="67364"/>
                    </a:lnTo>
                    <a:lnTo>
                      <a:pt x="9176" y="67666"/>
                    </a:lnTo>
                    <a:lnTo>
                      <a:pt x="10021" y="67968"/>
                    </a:lnTo>
                    <a:lnTo>
                      <a:pt x="10926" y="68269"/>
                    </a:lnTo>
                    <a:lnTo>
                      <a:pt x="11892" y="68511"/>
                    </a:lnTo>
                    <a:lnTo>
                      <a:pt x="12858" y="68692"/>
                    </a:lnTo>
                    <a:lnTo>
                      <a:pt x="13884" y="68873"/>
                    </a:lnTo>
                    <a:lnTo>
                      <a:pt x="14970" y="69054"/>
                    </a:lnTo>
                    <a:lnTo>
                      <a:pt x="16057" y="69175"/>
                    </a:lnTo>
                    <a:lnTo>
                      <a:pt x="17204" y="69235"/>
                    </a:lnTo>
                    <a:lnTo>
                      <a:pt x="18350" y="69296"/>
                    </a:lnTo>
                    <a:lnTo>
                      <a:pt x="19558" y="69356"/>
                    </a:lnTo>
                    <a:lnTo>
                      <a:pt x="21006" y="69296"/>
                    </a:lnTo>
                    <a:lnTo>
                      <a:pt x="22395" y="69235"/>
                    </a:lnTo>
                    <a:lnTo>
                      <a:pt x="23783" y="69115"/>
                    </a:lnTo>
                    <a:lnTo>
                      <a:pt x="25111" y="68933"/>
                    </a:lnTo>
                    <a:lnTo>
                      <a:pt x="26379" y="68752"/>
                    </a:lnTo>
                    <a:lnTo>
                      <a:pt x="27586" y="68451"/>
                    </a:lnTo>
                    <a:lnTo>
                      <a:pt x="28793" y="68209"/>
                    </a:lnTo>
                    <a:lnTo>
                      <a:pt x="29940" y="67847"/>
                    </a:lnTo>
                    <a:lnTo>
                      <a:pt x="31026" y="67485"/>
                    </a:lnTo>
                    <a:lnTo>
                      <a:pt x="32052" y="67062"/>
                    </a:lnTo>
                    <a:lnTo>
                      <a:pt x="33079" y="66640"/>
                    </a:lnTo>
                    <a:lnTo>
                      <a:pt x="34044" y="66157"/>
                    </a:lnTo>
                    <a:lnTo>
                      <a:pt x="34950" y="65614"/>
                    </a:lnTo>
                    <a:lnTo>
                      <a:pt x="35795" y="65131"/>
                    </a:lnTo>
                    <a:lnTo>
                      <a:pt x="36640" y="64527"/>
                    </a:lnTo>
                    <a:lnTo>
                      <a:pt x="37425" y="63923"/>
                    </a:lnTo>
                    <a:lnTo>
                      <a:pt x="38149" y="63320"/>
                    </a:lnTo>
                    <a:lnTo>
                      <a:pt x="38813" y="62656"/>
                    </a:lnTo>
                    <a:lnTo>
                      <a:pt x="39477" y="62052"/>
                    </a:lnTo>
                    <a:lnTo>
                      <a:pt x="40081" y="61328"/>
                    </a:lnTo>
                    <a:lnTo>
                      <a:pt x="40624" y="60664"/>
                    </a:lnTo>
                    <a:lnTo>
                      <a:pt x="41107" y="59940"/>
                    </a:lnTo>
                    <a:lnTo>
                      <a:pt x="41529" y="59155"/>
                    </a:lnTo>
                    <a:lnTo>
                      <a:pt x="41952" y="58431"/>
                    </a:lnTo>
                    <a:lnTo>
                      <a:pt x="42314" y="57646"/>
                    </a:lnTo>
                    <a:lnTo>
                      <a:pt x="42616" y="56922"/>
                    </a:lnTo>
                    <a:lnTo>
                      <a:pt x="42917" y="56137"/>
                    </a:lnTo>
                    <a:lnTo>
                      <a:pt x="43099" y="55352"/>
                    </a:lnTo>
                    <a:lnTo>
                      <a:pt x="43280" y="54567"/>
                    </a:lnTo>
                    <a:lnTo>
                      <a:pt x="43400" y="53722"/>
                    </a:lnTo>
                    <a:lnTo>
                      <a:pt x="43461" y="52938"/>
                    </a:lnTo>
                    <a:lnTo>
                      <a:pt x="43521" y="52153"/>
                    </a:lnTo>
                    <a:lnTo>
                      <a:pt x="43461" y="51006"/>
                    </a:lnTo>
                    <a:lnTo>
                      <a:pt x="43340" y="49920"/>
                    </a:lnTo>
                    <a:lnTo>
                      <a:pt x="43159" y="48894"/>
                    </a:lnTo>
                    <a:lnTo>
                      <a:pt x="42857" y="47988"/>
                    </a:lnTo>
                    <a:lnTo>
                      <a:pt x="42555" y="47083"/>
                    </a:lnTo>
                    <a:lnTo>
                      <a:pt x="42133" y="46238"/>
                    </a:lnTo>
                    <a:lnTo>
                      <a:pt x="41710" y="45453"/>
                    </a:lnTo>
                    <a:lnTo>
                      <a:pt x="41167" y="44668"/>
                    </a:lnTo>
                    <a:lnTo>
                      <a:pt x="40624" y="43944"/>
                    </a:lnTo>
                    <a:lnTo>
                      <a:pt x="40020" y="43280"/>
                    </a:lnTo>
                    <a:lnTo>
                      <a:pt x="39417" y="42556"/>
                    </a:lnTo>
                    <a:lnTo>
                      <a:pt x="38753" y="41952"/>
                    </a:lnTo>
                    <a:lnTo>
                      <a:pt x="37364" y="40684"/>
                    </a:lnTo>
                    <a:lnTo>
                      <a:pt x="35855" y="39417"/>
                    </a:lnTo>
                    <a:lnTo>
                      <a:pt x="32596" y="36882"/>
                    </a:lnTo>
                    <a:lnTo>
                      <a:pt x="31811" y="36157"/>
                    </a:lnTo>
                    <a:lnTo>
                      <a:pt x="31388" y="35795"/>
                    </a:lnTo>
                    <a:lnTo>
                      <a:pt x="31026" y="35373"/>
                    </a:lnTo>
                    <a:lnTo>
                      <a:pt x="30725" y="34829"/>
                    </a:lnTo>
                    <a:lnTo>
                      <a:pt x="30423" y="34286"/>
                    </a:lnTo>
                    <a:lnTo>
                      <a:pt x="30302" y="33682"/>
                    </a:lnTo>
                    <a:lnTo>
                      <a:pt x="30242" y="32958"/>
                    </a:lnTo>
                    <a:lnTo>
                      <a:pt x="30302" y="32234"/>
                    </a:lnTo>
                    <a:lnTo>
                      <a:pt x="30423" y="31570"/>
                    </a:lnTo>
                    <a:lnTo>
                      <a:pt x="30725" y="30966"/>
                    </a:lnTo>
                    <a:lnTo>
                      <a:pt x="31026" y="30423"/>
                    </a:lnTo>
                    <a:lnTo>
                      <a:pt x="31449" y="29880"/>
                    </a:lnTo>
                    <a:lnTo>
                      <a:pt x="31871" y="29397"/>
                    </a:lnTo>
                    <a:lnTo>
                      <a:pt x="32777" y="28491"/>
                    </a:lnTo>
                    <a:lnTo>
                      <a:pt x="34165" y="27345"/>
                    </a:lnTo>
                    <a:lnTo>
                      <a:pt x="35553" y="26137"/>
                    </a:lnTo>
                    <a:lnTo>
                      <a:pt x="36217" y="25534"/>
                    </a:lnTo>
                    <a:lnTo>
                      <a:pt x="36881" y="24870"/>
                    </a:lnTo>
                    <a:lnTo>
                      <a:pt x="37485" y="24145"/>
                    </a:lnTo>
                    <a:lnTo>
                      <a:pt x="38028" y="23421"/>
                    </a:lnTo>
                    <a:lnTo>
                      <a:pt x="38511" y="22636"/>
                    </a:lnTo>
                    <a:lnTo>
                      <a:pt x="38994" y="21852"/>
                    </a:lnTo>
                    <a:lnTo>
                      <a:pt x="39417" y="20946"/>
                    </a:lnTo>
                    <a:lnTo>
                      <a:pt x="39718" y="19980"/>
                    </a:lnTo>
                    <a:lnTo>
                      <a:pt x="40020" y="19015"/>
                    </a:lnTo>
                    <a:lnTo>
                      <a:pt x="40262" y="17928"/>
                    </a:lnTo>
                    <a:lnTo>
                      <a:pt x="40382" y="16781"/>
                    </a:lnTo>
                    <a:lnTo>
                      <a:pt x="40382" y="15574"/>
                    </a:lnTo>
                    <a:lnTo>
                      <a:pt x="40382" y="14307"/>
                    </a:lnTo>
                    <a:lnTo>
                      <a:pt x="40201" y="13099"/>
                    </a:lnTo>
                    <a:lnTo>
                      <a:pt x="39960" y="12013"/>
                    </a:lnTo>
                    <a:lnTo>
                      <a:pt x="39718" y="10987"/>
                    </a:lnTo>
                    <a:lnTo>
                      <a:pt x="39356" y="10021"/>
                    </a:lnTo>
                    <a:lnTo>
                      <a:pt x="38934" y="9115"/>
                    </a:lnTo>
                    <a:lnTo>
                      <a:pt x="38451" y="8270"/>
                    </a:lnTo>
                    <a:lnTo>
                      <a:pt x="37968" y="7486"/>
                    </a:lnTo>
                    <a:lnTo>
                      <a:pt x="37425" y="6761"/>
                    </a:lnTo>
                    <a:lnTo>
                      <a:pt x="36881" y="6097"/>
                    </a:lnTo>
                    <a:lnTo>
                      <a:pt x="36398" y="5494"/>
                    </a:lnTo>
                    <a:lnTo>
                      <a:pt x="35855" y="4951"/>
                    </a:lnTo>
                    <a:lnTo>
                      <a:pt x="34829" y="4045"/>
                    </a:lnTo>
                    <a:lnTo>
                      <a:pt x="33924" y="3260"/>
                    </a:lnTo>
                    <a:lnTo>
                      <a:pt x="39598" y="3260"/>
                    </a:lnTo>
                    <a:lnTo>
                      <a:pt x="45392" y="1"/>
                    </a:lnTo>
                    <a:close/>
                  </a:path>
                </a:pathLst>
              </a:custGeom>
              <a:solidFill>
                <a:srgbClr val="9EA0A4"/>
              </a:solidFill>
              <a:ln>
                <a:noFill/>
              </a:ln>
            </p:spPr>
            <p:txBody>
              <a:bodyPr anchorCtr="0" anchor="ctr" bIns="91425" lIns="91425" rIns="91425" tIns="91425">
                <a:noAutofit/>
              </a:bodyPr>
              <a:lstStyle/>
              <a:p>
                <a:pPr lvl="0">
                  <a:spcBef>
                    <a:spcPts val="0"/>
                  </a:spcBef>
                  <a:buNone/>
                </a:pPr>
                <a:r>
                  <a:t/>
                </a:r>
                <a:endParaRPr/>
              </a:p>
            </p:txBody>
          </p:sp>
          <p:sp>
            <p:nvSpPr>
              <p:cNvPr id="37" name="Shape 37"/>
              <p:cNvSpPr/>
              <p:nvPr/>
            </p:nvSpPr>
            <p:spPr>
              <a:xfrm>
                <a:off x="3281826" y="2253125"/>
                <a:ext cx="1131800" cy="1088025"/>
              </a:xfrm>
              <a:custGeom>
                <a:pathLst>
                  <a:path extrusionOk="0" h="43521" w="45272">
                    <a:moveTo>
                      <a:pt x="21187" y="2777"/>
                    </a:moveTo>
                    <a:lnTo>
                      <a:pt x="22214" y="2837"/>
                    </a:lnTo>
                    <a:lnTo>
                      <a:pt x="23179" y="2958"/>
                    </a:lnTo>
                    <a:lnTo>
                      <a:pt x="24145" y="3199"/>
                    </a:lnTo>
                    <a:lnTo>
                      <a:pt x="25050" y="3441"/>
                    </a:lnTo>
                    <a:lnTo>
                      <a:pt x="25956" y="3803"/>
                    </a:lnTo>
                    <a:lnTo>
                      <a:pt x="26741" y="4286"/>
                    </a:lnTo>
                    <a:lnTo>
                      <a:pt x="27525" y="4769"/>
                    </a:lnTo>
                    <a:lnTo>
                      <a:pt x="28310" y="5312"/>
                    </a:lnTo>
                    <a:lnTo>
                      <a:pt x="28974" y="5916"/>
                    </a:lnTo>
                    <a:lnTo>
                      <a:pt x="29698" y="6580"/>
                    </a:lnTo>
                    <a:lnTo>
                      <a:pt x="30302" y="7304"/>
                    </a:lnTo>
                    <a:lnTo>
                      <a:pt x="30906" y="8028"/>
                    </a:lnTo>
                    <a:lnTo>
                      <a:pt x="31449" y="8873"/>
                    </a:lnTo>
                    <a:lnTo>
                      <a:pt x="31992" y="9658"/>
                    </a:lnTo>
                    <a:lnTo>
                      <a:pt x="32475" y="10564"/>
                    </a:lnTo>
                    <a:lnTo>
                      <a:pt x="32958" y="11409"/>
                    </a:lnTo>
                    <a:lnTo>
                      <a:pt x="33380" y="12314"/>
                    </a:lnTo>
                    <a:lnTo>
                      <a:pt x="33743" y="13280"/>
                    </a:lnTo>
                    <a:lnTo>
                      <a:pt x="34467" y="15151"/>
                    </a:lnTo>
                    <a:lnTo>
                      <a:pt x="35010" y="17143"/>
                    </a:lnTo>
                    <a:lnTo>
                      <a:pt x="35493" y="19074"/>
                    </a:lnTo>
                    <a:lnTo>
                      <a:pt x="35855" y="20946"/>
                    </a:lnTo>
                    <a:lnTo>
                      <a:pt x="36097" y="22757"/>
                    </a:lnTo>
                    <a:lnTo>
                      <a:pt x="36217" y="24447"/>
                    </a:lnTo>
                    <a:lnTo>
                      <a:pt x="36278" y="26076"/>
                    </a:lnTo>
                    <a:lnTo>
                      <a:pt x="36217" y="27404"/>
                    </a:lnTo>
                    <a:lnTo>
                      <a:pt x="36157" y="28732"/>
                    </a:lnTo>
                    <a:lnTo>
                      <a:pt x="35976" y="30060"/>
                    </a:lnTo>
                    <a:lnTo>
                      <a:pt x="35734" y="31328"/>
                    </a:lnTo>
                    <a:lnTo>
                      <a:pt x="35372" y="32595"/>
                    </a:lnTo>
                    <a:lnTo>
                      <a:pt x="34889" y="33803"/>
                    </a:lnTo>
                    <a:lnTo>
                      <a:pt x="34588" y="34406"/>
                    </a:lnTo>
                    <a:lnTo>
                      <a:pt x="34286" y="35010"/>
                    </a:lnTo>
                    <a:lnTo>
                      <a:pt x="33924" y="35553"/>
                    </a:lnTo>
                    <a:lnTo>
                      <a:pt x="33501" y="36157"/>
                    </a:lnTo>
                    <a:lnTo>
                      <a:pt x="33139" y="36640"/>
                    </a:lnTo>
                    <a:lnTo>
                      <a:pt x="32656" y="37183"/>
                    </a:lnTo>
                    <a:lnTo>
                      <a:pt x="32233" y="37666"/>
                    </a:lnTo>
                    <a:lnTo>
                      <a:pt x="31690" y="38088"/>
                    </a:lnTo>
                    <a:lnTo>
                      <a:pt x="31147" y="38511"/>
                    </a:lnTo>
                    <a:lnTo>
                      <a:pt x="30604" y="38873"/>
                    </a:lnTo>
                    <a:lnTo>
                      <a:pt x="30060" y="39235"/>
                    </a:lnTo>
                    <a:lnTo>
                      <a:pt x="29457" y="39537"/>
                    </a:lnTo>
                    <a:lnTo>
                      <a:pt x="28853" y="39839"/>
                    </a:lnTo>
                    <a:lnTo>
                      <a:pt x="28189" y="40080"/>
                    </a:lnTo>
                    <a:lnTo>
                      <a:pt x="27586" y="40261"/>
                    </a:lnTo>
                    <a:lnTo>
                      <a:pt x="26922" y="40442"/>
                    </a:lnTo>
                    <a:lnTo>
                      <a:pt x="26258" y="40563"/>
                    </a:lnTo>
                    <a:lnTo>
                      <a:pt x="25594" y="40684"/>
                    </a:lnTo>
                    <a:lnTo>
                      <a:pt x="24930" y="40744"/>
                    </a:lnTo>
                    <a:lnTo>
                      <a:pt x="23240" y="40744"/>
                    </a:lnTo>
                    <a:lnTo>
                      <a:pt x="22274" y="40623"/>
                    </a:lnTo>
                    <a:lnTo>
                      <a:pt x="21368" y="40382"/>
                    </a:lnTo>
                    <a:lnTo>
                      <a:pt x="20463" y="40141"/>
                    </a:lnTo>
                    <a:lnTo>
                      <a:pt x="19618" y="39778"/>
                    </a:lnTo>
                    <a:lnTo>
                      <a:pt x="18773" y="39356"/>
                    </a:lnTo>
                    <a:lnTo>
                      <a:pt x="17988" y="38873"/>
                    </a:lnTo>
                    <a:lnTo>
                      <a:pt x="17204" y="38330"/>
                    </a:lnTo>
                    <a:lnTo>
                      <a:pt x="16479" y="37726"/>
                    </a:lnTo>
                    <a:lnTo>
                      <a:pt x="15815" y="37062"/>
                    </a:lnTo>
                    <a:lnTo>
                      <a:pt x="15151" y="36338"/>
                    </a:lnTo>
                    <a:lnTo>
                      <a:pt x="14548" y="35613"/>
                    </a:lnTo>
                    <a:lnTo>
                      <a:pt x="13944" y="34829"/>
                    </a:lnTo>
                    <a:lnTo>
                      <a:pt x="13401" y="33984"/>
                    </a:lnTo>
                    <a:lnTo>
                      <a:pt x="12918" y="33139"/>
                    </a:lnTo>
                    <a:lnTo>
                      <a:pt x="12435" y="32233"/>
                    </a:lnTo>
                    <a:lnTo>
                      <a:pt x="11952" y="31328"/>
                    </a:lnTo>
                    <a:lnTo>
                      <a:pt x="11530" y="30362"/>
                    </a:lnTo>
                    <a:lnTo>
                      <a:pt x="10805" y="28430"/>
                    </a:lnTo>
                    <a:lnTo>
                      <a:pt x="10202" y="26499"/>
                    </a:lnTo>
                    <a:lnTo>
                      <a:pt x="9719" y="24507"/>
                    </a:lnTo>
                    <a:lnTo>
                      <a:pt x="9296" y="22515"/>
                    </a:lnTo>
                    <a:lnTo>
                      <a:pt x="9055" y="20584"/>
                    </a:lnTo>
                    <a:lnTo>
                      <a:pt x="8874" y="18712"/>
                    </a:lnTo>
                    <a:lnTo>
                      <a:pt x="8813" y="16962"/>
                    </a:lnTo>
                    <a:lnTo>
                      <a:pt x="8874" y="15513"/>
                    </a:lnTo>
                    <a:lnTo>
                      <a:pt x="8994" y="14065"/>
                    </a:lnTo>
                    <a:lnTo>
                      <a:pt x="9236" y="12616"/>
                    </a:lnTo>
                    <a:lnTo>
                      <a:pt x="9357" y="11891"/>
                    </a:lnTo>
                    <a:lnTo>
                      <a:pt x="9598" y="11167"/>
                    </a:lnTo>
                    <a:lnTo>
                      <a:pt x="9839" y="10443"/>
                    </a:lnTo>
                    <a:lnTo>
                      <a:pt x="10141" y="9779"/>
                    </a:lnTo>
                    <a:lnTo>
                      <a:pt x="10443" y="9055"/>
                    </a:lnTo>
                    <a:lnTo>
                      <a:pt x="10866" y="8391"/>
                    </a:lnTo>
                    <a:lnTo>
                      <a:pt x="11288" y="7787"/>
                    </a:lnTo>
                    <a:lnTo>
                      <a:pt x="11831" y="7123"/>
                    </a:lnTo>
                    <a:lnTo>
                      <a:pt x="12375" y="6519"/>
                    </a:lnTo>
                    <a:lnTo>
                      <a:pt x="13039" y="5916"/>
                    </a:lnTo>
                    <a:lnTo>
                      <a:pt x="13884" y="5191"/>
                    </a:lnTo>
                    <a:lnTo>
                      <a:pt x="14789" y="4588"/>
                    </a:lnTo>
                    <a:lnTo>
                      <a:pt x="15755" y="4045"/>
                    </a:lnTo>
                    <a:lnTo>
                      <a:pt x="16781" y="3622"/>
                    </a:lnTo>
                    <a:lnTo>
                      <a:pt x="17868" y="3260"/>
                    </a:lnTo>
                    <a:lnTo>
                      <a:pt x="18954" y="3018"/>
                    </a:lnTo>
                    <a:lnTo>
                      <a:pt x="20041" y="2837"/>
                    </a:lnTo>
                    <a:lnTo>
                      <a:pt x="21187" y="2777"/>
                    </a:lnTo>
                    <a:close/>
                    <a:moveTo>
                      <a:pt x="22274" y="0"/>
                    </a:moveTo>
                    <a:lnTo>
                      <a:pt x="21006" y="121"/>
                    </a:lnTo>
                    <a:lnTo>
                      <a:pt x="19799" y="242"/>
                    </a:lnTo>
                    <a:lnTo>
                      <a:pt x="18592" y="423"/>
                    </a:lnTo>
                    <a:lnTo>
                      <a:pt x="17385" y="725"/>
                    </a:lnTo>
                    <a:lnTo>
                      <a:pt x="16238" y="1026"/>
                    </a:lnTo>
                    <a:lnTo>
                      <a:pt x="15151" y="1328"/>
                    </a:lnTo>
                    <a:lnTo>
                      <a:pt x="14065" y="1751"/>
                    </a:lnTo>
                    <a:lnTo>
                      <a:pt x="12978" y="2234"/>
                    </a:lnTo>
                    <a:lnTo>
                      <a:pt x="11952" y="2717"/>
                    </a:lnTo>
                    <a:lnTo>
                      <a:pt x="10986" y="3260"/>
                    </a:lnTo>
                    <a:lnTo>
                      <a:pt x="10021" y="3803"/>
                    </a:lnTo>
                    <a:lnTo>
                      <a:pt x="9115" y="4467"/>
                    </a:lnTo>
                    <a:lnTo>
                      <a:pt x="8270" y="5131"/>
                    </a:lnTo>
                    <a:lnTo>
                      <a:pt x="7425" y="5795"/>
                    </a:lnTo>
                    <a:lnTo>
                      <a:pt x="6580" y="6580"/>
                    </a:lnTo>
                    <a:lnTo>
                      <a:pt x="5856" y="7304"/>
                    </a:lnTo>
                    <a:lnTo>
                      <a:pt x="5131" y="8149"/>
                    </a:lnTo>
                    <a:lnTo>
                      <a:pt x="4467" y="8994"/>
                    </a:lnTo>
                    <a:lnTo>
                      <a:pt x="3803" y="9839"/>
                    </a:lnTo>
                    <a:lnTo>
                      <a:pt x="3260" y="10745"/>
                    </a:lnTo>
                    <a:lnTo>
                      <a:pt x="2717" y="11650"/>
                    </a:lnTo>
                    <a:lnTo>
                      <a:pt x="2174" y="12616"/>
                    </a:lnTo>
                    <a:lnTo>
                      <a:pt x="1751" y="13582"/>
                    </a:lnTo>
                    <a:lnTo>
                      <a:pt x="1329" y="14608"/>
                    </a:lnTo>
                    <a:lnTo>
                      <a:pt x="1027" y="15574"/>
                    </a:lnTo>
                    <a:lnTo>
                      <a:pt x="725" y="16660"/>
                    </a:lnTo>
                    <a:lnTo>
                      <a:pt x="483" y="17686"/>
                    </a:lnTo>
                    <a:lnTo>
                      <a:pt x="242" y="18773"/>
                    </a:lnTo>
                    <a:lnTo>
                      <a:pt x="121" y="19859"/>
                    </a:lnTo>
                    <a:lnTo>
                      <a:pt x="61" y="20946"/>
                    </a:lnTo>
                    <a:lnTo>
                      <a:pt x="1" y="22032"/>
                    </a:lnTo>
                    <a:lnTo>
                      <a:pt x="61" y="22998"/>
                    </a:lnTo>
                    <a:lnTo>
                      <a:pt x="121" y="23964"/>
                    </a:lnTo>
                    <a:lnTo>
                      <a:pt x="242" y="24930"/>
                    </a:lnTo>
                    <a:lnTo>
                      <a:pt x="363" y="25895"/>
                    </a:lnTo>
                    <a:lnTo>
                      <a:pt x="604" y="26861"/>
                    </a:lnTo>
                    <a:lnTo>
                      <a:pt x="846" y="27827"/>
                    </a:lnTo>
                    <a:lnTo>
                      <a:pt x="1087" y="28732"/>
                    </a:lnTo>
                    <a:lnTo>
                      <a:pt x="1449" y="29698"/>
                    </a:lnTo>
                    <a:lnTo>
                      <a:pt x="1811" y="30603"/>
                    </a:lnTo>
                    <a:lnTo>
                      <a:pt x="2234" y="31509"/>
                    </a:lnTo>
                    <a:lnTo>
                      <a:pt x="2717" y="32414"/>
                    </a:lnTo>
                    <a:lnTo>
                      <a:pt x="3200" y="33320"/>
                    </a:lnTo>
                    <a:lnTo>
                      <a:pt x="3743" y="34165"/>
                    </a:lnTo>
                    <a:lnTo>
                      <a:pt x="4347" y="35010"/>
                    </a:lnTo>
                    <a:lnTo>
                      <a:pt x="5011" y="35795"/>
                    </a:lnTo>
                    <a:lnTo>
                      <a:pt x="5675" y="36579"/>
                    </a:lnTo>
                    <a:lnTo>
                      <a:pt x="6399" y="37364"/>
                    </a:lnTo>
                    <a:lnTo>
                      <a:pt x="7184" y="38088"/>
                    </a:lnTo>
                    <a:lnTo>
                      <a:pt x="7968" y="38752"/>
                    </a:lnTo>
                    <a:lnTo>
                      <a:pt x="8813" y="39416"/>
                    </a:lnTo>
                    <a:lnTo>
                      <a:pt x="9719" y="40020"/>
                    </a:lnTo>
                    <a:lnTo>
                      <a:pt x="10624" y="40563"/>
                    </a:lnTo>
                    <a:lnTo>
                      <a:pt x="11590" y="41106"/>
                    </a:lnTo>
                    <a:lnTo>
                      <a:pt x="12616" y="41589"/>
                    </a:lnTo>
                    <a:lnTo>
                      <a:pt x="13703" y="42012"/>
                    </a:lnTo>
                    <a:lnTo>
                      <a:pt x="14789" y="42374"/>
                    </a:lnTo>
                    <a:lnTo>
                      <a:pt x="15936" y="42736"/>
                    </a:lnTo>
                    <a:lnTo>
                      <a:pt x="17083" y="42978"/>
                    </a:lnTo>
                    <a:lnTo>
                      <a:pt x="18290" y="43219"/>
                    </a:lnTo>
                    <a:lnTo>
                      <a:pt x="19558" y="43340"/>
                    </a:lnTo>
                    <a:lnTo>
                      <a:pt x="20825" y="43460"/>
                    </a:lnTo>
                    <a:lnTo>
                      <a:pt x="22153" y="43521"/>
                    </a:lnTo>
                    <a:lnTo>
                      <a:pt x="23541" y="43460"/>
                    </a:lnTo>
                    <a:lnTo>
                      <a:pt x="24869" y="43340"/>
                    </a:lnTo>
                    <a:lnTo>
                      <a:pt x="26197" y="43219"/>
                    </a:lnTo>
                    <a:lnTo>
                      <a:pt x="27405" y="42978"/>
                    </a:lnTo>
                    <a:lnTo>
                      <a:pt x="28612" y="42676"/>
                    </a:lnTo>
                    <a:lnTo>
                      <a:pt x="29819" y="42374"/>
                    </a:lnTo>
                    <a:lnTo>
                      <a:pt x="30966" y="42012"/>
                    </a:lnTo>
                    <a:lnTo>
                      <a:pt x="32052" y="41529"/>
                    </a:lnTo>
                    <a:lnTo>
                      <a:pt x="33079" y="41046"/>
                    </a:lnTo>
                    <a:lnTo>
                      <a:pt x="34105" y="40503"/>
                    </a:lnTo>
                    <a:lnTo>
                      <a:pt x="35070" y="39959"/>
                    </a:lnTo>
                    <a:lnTo>
                      <a:pt x="35976" y="39356"/>
                    </a:lnTo>
                    <a:lnTo>
                      <a:pt x="36881" y="38692"/>
                    </a:lnTo>
                    <a:lnTo>
                      <a:pt x="37726" y="37968"/>
                    </a:lnTo>
                    <a:lnTo>
                      <a:pt x="38511" y="37243"/>
                    </a:lnTo>
                    <a:lnTo>
                      <a:pt x="39296" y="36459"/>
                    </a:lnTo>
                    <a:lnTo>
                      <a:pt x="39960" y="35674"/>
                    </a:lnTo>
                    <a:lnTo>
                      <a:pt x="40624" y="34829"/>
                    </a:lnTo>
                    <a:lnTo>
                      <a:pt x="41288" y="33984"/>
                    </a:lnTo>
                    <a:lnTo>
                      <a:pt x="41831" y="33139"/>
                    </a:lnTo>
                    <a:lnTo>
                      <a:pt x="42374" y="32233"/>
                    </a:lnTo>
                    <a:lnTo>
                      <a:pt x="42857" y="31267"/>
                    </a:lnTo>
                    <a:lnTo>
                      <a:pt x="43340" y="30362"/>
                    </a:lnTo>
                    <a:lnTo>
                      <a:pt x="43702" y="29396"/>
                    </a:lnTo>
                    <a:lnTo>
                      <a:pt x="44064" y="28430"/>
                    </a:lnTo>
                    <a:lnTo>
                      <a:pt x="44366" y="27465"/>
                    </a:lnTo>
                    <a:lnTo>
                      <a:pt x="44668" y="26439"/>
                    </a:lnTo>
                    <a:lnTo>
                      <a:pt x="44849" y="25473"/>
                    </a:lnTo>
                    <a:lnTo>
                      <a:pt x="45030" y="24447"/>
                    </a:lnTo>
                    <a:lnTo>
                      <a:pt x="45151" y="23420"/>
                    </a:lnTo>
                    <a:lnTo>
                      <a:pt x="45211" y="22455"/>
                    </a:lnTo>
                    <a:lnTo>
                      <a:pt x="45271" y="21429"/>
                    </a:lnTo>
                    <a:lnTo>
                      <a:pt x="45211" y="20402"/>
                    </a:lnTo>
                    <a:lnTo>
                      <a:pt x="45151" y="19376"/>
                    </a:lnTo>
                    <a:lnTo>
                      <a:pt x="45030" y="18350"/>
                    </a:lnTo>
                    <a:lnTo>
                      <a:pt x="44849" y="17324"/>
                    </a:lnTo>
                    <a:lnTo>
                      <a:pt x="44668" y="16358"/>
                    </a:lnTo>
                    <a:lnTo>
                      <a:pt x="44366" y="15332"/>
                    </a:lnTo>
                    <a:lnTo>
                      <a:pt x="44064" y="14366"/>
                    </a:lnTo>
                    <a:lnTo>
                      <a:pt x="43762" y="13461"/>
                    </a:lnTo>
                    <a:lnTo>
                      <a:pt x="43340" y="12495"/>
                    </a:lnTo>
                    <a:lnTo>
                      <a:pt x="42917" y="11590"/>
                    </a:lnTo>
                    <a:lnTo>
                      <a:pt x="42435" y="10684"/>
                    </a:lnTo>
                    <a:lnTo>
                      <a:pt x="41891" y="9779"/>
                    </a:lnTo>
                    <a:lnTo>
                      <a:pt x="41348" y="8934"/>
                    </a:lnTo>
                    <a:lnTo>
                      <a:pt x="40744" y="8149"/>
                    </a:lnTo>
                    <a:lnTo>
                      <a:pt x="40080" y="7364"/>
                    </a:lnTo>
                    <a:lnTo>
                      <a:pt x="39416" y="6580"/>
                    </a:lnTo>
                    <a:lnTo>
                      <a:pt x="38692" y="5855"/>
                    </a:lnTo>
                    <a:lnTo>
                      <a:pt x="37907" y="5131"/>
                    </a:lnTo>
                    <a:lnTo>
                      <a:pt x="37123" y="4467"/>
                    </a:lnTo>
                    <a:lnTo>
                      <a:pt x="36278" y="3863"/>
                    </a:lnTo>
                    <a:lnTo>
                      <a:pt x="35433" y="3260"/>
                    </a:lnTo>
                    <a:lnTo>
                      <a:pt x="34467" y="2717"/>
                    </a:lnTo>
                    <a:lnTo>
                      <a:pt x="33561" y="2234"/>
                    </a:lnTo>
                    <a:lnTo>
                      <a:pt x="32596" y="1811"/>
                    </a:lnTo>
                    <a:lnTo>
                      <a:pt x="31569" y="1389"/>
                    </a:lnTo>
                    <a:lnTo>
                      <a:pt x="30483" y="1026"/>
                    </a:lnTo>
                    <a:lnTo>
                      <a:pt x="29396" y="725"/>
                    </a:lnTo>
                    <a:lnTo>
                      <a:pt x="28310" y="483"/>
                    </a:lnTo>
                    <a:lnTo>
                      <a:pt x="27163" y="242"/>
                    </a:lnTo>
                    <a:lnTo>
                      <a:pt x="26016" y="121"/>
                    </a:lnTo>
                    <a:lnTo>
                      <a:pt x="24809" y="0"/>
                    </a:lnTo>
                    <a:close/>
                  </a:path>
                </a:pathLst>
              </a:custGeom>
              <a:solidFill>
                <a:srgbClr val="9EA0A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a:off x="2006699" y="2253125"/>
                <a:ext cx="1131800" cy="1088025"/>
              </a:xfrm>
              <a:custGeom>
                <a:pathLst>
                  <a:path extrusionOk="0" h="43521" w="45272">
                    <a:moveTo>
                      <a:pt x="21187" y="2777"/>
                    </a:moveTo>
                    <a:lnTo>
                      <a:pt x="22213" y="2837"/>
                    </a:lnTo>
                    <a:lnTo>
                      <a:pt x="23239" y="2958"/>
                    </a:lnTo>
                    <a:lnTo>
                      <a:pt x="24145" y="3199"/>
                    </a:lnTo>
                    <a:lnTo>
                      <a:pt x="25050" y="3441"/>
                    </a:lnTo>
                    <a:lnTo>
                      <a:pt x="25956" y="3803"/>
                    </a:lnTo>
                    <a:lnTo>
                      <a:pt x="26740" y="4286"/>
                    </a:lnTo>
                    <a:lnTo>
                      <a:pt x="27525" y="4769"/>
                    </a:lnTo>
                    <a:lnTo>
                      <a:pt x="28310" y="5312"/>
                    </a:lnTo>
                    <a:lnTo>
                      <a:pt x="28974" y="5916"/>
                    </a:lnTo>
                    <a:lnTo>
                      <a:pt x="29698" y="6580"/>
                    </a:lnTo>
                    <a:lnTo>
                      <a:pt x="30302" y="7304"/>
                    </a:lnTo>
                    <a:lnTo>
                      <a:pt x="30905" y="8028"/>
                    </a:lnTo>
                    <a:lnTo>
                      <a:pt x="31449" y="8873"/>
                    </a:lnTo>
                    <a:lnTo>
                      <a:pt x="31992" y="9658"/>
                    </a:lnTo>
                    <a:lnTo>
                      <a:pt x="32475" y="10564"/>
                    </a:lnTo>
                    <a:lnTo>
                      <a:pt x="32958" y="11409"/>
                    </a:lnTo>
                    <a:lnTo>
                      <a:pt x="33380" y="12314"/>
                    </a:lnTo>
                    <a:lnTo>
                      <a:pt x="33742" y="13280"/>
                    </a:lnTo>
                    <a:lnTo>
                      <a:pt x="34467" y="15151"/>
                    </a:lnTo>
                    <a:lnTo>
                      <a:pt x="35010" y="17143"/>
                    </a:lnTo>
                    <a:lnTo>
                      <a:pt x="35493" y="19074"/>
                    </a:lnTo>
                    <a:lnTo>
                      <a:pt x="35855" y="20946"/>
                    </a:lnTo>
                    <a:lnTo>
                      <a:pt x="36096" y="22757"/>
                    </a:lnTo>
                    <a:lnTo>
                      <a:pt x="36217" y="24447"/>
                    </a:lnTo>
                    <a:lnTo>
                      <a:pt x="36277" y="26076"/>
                    </a:lnTo>
                    <a:lnTo>
                      <a:pt x="36217" y="27404"/>
                    </a:lnTo>
                    <a:lnTo>
                      <a:pt x="36157" y="28732"/>
                    </a:lnTo>
                    <a:lnTo>
                      <a:pt x="35976" y="30060"/>
                    </a:lnTo>
                    <a:lnTo>
                      <a:pt x="35734" y="31328"/>
                    </a:lnTo>
                    <a:lnTo>
                      <a:pt x="35372" y="32595"/>
                    </a:lnTo>
                    <a:lnTo>
                      <a:pt x="34889" y="33803"/>
                    </a:lnTo>
                    <a:lnTo>
                      <a:pt x="34587" y="34406"/>
                    </a:lnTo>
                    <a:lnTo>
                      <a:pt x="34286" y="35010"/>
                    </a:lnTo>
                    <a:lnTo>
                      <a:pt x="33923" y="35553"/>
                    </a:lnTo>
                    <a:lnTo>
                      <a:pt x="33561" y="36157"/>
                    </a:lnTo>
                    <a:lnTo>
                      <a:pt x="33139" y="36640"/>
                    </a:lnTo>
                    <a:lnTo>
                      <a:pt x="32716" y="37183"/>
                    </a:lnTo>
                    <a:lnTo>
                      <a:pt x="32233" y="37666"/>
                    </a:lnTo>
                    <a:lnTo>
                      <a:pt x="31690" y="38088"/>
                    </a:lnTo>
                    <a:lnTo>
                      <a:pt x="31207" y="38511"/>
                    </a:lnTo>
                    <a:lnTo>
                      <a:pt x="30603" y="38873"/>
                    </a:lnTo>
                    <a:lnTo>
                      <a:pt x="30060" y="39235"/>
                    </a:lnTo>
                    <a:lnTo>
                      <a:pt x="29457" y="39537"/>
                    </a:lnTo>
                    <a:lnTo>
                      <a:pt x="28853" y="39839"/>
                    </a:lnTo>
                    <a:lnTo>
                      <a:pt x="28189" y="40080"/>
                    </a:lnTo>
                    <a:lnTo>
                      <a:pt x="27585" y="40261"/>
                    </a:lnTo>
                    <a:lnTo>
                      <a:pt x="26921" y="40442"/>
                    </a:lnTo>
                    <a:lnTo>
                      <a:pt x="26257" y="40563"/>
                    </a:lnTo>
                    <a:lnTo>
                      <a:pt x="25594" y="40684"/>
                    </a:lnTo>
                    <a:lnTo>
                      <a:pt x="24930" y="40744"/>
                    </a:lnTo>
                    <a:lnTo>
                      <a:pt x="23239" y="40744"/>
                    </a:lnTo>
                    <a:lnTo>
                      <a:pt x="22274" y="40623"/>
                    </a:lnTo>
                    <a:lnTo>
                      <a:pt x="21368" y="40382"/>
                    </a:lnTo>
                    <a:lnTo>
                      <a:pt x="20463" y="40141"/>
                    </a:lnTo>
                    <a:lnTo>
                      <a:pt x="19618" y="39778"/>
                    </a:lnTo>
                    <a:lnTo>
                      <a:pt x="18773" y="39356"/>
                    </a:lnTo>
                    <a:lnTo>
                      <a:pt x="17988" y="38873"/>
                    </a:lnTo>
                    <a:lnTo>
                      <a:pt x="17203" y="38330"/>
                    </a:lnTo>
                    <a:lnTo>
                      <a:pt x="16479" y="37726"/>
                    </a:lnTo>
                    <a:lnTo>
                      <a:pt x="15815" y="37062"/>
                    </a:lnTo>
                    <a:lnTo>
                      <a:pt x="15151" y="36338"/>
                    </a:lnTo>
                    <a:lnTo>
                      <a:pt x="14547" y="35613"/>
                    </a:lnTo>
                    <a:lnTo>
                      <a:pt x="14004" y="34829"/>
                    </a:lnTo>
                    <a:lnTo>
                      <a:pt x="13401" y="33984"/>
                    </a:lnTo>
                    <a:lnTo>
                      <a:pt x="12918" y="33139"/>
                    </a:lnTo>
                    <a:lnTo>
                      <a:pt x="12435" y="32233"/>
                    </a:lnTo>
                    <a:lnTo>
                      <a:pt x="12012" y="31328"/>
                    </a:lnTo>
                    <a:lnTo>
                      <a:pt x="11590" y="30362"/>
                    </a:lnTo>
                    <a:lnTo>
                      <a:pt x="10805" y="28430"/>
                    </a:lnTo>
                    <a:lnTo>
                      <a:pt x="10201" y="26499"/>
                    </a:lnTo>
                    <a:lnTo>
                      <a:pt x="9719" y="24507"/>
                    </a:lnTo>
                    <a:lnTo>
                      <a:pt x="9296" y="22515"/>
                    </a:lnTo>
                    <a:lnTo>
                      <a:pt x="9055" y="20584"/>
                    </a:lnTo>
                    <a:lnTo>
                      <a:pt x="8873" y="18712"/>
                    </a:lnTo>
                    <a:lnTo>
                      <a:pt x="8813" y="16962"/>
                    </a:lnTo>
                    <a:lnTo>
                      <a:pt x="8873" y="15513"/>
                    </a:lnTo>
                    <a:lnTo>
                      <a:pt x="8994" y="14065"/>
                    </a:lnTo>
                    <a:lnTo>
                      <a:pt x="9236" y="12616"/>
                    </a:lnTo>
                    <a:lnTo>
                      <a:pt x="9417" y="11891"/>
                    </a:lnTo>
                    <a:lnTo>
                      <a:pt x="9598" y="11167"/>
                    </a:lnTo>
                    <a:lnTo>
                      <a:pt x="9839" y="10443"/>
                    </a:lnTo>
                    <a:lnTo>
                      <a:pt x="10141" y="9779"/>
                    </a:lnTo>
                    <a:lnTo>
                      <a:pt x="10443" y="9055"/>
                    </a:lnTo>
                    <a:lnTo>
                      <a:pt x="10865" y="8391"/>
                    </a:lnTo>
                    <a:lnTo>
                      <a:pt x="11288" y="7787"/>
                    </a:lnTo>
                    <a:lnTo>
                      <a:pt x="11831" y="7123"/>
                    </a:lnTo>
                    <a:lnTo>
                      <a:pt x="12374" y="6519"/>
                    </a:lnTo>
                    <a:lnTo>
                      <a:pt x="13038" y="5916"/>
                    </a:lnTo>
                    <a:lnTo>
                      <a:pt x="13883" y="5191"/>
                    </a:lnTo>
                    <a:lnTo>
                      <a:pt x="14789" y="4588"/>
                    </a:lnTo>
                    <a:lnTo>
                      <a:pt x="15755" y="4045"/>
                    </a:lnTo>
                    <a:lnTo>
                      <a:pt x="16781" y="3622"/>
                    </a:lnTo>
                    <a:lnTo>
                      <a:pt x="17867" y="3260"/>
                    </a:lnTo>
                    <a:lnTo>
                      <a:pt x="18954" y="3018"/>
                    </a:lnTo>
                    <a:lnTo>
                      <a:pt x="20040" y="2837"/>
                    </a:lnTo>
                    <a:lnTo>
                      <a:pt x="21187" y="2777"/>
                    </a:lnTo>
                    <a:close/>
                    <a:moveTo>
                      <a:pt x="22274" y="0"/>
                    </a:moveTo>
                    <a:lnTo>
                      <a:pt x="21006" y="121"/>
                    </a:lnTo>
                    <a:lnTo>
                      <a:pt x="19799" y="242"/>
                    </a:lnTo>
                    <a:lnTo>
                      <a:pt x="18592" y="423"/>
                    </a:lnTo>
                    <a:lnTo>
                      <a:pt x="17384" y="725"/>
                    </a:lnTo>
                    <a:lnTo>
                      <a:pt x="16238" y="1026"/>
                    </a:lnTo>
                    <a:lnTo>
                      <a:pt x="15151" y="1328"/>
                    </a:lnTo>
                    <a:lnTo>
                      <a:pt x="14065" y="1751"/>
                    </a:lnTo>
                    <a:lnTo>
                      <a:pt x="12978" y="2234"/>
                    </a:lnTo>
                    <a:lnTo>
                      <a:pt x="11952" y="2717"/>
                    </a:lnTo>
                    <a:lnTo>
                      <a:pt x="10986" y="3260"/>
                    </a:lnTo>
                    <a:lnTo>
                      <a:pt x="10020" y="3803"/>
                    </a:lnTo>
                    <a:lnTo>
                      <a:pt x="9115" y="4467"/>
                    </a:lnTo>
                    <a:lnTo>
                      <a:pt x="8270" y="5131"/>
                    </a:lnTo>
                    <a:lnTo>
                      <a:pt x="7425" y="5795"/>
                    </a:lnTo>
                    <a:lnTo>
                      <a:pt x="6580" y="6580"/>
                    </a:lnTo>
                    <a:lnTo>
                      <a:pt x="5855" y="7304"/>
                    </a:lnTo>
                    <a:lnTo>
                      <a:pt x="5131" y="8149"/>
                    </a:lnTo>
                    <a:lnTo>
                      <a:pt x="4467" y="8994"/>
                    </a:lnTo>
                    <a:lnTo>
                      <a:pt x="3803" y="9839"/>
                    </a:lnTo>
                    <a:lnTo>
                      <a:pt x="3260" y="10745"/>
                    </a:lnTo>
                    <a:lnTo>
                      <a:pt x="2717" y="11650"/>
                    </a:lnTo>
                    <a:lnTo>
                      <a:pt x="2173" y="12616"/>
                    </a:lnTo>
                    <a:lnTo>
                      <a:pt x="1751" y="13582"/>
                    </a:lnTo>
                    <a:lnTo>
                      <a:pt x="1328" y="14608"/>
                    </a:lnTo>
                    <a:lnTo>
                      <a:pt x="1026" y="15574"/>
                    </a:lnTo>
                    <a:lnTo>
                      <a:pt x="725" y="16660"/>
                    </a:lnTo>
                    <a:lnTo>
                      <a:pt x="483" y="17686"/>
                    </a:lnTo>
                    <a:lnTo>
                      <a:pt x="302" y="18773"/>
                    </a:lnTo>
                    <a:lnTo>
                      <a:pt x="121" y="19859"/>
                    </a:lnTo>
                    <a:lnTo>
                      <a:pt x="61" y="20946"/>
                    </a:lnTo>
                    <a:lnTo>
                      <a:pt x="0" y="22032"/>
                    </a:lnTo>
                    <a:lnTo>
                      <a:pt x="61" y="22998"/>
                    </a:lnTo>
                    <a:lnTo>
                      <a:pt x="121" y="23964"/>
                    </a:lnTo>
                    <a:lnTo>
                      <a:pt x="242" y="24930"/>
                    </a:lnTo>
                    <a:lnTo>
                      <a:pt x="363" y="25895"/>
                    </a:lnTo>
                    <a:lnTo>
                      <a:pt x="604" y="26861"/>
                    </a:lnTo>
                    <a:lnTo>
                      <a:pt x="845" y="27827"/>
                    </a:lnTo>
                    <a:lnTo>
                      <a:pt x="1147" y="28732"/>
                    </a:lnTo>
                    <a:lnTo>
                      <a:pt x="1449" y="29698"/>
                    </a:lnTo>
                    <a:lnTo>
                      <a:pt x="1811" y="30603"/>
                    </a:lnTo>
                    <a:lnTo>
                      <a:pt x="2234" y="31509"/>
                    </a:lnTo>
                    <a:lnTo>
                      <a:pt x="2717" y="32414"/>
                    </a:lnTo>
                    <a:lnTo>
                      <a:pt x="3199" y="33320"/>
                    </a:lnTo>
                    <a:lnTo>
                      <a:pt x="3803" y="34165"/>
                    </a:lnTo>
                    <a:lnTo>
                      <a:pt x="4346" y="35010"/>
                    </a:lnTo>
                    <a:lnTo>
                      <a:pt x="5010" y="35795"/>
                    </a:lnTo>
                    <a:lnTo>
                      <a:pt x="5674" y="36579"/>
                    </a:lnTo>
                    <a:lnTo>
                      <a:pt x="6399" y="37364"/>
                    </a:lnTo>
                    <a:lnTo>
                      <a:pt x="7183" y="38088"/>
                    </a:lnTo>
                    <a:lnTo>
                      <a:pt x="7968" y="38752"/>
                    </a:lnTo>
                    <a:lnTo>
                      <a:pt x="8813" y="39416"/>
                    </a:lnTo>
                    <a:lnTo>
                      <a:pt x="9719" y="40020"/>
                    </a:lnTo>
                    <a:lnTo>
                      <a:pt x="10624" y="40563"/>
                    </a:lnTo>
                    <a:lnTo>
                      <a:pt x="11590" y="41106"/>
                    </a:lnTo>
                    <a:lnTo>
                      <a:pt x="12616" y="41589"/>
                    </a:lnTo>
                    <a:lnTo>
                      <a:pt x="13702" y="42012"/>
                    </a:lnTo>
                    <a:lnTo>
                      <a:pt x="14789" y="42374"/>
                    </a:lnTo>
                    <a:lnTo>
                      <a:pt x="15936" y="42736"/>
                    </a:lnTo>
                    <a:lnTo>
                      <a:pt x="17083" y="42978"/>
                    </a:lnTo>
                    <a:lnTo>
                      <a:pt x="18290" y="43219"/>
                    </a:lnTo>
                    <a:lnTo>
                      <a:pt x="19557" y="43340"/>
                    </a:lnTo>
                    <a:lnTo>
                      <a:pt x="20825" y="43460"/>
                    </a:lnTo>
                    <a:lnTo>
                      <a:pt x="22213" y="43521"/>
                    </a:lnTo>
                    <a:lnTo>
                      <a:pt x="23541" y="43460"/>
                    </a:lnTo>
                    <a:lnTo>
                      <a:pt x="24869" y="43340"/>
                    </a:lnTo>
                    <a:lnTo>
                      <a:pt x="26197" y="43219"/>
                    </a:lnTo>
                    <a:lnTo>
                      <a:pt x="27404" y="42978"/>
                    </a:lnTo>
                    <a:lnTo>
                      <a:pt x="28612" y="42676"/>
                    </a:lnTo>
                    <a:lnTo>
                      <a:pt x="29819" y="42374"/>
                    </a:lnTo>
                    <a:lnTo>
                      <a:pt x="30966" y="42012"/>
                    </a:lnTo>
                    <a:lnTo>
                      <a:pt x="32052" y="41529"/>
                    </a:lnTo>
                    <a:lnTo>
                      <a:pt x="33078" y="41046"/>
                    </a:lnTo>
                    <a:lnTo>
                      <a:pt x="34104" y="40503"/>
                    </a:lnTo>
                    <a:lnTo>
                      <a:pt x="35070" y="39959"/>
                    </a:lnTo>
                    <a:lnTo>
                      <a:pt x="35976" y="39356"/>
                    </a:lnTo>
                    <a:lnTo>
                      <a:pt x="36881" y="38692"/>
                    </a:lnTo>
                    <a:lnTo>
                      <a:pt x="37726" y="37968"/>
                    </a:lnTo>
                    <a:lnTo>
                      <a:pt x="38511" y="37243"/>
                    </a:lnTo>
                    <a:lnTo>
                      <a:pt x="39296" y="36459"/>
                    </a:lnTo>
                    <a:lnTo>
                      <a:pt x="39959" y="35674"/>
                    </a:lnTo>
                    <a:lnTo>
                      <a:pt x="40623" y="34829"/>
                    </a:lnTo>
                    <a:lnTo>
                      <a:pt x="41287" y="33984"/>
                    </a:lnTo>
                    <a:lnTo>
                      <a:pt x="41831" y="33139"/>
                    </a:lnTo>
                    <a:lnTo>
                      <a:pt x="42374" y="32233"/>
                    </a:lnTo>
                    <a:lnTo>
                      <a:pt x="42857" y="31267"/>
                    </a:lnTo>
                    <a:lnTo>
                      <a:pt x="43340" y="30362"/>
                    </a:lnTo>
                    <a:lnTo>
                      <a:pt x="43762" y="29396"/>
                    </a:lnTo>
                    <a:lnTo>
                      <a:pt x="44064" y="28430"/>
                    </a:lnTo>
                    <a:lnTo>
                      <a:pt x="44366" y="27465"/>
                    </a:lnTo>
                    <a:lnTo>
                      <a:pt x="44668" y="26439"/>
                    </a:lnTo>
                    <a:lnTo>
                      <a:pt x="44849" y="25473"/>
                    </a:lnTo>
                    <a:lnTo>
                      <a:pt x="45030" y="24447"/>
                    </a:lnTo>
                    <a:lnTo>
                      <a:pt x="45151" y="23420"/>
                    </a:lnTo>
                    <a:lnTo>
                      <a:pt x="45211" y="22455"/>
                    </a:lnTo>
                    <a:lnTo>
                      <a:pt x="45271" y="21429"/>
                    </a:lnTo>
                    <a:lnTo>
                      <a:pt x="45211" y="20402"/>
                    </a:lnTo>
                    <a:lnTo>
                      <a:pt x="45151" y="19376"/>
                    </a:lnTo>
                    <a:lnTo>
                      <a:pt x="45030" y="18350"/>
                    </a:lnTo>
                    <a:lnTo>
                      <a:pt x="44849" y="17324"/>
                    </a:lnTo>
                    <a:lnTo>
                      <a:pt x="44668" y="16358"/>
                    </a:lnTo>
                    <a:lnTo>
                      <a:pt x="44366" y="15332"/>
                    </a:lnTo>
                    <a:lnTo>
                      <a:pt x="44064" y="14366"/>
                    </a:lnTo>
                    <a:lnTo>
                      <a:pt x="43762" y="13461"/>
                    </a:lnTo>
                    <a:lnTo>
                      <a:pt x="43340" y="12495"/>
                    </a:lnTo>
                    <a:lnTo>
                      <a:pt x="42917" y="11590"/>
                    </a:lnTo>
                    <a:lnTo>
                      <a:pt x="42434" y="10684"/>
                    </a:lnTo>
                    <a:lnTo>
                      <a:pt x="41891" y="9779"/>
                    </a:lnTo>
                    <a:lnTo>
                      <a:pt x="41348" y="8934"/>
                    </a:lnTo>
                    <a:lnTo>
                      <a:pt x="40744" y="8149"/>
                    </a:lnTo>
                    <a:lnTo>
                      <a:pt x="40080" y="7364"/>
                    </a:lnTo>
                    <a:lnTo>
                      <a:pt x="39416" y="6580"/>
                    </a:lnTo>
                    <a:lnTo>
                      <a:pt x="38692" y="5855"/>
                    </a:lnTo>
                    <a:lnTo>
                      <a:pt x="37907" y="5131"/>
                    </a:lnTo>
                    <a:lnTo>
                      <a:pt x="37122" y="4467"/>
                    </a:lnTo>
                    <a:lnTo>
                      <a:pt x="36277" y="3863"/>
                    </a:lnTo>
                    <a:lnTo>
                      <a:pt x="35432" y="3260"/>
                    </a:lnTo>
                    <a:lnTo>
                      <a:pt x="34527" y="2717"/>
                    </a:lnTo>
                    <a:lnTo>
                      <a:pt x="33561" y="2234"/>
                    </a:lnTo>
                    <a:lnTo>
                      <a:pt x="32595" y="1811"/>
                    </a:lnTo>
                    <a:lnTo>
                      <a:pt x="31569" y="1389"/>
                    </a:lnTo>
                    <a:lnTo>
                      <a:pt x="30483" y="1026"/>
                    </a:lnTo>
                    <a:lnTo>
                      <a:pt x="29457" y="725"/>
                    </a:lnTo>
                    <a:lnTo>
                      <a:pt x="28310" y="483"/>
                    </a:lnTo>
                    <a:lnTo>
                      <a:pt x="27163" y="242"/>
                    </a:lnTo>
                    <a:lnTo>
                      <a:pt x="26016" y="121"/>
                    </a:lnTo>
                    <a:lnTo>
                      <a:pt x="24809" y="0"/>
                    </a:lnTo>
                    <a:close/>
                  </a:path>
                </a:pathLst>
              </a:custGeom>
              <a:solidFill>
                <a:srgbClr val="9EA0A4"/>
              </a:solidFill>
              <a:ln>
                <a:noFill/>
              </a:ln>
            </p:spPr>
            <p:txBody>
              <a:bodyPr anchorCtr="0" anchor="ctr" bIns="91425" lIns="91425" rIns="91425" tIns="91425">
                <a:noAutofit/>
              </a:bodyPr>
              <a:lstStyle/>
              <a:p>
                <a:pPr lvl="0">
                  <a:spcBef>
                    <a:spcPts val="0"/>
                  </a:spcBef>
                  <a:buNone/>
                </a:pPr>
                <a:r>
                  <a:t/>
                </a:r>
                <a:endParaRPr/>
              </a:p>
            </p:txBody>
          </p:sp>
          <p:sp>
            <p:nvSpPr>
              <p:cNvPr id="39" name="Shape 39"/>
              <p:cNvSpPr/>
              <p:nvPr/>
            </p:nvSpPr>
            <p:spPr>
              <a:xfrm>
                <a:off x="247172" y="1738550"/>
                <a:ext cx="1659950" cy="1681075"/>
              </a:xfrm>
              <a:custGeom>
                <a:pathLst>
                  <a:path extrusionOk="0" h="67243" w="66398">
                    <a:moveTo>
                      <a:pt x="36881" y="0"/>
                    </a:moveTo>
                    <a:lnTo>
                      <a:pt x="34708" y="61"/>
                    </a:lnTo>
                    <a:lnTo>
                      <a:pt x="32656" y="181"/>
                    </a:lnTo>
                    <a:lnTo>
                      <a:pt x="30603" y="423"/>
                    </a:lnTo>
                    <a:lnTo>
                      <a:pt x="28611" y="725"/>
                    </a:lnTo>
                    <a:lnTo>
                      <a:pt x="26680" y="1147"/>
                    </a:lnTo>
                    <a:lnTo>
                      <a:pt x="24809" y="1630"/>
                    </a:lnTo>
                    <a:lnTo>
                      <a:pt x="23058" y="2234"/>
                    </a:lnTo>
                    <a:lnTo>
                      <a:pt x="21308" y="2837"/>
                    </a:lnTo>
                    <a:lnTo>
                      <a:pt x="19618" y="3561"/>
                    </a:lnTo>
                    <a:lnTo>
                      <a:pt x="17988" y="4346"/>
                    </a:lnTo>
                    <a:lnTo>
                      <a:pt x="16479" y="5191"/>
                    </a:lnTo>
                    <a:lnTo>
                      <a:pt x="14970" y="6157"/>
                    </a:lnTo>
                    <a:lnTo>
                      <a:pt x="13581" y="7123"/>
                    </a:lnTo>
                    <a:lnTo>
                      <a:pt x="12193" y="8149"/>
                    </a:lnTo>
                    <a:lnTo>
                      <a:pt x="10926" y="9296"/>
                    </a:lnTo>
                    <a:lnTo>
                      <a:pt x="9718" y="10443"/>
                    </a:lnTo>
                    <a:lnTo>
                      <a:pt x="8571" y="11650"/>
                    </a:lnTo>
                    <a:lnTo>
                      <a:pt x="7485" y="12917"/>
                    </a:lnTo>
                    <a:lnTo>
                      <a:pt x="6459" y="14245"/>
                    </a:lnTo>
                    <a:lnTo>
                      <a:pt x="5493" y="15573"/>
                    </a:lnTo>
                    <a:lnTo>
                      <a:pt x="4648" y="16962"/>
                    </a:lnTo>
                    <a:lnTo>
                      <a:pt x="3863" y="18410"/>
                    </a:lnTo>
                    <a:lnTo>
                      <a:pt x="3139" y="19859"/>
                    </a:lnTo>
                    <a:lnTo>
                      <a:pt x="2475" y="21368"/>
                    </a:lnTo>
                    <a:lnTo>
                      <a:pt x="1871" y="22877"/>
                    </a:lnTo>
                    <a:lnTo>
                      <a:pt x="1388" y="24446"/>
                    </a:lnTo>
                    <a:lnTo>
                      <a:pt x="966" y="26016"/>
                    </a:lnTo>
                    <a:lnTo>
                      <a:pt x="604" y="27585"/>
                    </a:lnTo>
                    <a:lnTo>
                      <a:pt x="362" y="29215"/>
                    </a:lnTo>
                    <a:lnTo>
                      <a:pt x="121" y="30845"/>
                    </a:lnTo>
                    <a:lnTo>
                      <a:pt x="0" y="32474"/>
                    </a:lnTo>
                    <a:lnTo>
                      <a:pt x="0" y="34165"/>
                    </a:lnTo>
                    <a:lnTo>
                      <a:pt x="0" y="35553"/>
                    </a:lnTo>
                    <a:lnTo>
                      <a:pt x="121" y="36941"/>
                    </a:lnTo>
                    <a:lnTo>
                      <a:pt x="242" y="38330"/>
                    </a:lnTo>
                    <a:lnTo>
                      <a:pt x="423" y="39718"/>
                    </a:lnTo>
                    <a:lnTo>
                      <a:pt x="725" y="41167"/>
                    </a:lnTo>
                    <a:lnTo>
                      <a:pt x="1026" y="42615"/>
                    </a:lnTo>
                    <a:lnTo>
                      <a:pt x="1449" y="44003"/>
                    </a:lnTo>
                    <a:lnTo>
                      <a:pt x="1871" y="45452"/>
                    </a:lnTo>
                    <a:lnTo>
                      <a:pt x="2415" y="46840"/>
                    </a:lnTo>
                    <a:lnTo>
                      <a:pt x="2958" y="48229"/>
                    </a:lnTo>
                    <a:lnTo>
                      <a:pt x="3622" y="49617"/>
                    </a:lnTo>
                    <a:lnTo>
                      <a:pt x="4346" y="51005"/>
                    </a:lnTo>
                    <a:lnTo>
                      <a:pt x="5131" y="52333"/>
                    </a:lnTo>
                    <a:lnTo>
                      <a:pt x="5976" y="53661"/>
                    </a:lnTo>
                    <a:lnTo>
                      <a:pt x="6942" y="54929"/>
                    </a:lnTo>
                    <a:lnTo>
                      <a:pt x="7907" y="56136"/>
                    </a:lnTo>
                    <a:lnTo>
                      <a:pt x="8994" y="57343"/>
                    </a:lnTo>
                    <a:lnTo>
                      <a:pt x="10141" y="58430"/>
                    </a:lnTo>
                    <a:lnTo>
                      <a:pt x="11408" y="59577"/>
                    </a:lnTo>
                    <a:lnTo>
                      <a:pt x="12676" y="60603"/>
                    </a:lnTo>
                    <a:lnTo>
                      <a:pt x="14064" y="61569"/>
                    </a:lnTo>
                    <a:lnTo>
                      <a:pt x="15513" y="62474"/>
                    </a:lnTo>
                    <a:lnTo>
                      <a:pt x="17082" y="63319"/>
                    </a:lnTo>
                    <a:lnTo>
                      <a:pt x="18712" y="64104"/>
                    </a:lnTo>
                    <a:lnTo>
                      <a:pt x="20402" y="64768"/>
                    </a:lnTo>
                    <a:lnTo>
                      <a:pt x="22213" y="65432"/>
                    </a:lnTo>
                    <a:lnTo>
                      <a:pt x="24084" y="65915"/>
                    </a:lnTo>
                    <a:lnTo>
                      <a:pt x="26076" y="66397"/>
                    </a:lnTo>
                    <a:lnTo>
                      <a:pt x="28068" y="66760"/>
                    </a:lnTo>
                    <a:lnTo>
                      <a:pt x="30241" y="67001"/>
                    </a:lnTo>
                    <a:lnTo>
                      <a:pt x="32475" y="67182"/>
                    </a:lnTo>
                    <a:lnTo>
                      <a:pt x="34768" y="67243"/>
                    </a:lnTo>
                    <a:lnTo>
                      <a:pt x="36639" y="67182"/>
                    </a:lnTo>
                    <a:lnTo>
                      <a:pt x="38511" y="67061"/>
                    </a:lnTo>
                    <a:lnTo>
                      <a:pt x="40382" y="66941"/>
                    </a:lnTo>
                    <a:lnTo>
                      <a:pt x="42193" y="66760"/>
                    </a:lnTo>
                    <a:lnTo>
                      <a:pt x="45935" y="66277"/>
                    </a:lnTo>
                    <a:lnTo>
                      <a:pt x="49859" y="65673"/>
                    </a:lnTo>
                    <a:lnTo>
                      <a:pt x="62897" y="62655"/>
                    </a:lnTo>
                    <a:lnTo>
                      <a:pt x="62897" y="51488"/>
                    </a:lnTo>
                    <a:lnTo>
                      <a:pt x="62957" y="49255"/>
                    </a:lnTo>
                    <a:lnTo>
                      <a:pt x="63078" y="47142"/>
                    </a:lnTo>
                    <a:lnTo>
                      <a:pt x="63198" y="46659"/>
                    </a:lnTo>
                    <a:lnTo>
                      <a:pt x="63379" y="46297"/>
                    </a:lnTo>
                    <a:lnTo>
                      <a:pt x="63621" y="45995"/>
                    </a:lnTo>
                    <a:lnTo>
                      <a:pt x="63983" y="45633"/>
                    </a:lnTo>
                    <a:lnTo>
                      <a:pt x="66398" y="43400"/>
                    </a:lnTo>
                    <a:lnTo>
                      <a:pt x="47022" y="43400"/>
                    </a:lnTo>
                    <a:lnTo>
                      <a:pt x="39718" y="47323"/>
                    </a:lnTo>
                    <a:lnTo>
                      <a:pt x="53480" y="46599"/>
                    </a:lnTo>
                    <a:lnTo>
                      <a:pt x="53480" y="61267"/>
                    </a:lnTo>
                    <a:lnTo>
                      <a:pt x="51368" y="62112"/>
                    </a:lnTo>
                    <a:lnTo>
                      <a:pt x="50160" y="62474"/>
                    </a:lnTo>
                    <a:lnTo>
                      <a:pt x="48893" y="62836"/>
                    </a:lnTo>
                    <a:lnTo>
                      <a:pt x="47444" y="63138"/>
                    </a:lnTo>
                    <a:lnTo>
                      <a:pt x="45814" y="63379"/>
                    </a:lnTo>
                    <a:lnTo>
                      <a:pt x="43943" y="63500"/>
                    </a:lnTo>
                    <a:lnTo>
                      <a:pt x="41891" y="63561"/>
                    </a:lnTo>
                    <a:lnTo>
                      <a:pt x="40080" y="63500"/>
                    </a:lnTo>
                    <a:lnTo>
                      <a:pt x="38269" y="63379"/>
                    </a:lnTo>
                    <a:lnTo>
                      <a:pt x="36519" y="63138"/>
                    </a:lnTo>
                    <a:lnTo>
                      <a:pt x="34768" y="62836"/>
                    </a:lnTo>
                    <a:lnTo>
                      <a:pt x="33138" y="62414"/>
                    </a:lnTo>
                    <a:lnTo>
                      <a:pt x="31509" y="61931"/>
                    </a:lnTo>
                    <a:lnTo>
                      <a:pt x="29939" y="61388"/>
                    </a:lnTo>
                    <a:lnTo>
                      <a:pt x="28430" y="60784"/>
                    </a:lnTo>
                    <a:lnTo>
                      <a:pt x="26982" y="60060"/>
                    </a:lnTo>
                    <a:lnTo>
                      <a:pt x="25593" y="59275"/>
                    </a:lnTo>
                    <a:lnTo>
                      <a:pt x="24205" y="58430"/>
                    </a:lnTo>
                    <a:lnTo>
                      <a:pt x="22937" y="57524"/>
                    </a:lnTo>
                    <a:lnTo>
                      <a:pt x="21670" y="56559"/>
                    </a:lnTo>
                    <a:lnTo>
                      <a:pt x="20463" y="55532"/>
                    </a:lnTo>
                    <a:lnTo>
                      <a:pt x="19376" y="54446"/>
                    </a:lnTo>
                    <a:lnTo>
                      <a:pt x="18290" y="53359"/>
                    </a:lnTo>
                    <a:lnTo>
                      <a:pt x="17263" y="52152"/>
                    </a:lnTo>
                    <a:lnTo>
                      <a:pt x="16298" y="50945"/>
                    </a:lnTo>
                    <a:lnTo>
                      <a:pt x="15392" y="49617"/>
                    </a:lnTo>
                    <a:lnTo>
                      <a:pt x="14547" y="48349"/>
                    </a:lnTo>
                    <a:lnTo>
                      <a:pt x="13763" y="46961"/>
                    </a:lnTo>
                    <a:lnTo>
                      <a:pt x="13038" y="45573"/>
                    </a:lnTo>
                    <a:lnTo>
                      <a:pt x="12435" y="44124"/>
                    </a:lnTo>
                    <a:lnTo>
                      <a:pt x="11831" y="42676"/>
                    </a:lnTo>
                    <a:lnTo>
                      <a:pt x="11288" y="41167"/>
                    </a:lnTo>
                    <a:lnTo>
                      <a:pt x="10865" y="39657"/>
                    </a:lnTo>
                    <a:lnTo>
                      <a:pt x="10443" y="38148"/>
                    </a:lnTo>
                    <a:lnTo>
                      <a:pt x="10141" y="36579"/>
                    </a:lnTo>
                    <a:lnTo>
                      <a:pt x="9899" y="35010"/>
                    </a:lnTo>
                    <a:lnTo>
                      <a:pt x="9718" y="33440"/>
                    </a:lnTo>
                    <a:lnTo>
                      <a:pt x="9598" y="31811"/>
                    </a:lnTo>
                    <a:lnTo>
                      <a:pt x="9598" y="30241"/>
                    </a:lnTo>
                    <a:lnTo>
                      <a:pt x="9598" y="28732"/>
                    </a:lnTo>
                    <a:lnTo>
                      <a:pt x="9718" y="27283"/>
                    </a:lnTo>
                    <a:lnTo>
                      <a:pt x="9839" y="25895"/>
                    </a:lnTo>
                    <a:lnTo>
                      <a:pt x="10080" y="24507"/>
                    </a:lnTo>
                    <a:lnTo>
                      <a:pt x="10322" y="23119"/>
                    </a:lnTo>
                    <a:lnTo>
                      <a:pt x="10684" y="21791"/>
                    </a:lnTo>
                    <a:lnTo>
                      <a:pt x="11046" y="20523"/>
                    </a:lnTo>
                    <a:lnTo>
                      <a:pt x="11469" y="19255"/>
                    </a:lnTo>
                    <a:lnTo>
                      <a:pt x="12012" y="18048"/>
                    </a:lnTo>
                    <a:lnTo>
                      <a:pt x="12555" y="16901"/>
                    </a:lnTo>
                    <a:lnTo>
                      <a:pt x="13159" y="15754"/>
                    </a:lnTo>
                    <a:lnTo>
                      <a:pt x="13763" y="14668"/>
                    </a:lnTo>
                    <a:lnTo>
                      <a:pt x="14487" y="13642"/>
                    </a:lnTo>
                    <a:lnTo>
                      <a:pt x="15211" y="12616"/>
                    </a:lnTo>
                    <a:lnTo>
                      <a:pt x="15996" y="11710"/>
                    </a:lnTo>
                    <a:lnTo>
                      <a:pt x="16841" y="10744"/>
                    </a:lnTo>
                    <a:lnTo>
                      <a:pt x="17686" y="9899"/>
                    </a:lnTo>
                    <a:lnTo>
                      <a:pt x="18591" y="9115"/>
                    </a:lnTo>
                    <a:lnTo>
                      <a:pt x="19557" y="8330"/>
                    </a:lnTo>
                    <a:lnTo>
                      <a:pt x="20523" y="7606"/>
                    </a:lnTo>
                    <a:lnTo>
                      <a:pt x="21549" y="6942"/>
                    </a:lnTo>
                    <a:lnTo>
                      <a:pt x="22636" y="6338"/>
                    </a:lnTo>
                    <a:lnTo>
                      <a:pt x="23722" y="5734"/>
                    </a:lnTo>
                    <a:lnTo>
                      <a:pt x="24809" y="5252"/>
                    </a:lnTo>
                    <a:lnTo>
                      <a:pt x="26016" y="4829"/>
                    </a:lnTo>
                    <a:lnTo>
                      <a:pt x="27163" y="4407"/>
                    </a:lnTo>
                    <a:lnTo>
                      <a:pt x="28370" y="4044"/>
                    </a:lnTo>
                    <a:lnTo>
                      <a:pt x="29638" y="3803"/>
                    </a:lnTo>
                    <a:lnTo>
                      <a:pt x="30905" y="3561"/>
                    </a:lnTo>
                    <a:lnTo>
                      <a:pt x="32233" y="3441"/>
                    </a:lnTo>
                    <a:lnTo>
                      <a:pt x="33501" y="3320"/>
                    </a:lnTo>
                    <a:lnTo>
                      <a:pt x="34889" y="3320"/>
                    </a:lnTo>
                    <a:lnTo>
                      <a:pt x="36821" y="3380"/>
                    </a:lnTo>
                    <a:lnTo>
                      <a:pt x="38692" y="3561"/>
                    </a:lnTo>
                    <a:lnTo>
                      <a:pt x="40382" y="3803"/>
                    </a:lnTo>
                    <a:lnTo>
                      <a:pt x="42012" y="4225"/>
                    </a:lnTo>
                    <a:lnTo>
                      <a:pt x="43521" y="4648"/>
                    </a:lnTo>
                    <a:lnTo>
                      <a:pt x="44969" y="5191"/>
                    </a:lnTo>
                    <a:lnTo>
                      <a:pt x="46297" y="5795"/>
                    </a:lnTo>
                    <a:lnTo>
                      <a:pt x="47504" y="6459"/>
                    </a:lnTo>
                    <a:lnTo>
                      <a:pt x="48651" y="7123"/>
                    </a:lnTo>
                    <a:lnTo>
                      <a:pt x="49677" y="7847"/>
                    </a:lnTo>
                    <a:lnTo>
                      <a:pt x="50643" y="8571"/>
                    </a:lnTo>
                    <a:lnTo>
                      <a:pt x="51549" y="9235"/>
                    </a:lnTo>
                    <a:lnTo>
                      <a:pt x="53118" y="10624"/>
                    </a:lnTo>
                    <a:lnTo>
                      <a:pt x="54386" y="11891"/>
                    </a:lnTo>
                    <a:lnTo>
                      <a:pt x="52152" y="15513"/>
                    </a:lnTo>
                    <a:lnTo>
                      <a:pt x="52152" y="15513"/>
                    </a:lnTo>
                    <a:lnTo>
                      <a:pt x="55351" y="14789"/>
                    </a:lnTo>
                    <a:lnTo>
                      <a:pt x="62897" y="7606"/>
                    </a:lnTo>
                    <a:lnTo>
                      <a:pt x="61146" y="6398"/>
                    </a:lnTo>
                    <a:lnTo>
                      <a:pt x="59999" y="5674"/>
                    </a:lnTo>
                    <a:lnTo>
                      <a:pt x="58671" y="4950"/>
                    </a:lnTo>
                    <a:lnTo>
                      <a:pt x="57162" y="4225"/>
                    </a:lnTo>
                    <a:lnTo>
                      <a:pt x="55351" y="3441"/>
                    </a:lnTo>
                    <a:lnTo>
                      <a:pt x="53239" y="2656"/>
                    </a:lnTo>
                    <a:lnTo>
                      <a:pt x="50824" y="1932"/>
                    </a:lnTo>
                    <a:lnTo>
                      <a:pt x="49195" y="1509"/>
                    </a:lnTo>
                    <a:lnTo>
                      <a:pt x="47565" y="1147"/>
                    </a:lnTo>
                    <a:lnTo>
                      <a:pt x="45814" y="785"/>
                    </a:lnTo>
                    <a:lnTo>
                      <a:pt x="44124" y="543"/>
                    </a:lnTo>
                    <a:lnTo>
                      <a:pt x="42313" y="302"/>
                    </a:lnTo>
                    <a:lnTo>
                      <a:pt x="40563" y="121"/>
                    </a:lnTo>
                    <a:lnTo>
                      <a:pt x="38692" y="61"/>
                    </a:lnTo>
                    <a:lnTo>
                      <a:pt x="36881" y="0"/>
                    </a:lnTo>
                    <a:close/>
                  </a:path>
                </a:pathLst>
              </a:custGeom>
              <a:solidFill>
                <a:srgbClr val="9EA0A4"/>
              </a:solidFill>
              <a:ln>
                <a:noFill/>
              </a:ln>
            </p:spPr>
            <p:txBody>
              <a:bodyPr anchorCtr="0" anchor="ctr" bIns="91425" lIns="91425" rIns="91425" tIns="91425">
                <a:noAutofit/>
              </a:bodyPr>
              <a:lstStyle/>
              <a:p>
                <a:pPr lvl="0">
                  <a:spcBef>
                    <a:spcPts val="0"/>
                  </a:spcBef>
                  <a:buNone/>
                </a:pPr>
                <a:r>
                  <a:t/>
                </a:r>
                <a:endParaRPr/>
              </a:p>
            </p:txBody>
          </p:sp>
          <p:sp>
            <p:nvSpPr>
              <p:cNvPr id="40" name="Shape 40"/>
              <p:cNvSpPr/>
              <p:nvPr/>
            </p:nvSpPr>
            <p:spPr>
              <a:xfrm>
                <a:off x="5530275" y="1685724"/>
                <a:ext cx="602125" cy="1614700"/>
              </a:xfrm>
              <a:custGeom>
                <a:pathLst>
                  <a:path extrusionOk="0" h="64588" w="24085">
                    <a:moveTo>
                      <a:pt x="6882" y="1"/>
                    </a:moveTo>
                    <a:lnTo>
                      <a:pt x="1" y="3320"/>
                    </a:lnTo>
                    <a:lnTo>
                      <a:pt x="7003" y="3320"/>
                    </a:lnTo>
                    <a:lnTo>
                      <a:pt x="7003" y="56740"/>
                    </a:lnTo>
                    <a:lnTo>
                      <a:pt x="7003" y="59758"/>
                    </a:lnTo>
                    <a:lnTo>
                      <a:pt x="7003" y="60362"/>
                    </a:lnTo>
                    <a:lnTo>
                      <a:pt x="6942" y="60905"/>
                    </a:lnTo>
                    <a:lnTo>
                      <a:pt x="6761" y="61388"/>
                    </a:lnTo>
                    <a:lnTo>
                      <a:pt x="6580" y="61810"/>
                    </a:lnTo>
                    <a:lnTo>
                      <a:pt x="6218" y="62354"/>
                    </a:lnTo>
                    <a:lnTo>
                      <a:pt x="5795" y="62957"/>
                    </a:lnTo>
                    <a:lnTo>
                      <a:pt x="4528" y="64587"/>
                    </a:lnTo>
                    <a:lnTo>
                      <a:pt x="20705" y="64587"/>
                    </a:lnTo>
                    <a:lnTo>
                      <a:pt x="24085" y="62595"/>
                    </a:lnTo>
                    <a:lnTo>
                      <a:pt x="21731" y="62354"/>
                    </a:lnTo>
                    <a:lnTo>
                      <a:pt x="19437" y="62112"/>
                    </a:lnTo>
                    <a:lnTo>
                      <a:pt x="18411" y="61991"/>
                    </a:lnTo>
                    <a:lnTo>
                      <a:pt x="17566" y="61810"/>
                    </a:lnTo>
                    <a:lnTo>
                      <a:pt x="17264" y="61690"/>
                    </a:lnTo>
                    <a:lnTo>
                      <a:pt x="16962" y="61569"/>
                    </a:lnTo>
                    <a:lnTo>
                      <a:pt x="16660" y="61388"/>
                    </a:lnTo>
                    <a:lnTo>
                      <a:pt x="16479" y="61146"/>
                    </a:lnTo>
                    <a:lnTo>
                      <a:pt x="16298" y="60905"/>
                    </a:lnTo>
                    <a:lnTo>
                      <a:pt x="16117" y="60603"/>
                    </a:lnTo>
                    <a:lnTo>
                      <a:pt x="15997" y="60301"/>
                    </a:lnTo>
                    <a:lnTo>
                      <a:pt x="15936" y="59879"/>
                    </a:lnTo>
                    <a:lnTo>
                      <a:pt x="15815" y="58973"/>
                    </a:lnTo>
                    <a:lnTo>
                      <a:pt x="15755" y="57766"/>
                    </a:lnTo>
                    <a:lnTo>
                      <a:pt x="15755" y="56740"/>
                    </a:lnTo>
                    <a:lnTo>
                      <a:pt x="15755" y="5976"/>
                    </a:lnTo>
                    <a:lnTo>
                      <a:pt x="15815" y="5433"/>
                    </a:lnTo>
                    <a:lnTo>
                      <a:pt x="15997" y="4347"/>
                    </a:lnTo>
                    <a:lnTo>
                      <a:pt x="16238" y="3441"/>
                    </a:lnTo>
                    <a:lnTo>
                      <a:pt x="16540" y="2717"/>
                    </a:lnTo>
                    <a:lnTo>
                      <a:pt x="16962" y="2113"/>
                    </a:lnTo>
                    <a:lnTo>
                      <a:pt x="17506" y="1630"/>
                    </a:lnTo>
                    <a:lnTo>
                      <a:pt x="18170" y="1087"/>
                    </a:lnTo>
                    <a:lnTo>
                      <a:pt x="18954" y="604"/>
                    </a:lnTo>
                    <a:lnTo>
                      <a:pt x="19920" y="1"/>
                    </a:lnTo>
                    <a:close/>
                  </a:path>
                </a:pathLst>
              </a:custGeom>
              <a:solidFill>
                <a:srgbClr val="9EA0A4"/>
              </a:solidFill>
              <a:ln>
                <a:noFill/>
              </a:ln>
            </p:spPr>
            <p:txBody>
              <a:bodyPr anchorCtr="0" anchor="ctr" bIns="91425" lIns="91425" rIns="91425" tIns="91425">
                <a:noAutofit/>
              </a:bodyPr>
              <a:lstStyle/>
              <a:p>
                <a:pPr lvl="0">
                  <a:spcBef>
                    <a:spcPts val="0"/>
                  </a:spcBef>
                  <a:buNone/>
                </a:pPr>
                <a:r>
                  <a:t/>
                </a:r>
                <a:endParaRPr/>
              </a:p>
            </p:txBody>
          </p:sp>
          <p:sp>
            <p:nvSpPr>
              <p:cNvPr id="41" name="Shape 41"/>
              <p:cNvSpPr/>
              <p:nvPr/>
            </p:nvSpPr>
            <p:spPr>
              <a:xfrm>
                <a:off x="6148976" y="2253125"/>
                <a:ext cx="947700" cy="1091050"/>
              </a:xfrm>
              <a:custGeom>
                <a:pathLst>
                  <a:path extrusionOk="0" h="43642" w="37908">
                    <a:moveTo>
                      <a:pt x="18230" y="3018"/>
                    </a:moveTo>
                    <a:lnTo>
                      <a:pt x="19135" y="3079"/>
                    </a:lnTo>
                    <a:lnTo>
                      <a:pt x="19980" y="3199"/>
                    </a:lnTo>
                    <a:lnTo>
                      <a:pt x="20886" y="3441"/>
                    </a:lnTo>
                    <a:lnTo>
                      <a:pt x="21671" y="3682"/>
                    </a:lnTo>
                    <a:lnTo>
                      <a:pt x="22455" y="4105"/>
                    </a:lnTo>
                    <a:lnTo>
                      <a:pt x="23180" y="4527"/>
                    </a:lnTo>
                    <a:lnTo>
                      <a:pt x="23904" y="5010"/>
                    </a:lnTo>
                    <a:lnTo>
                      <a:pt x="24568" y="5554"/>
                    </a:lnTo>
                    <a:lnTo>
                      <a:pt x="25111" y="6097"/>
                    </a:lnTo>
                    <a:lnTo>
                      <a:pt x="25654" y="6761"/>
                    </a:lnTo>
                    <a:lnTo>
                      <a:pt x="26077" y="7364"/>
                    </a:lnTo>
                    <a:lnTo>
                      <a:pt x="26499" y="8028"/>
                    </a:lnTo>
                    <a:lnTo>
                      <a:pt x="26801" y="8753"/>
                    </a:lnTo>
                    <a:lnTo>
                      <a:pt x="26982" y="9417"/>
                    </a:lnTo>
                    <a:lnTo>
                      <a:pt x="27163" y="10141"/>
                    </a:lnTo>
                    <a:lnTo>
                      <a:pt x="27224" y="10805"/>
                    </a:lnTo>
                    <a:lnTo>
                      <a:pt x="27163" y="11228"/>
                    </a:lnTo>
                    <a:lnTo>
                      <a:pt x="27043" y="11650"/>
                    </a:lnTo>
                    <a:lnTo>
                      <a:pt x="26801" y="11952"/>
                    </a:lnTo>
                    <a:lnTo>
                      <a:pt x="26499" y="12254"/>
                    </a:lnTo>
                    <a:lnTo>
                      <a:pt x="26137" y="12555"/>
                    </a:lnTo>
                    <a:lnTo>
                      <a:pt x="25715" y="12797"/>
                    </a:lnTo>
                    <a:lnTo>
                      <a:pt x="24568" y="13280"/>
                    </a:lnTo>
                    <a:lnTo>
                      <a:pt x="8089" y="20402"/>
                    </a:lnTo>
                    <a:lnTo>
                      <a:pt x="7908" y="17988"/>
                    </a:lnTo>
                    <a:lnTo>
                      <a:pt x="7787" y="16781"/>
                    </a:lnTo>
                    <a:lnTo>
                      <a:pt x="7787" y="15634"/>
                    </a:lnTo>
                    <a:lnTo>
                      <a:pt x="7787" y="14728"/>
                    </a:lnTo>
                    <a:lnTo>
                      <a:pt x="7848" y="13883"/>
                    </a:lnTo>
                    <a:lnTo>
                      <a:pt x="7969" y="13038"/>
                    </a:lnTo>
                    <a:lnTo>
                      <a:pt x="8089" y="12254"/>
                    </a:lnTo>
                    <a:lnTo>
                      <a:pt x="8270" y="11529"/>
                    </a:lnTo>
                    <a:lnTo>
                      <a:pt x="8451" y="10805"/>
                    </a:lnTo>
                    <a:lnTo>
                      <a:pt x="8633" y="10141"/>
                    </a:lnTo>
                    <a:lnTo>
                      <a:pt x="8934" y="9537"/>
                    </a:lnTo>
                    <a:lnTo>
                      <a:pt x="9176" y="8934"/>
                    </a:lnTo>
                    <a:lnTo>
                      <a:pt x="9478" y="8330"/>
                    </a:lnTo>
                    <a:lnTo>
                      <a:pt x="10142" y="7304"/>
                    </a:lnTo>
                    <a:lnTo>
                      <a:pt x="10866" y="6399"/>
                    </a:lnTo>
                    <a:lnTo>
                      <a:pt x="11651" y="5614"/>
                    </a:lnTo>
                    <a:lnTo>
                      <a:pt x="12435" y="4950"/>
                    </a:lnTo>
                    <a:lnTo>
                      <a:pt x="13341" y="4407"/>
                    </a:lnTo>
                    <a:lnTo>
                      <a:pt x="14186" y="3984"/>
                    </a:lnTo>
                    <a:lnTo>
                      <a:pt x="15031" y="3622"/>
                    </a:lnTo>
                    <a:lnTo>
                      <a:pt x="15876" y="3320"/>
                    </a:lnTo>
                    <a:lnTo>
                      <a:pt x="16721" y="3139"/>
                    </a:lnTo>
                    <a:lnTo>
                      <a:pt x="17506" y="3018"/>
                    </a:lnTo>
                    <a:close/>
                    <a:moveTo>
                      <a:pt x="20765" y="0"/>
                    </a:moveTo>
                    <a:lnTo>
                      <a:pt x="19860" y="61"/>
                    </a:lnTo>
                    <a:lnTo>
                      <a:pt x="18954" y="121"/>
                    </a:lnTo>
                    <a:lnTo>
                      <a:pt x="18109" y="181"/>
                    </a:lnTo>
                    <a:lnTo>
                      <a:pt x="17204" y="363"/>
                    </a:lnTo>
                    <a:lnTo>
                      <a:pt x="16298" y="544"/>
                    </a:lnTo>
                    <a:lnTo>
                      <a:pt x="15393" y="725"/>
                    </a:lnTo>
                    <a:lnTo>
                      <a:pt x="14488" y="1026"/>
                    </a:lnTo>
                    <a:lnTo>
                      <a:pt x="13582" y="1328"/>
                    </a:lnTo>
                    <a:lnTo>
                      <a:pt x="12677" y="1630"/>
                    </a:lnTo>
                    <a:lnTo>
                      <a:pt x="11771" y="2053"/>
                    </a:lnTo>
                    <a:lnTo>
                      <a:pt x="10926" y="2475"/>
                    </a:lnTo>
                    <a:lnTo>
                      <a:pt x="10081" y="2958"/>
                    </a:lnTo>
                    <a:lnTo>
                      <a:pt x="9236" y="3441"/>
                    </a:lnTo>
                    <a:lnTo>
                      <a:pt x="8451" y="3984"/>
                    </a:lnTo>
                    <a:lnTo>
                      <a:pt x="7667" y="4588"/>
                    </a:lnTo>
                    <a:lnTo>
                      <a:pt x="6882" y="5191"/>
                    </a:lnTo>
                    <a:lnTo>
                      <a:pt x="6158" y="5916"/>
                    </a:lnTo>
                    <a:lnTo>
                      <a:pt x="5433" y="6580"/>
                    </a:lnTo>
                    <a:lnTo>
                      <a:pt x="4769" y="7364"/>
                    </a:lnTo>
                    <a:lnTo>
                      <a:pt x="4105" y="8149"/>
                    </a:lnTo>
                    <a:lnTo>
                      <a:pt x="3502" y="8994"/>
                    </a:lnTo>
                    <a:lnTo>
                      <a:pt x="2898" y="9900"/>
                    </a:lnTo>
                    <a:lnTo>
                      <a:pt x="2415" y="10805"/>
                    </a:lnTo>
                    <a:lnTo>
                      <a:pt x="1932" y="11771"/>
                    </a:lnTo>
                    <a:lnTo>
                      <a:pt x="1510" y="12737"/>
                    </a:lnTo>
                    <a:lnTo>
                      <a:pt x="1087" y="13823"/>
                    </a:lnTo>
                    <a:lnTo>
                      <a:pt x="786" y="14910"/>
                    </a:lnTo>
                    <a:lnTo>
                      <a:pt x="484" y="15996"/>
                    </a:lnTo>
                    <a:lnTo>
                      <a:pt x="303" y="17203"/>
                    </a:lnTo>
                    <a:lnTo>
                      <a:pt x="122" y="18411"/>
                    </a:lnTo>
                    <a:lnTo>
                      <a:pt x="1" y="19678"/>
                    </a:lnTo>
                    <a:lnTo>
                      <a:pt x="1" y="20946"/>
                    </a:lnTo>
                    <a:lnTo>
                      <a:pt x="1" y="22274"/>
                    </a:lnTo>
                    <a:lnTo>
                      <a:pt x="122" y="23541"/>
                    </a:lnTo>
                    <a:lnTo>
                      <a:pt x="303" y="24869"/>
                    </a:lnTo>
                    <a:lnTo>
                      <a:pt x="544" y="26197"/>
                    </a:lnTo>
                    <a:lnTo>
                      <a:pt x="846" y="27525"/>
                    </a:lnTo>
                    <a:lnTo>
                      <a:pt x="1208" y="28793"/>
                    </a:lnTo>
                    <a:lnTo>
                      <a:pt x="1691" y="30121"/>
                    </a:lnTo>
                    <a:lnTo>
                      <a:pt x="2174" y="31388"/>
                    </a:lnTo>
                    <a:lnTo>
                      <a:pt x="2778" y="32656"/>
                    </a:lnTo>
                    <a:lnTo>
                      <a:pt x="3502" y="33863"/>
                    </a:lnTo>
                    <a:lnTo>
                      <a:pt x="4226" y="35010"/>
                    </a:lnTo>
                    <a:lnTo>
                      <a:pt x="5071" y="36157"/>
                    </a:lnTo>
                    <a:lnTo>
                      <a:pt x="5977" y="37243"/>
                    </a:lnTo>
                    <a:lnTo>
                      <a:pt x="7003" y="38269"/>
                    </a:lnTo>
                    <a:lnTo>
                      <a:pt x="8089" y="39235"/>
                    </a:lnTo>
                    <a:lnTo>
                      <a:pt x="9236" y="40080"/>
                    </a:lnTo>
                    <a:lnTo>
                      <a:pt x="10081" y="40684"/>
                    </a:lnTo>
                    <a:lnTo>
                      <a:pt x="10987" y="41227"/>
                    </a:lnTo>
                    <a:lnTo>
                      <a:pt x="11832" y="41650"/>
                    </a:lnTo>
                    <a:lnTo>
                      <a:pt x="12677" y="42072"/>
                    </a:lnTo>
                    <a:lnTo>
                      <a:pt x="13522" y="42374"/>
                    </a:lnTo>
                    <a:lnTo>
                      <a:pt x="14307" y="42676"/>
                    </a:lnTo>
                    <a:lnTo>
                      <a:pt x="15152" y="42917"/>
                    </a:lnTo>
                    <a:lnTo>
                      <a:pt x="15936" y="43098"/>
                    </a:lnTo>
                    <a:lnTo>
                      <a:pt x="17445" y="43400"/>
                    </a:lnTo>
                    <a:lnTo>
                      <a:pt x="18834" y="43581"/>
                    </a:lnTo>
                    <a:lnTo>
                      <a:pt x="20162" y="43641"/>
                    </a:lnTo>
                    <a:lnTo>
                      <a:pt x="22335" y="43641"/>
                    </a:lnTo>
                    <a:lnTo>
                      <a:pt x="23421" y="43581"/>
                    </a:lnTo>
                    <a:lnTo>
                      <a:pt x="24508" y="43460"/>
                    </a:lnTo>
                    <a:lnTo>
                      <a:pt x="25594" y="43279"/>
                    </a:lnTo>
                    <a:lnTo>
                      <a:pt x="26741" y="43038"/>
                    </a:lnTo>
                    <a:lnTo>
                      <a:pt x="27827" y="42736"/>
                    </a:lnTo>
                    <a:lnTo>
                      <a:pt x="28974" y="42374"/>
                    </a:lnTo>
                    <a:lnTo>
                      <a:pt x="30121" y="41891"/>
                    </a:lnTo>
                    <a:lnTo>
                      <a:pt x="30845" y="41529"/>
                    </a:lnTo>
                    <a:lnTo>
                      <a:pt x="31570" y="41106"/>
                    </a:lnTo>
                    <a:lnTo>
                      <a:pt x="33079" y="40261"/>
                    </a:lnTo>
                    <a:lnTo>
                      <a:pt x="37908" y="35734"/>
                    </a:lnTo>
                    <a:lnTo>
                      <a:pt x="35493" y="36881"/>
                    </a:lnTo>
                    <a:lnTo>
                      <a:pt x="34286" y="37424"/>
                    </a:lnTo>
                    <a:lnTo>
                      <a:pt x="32958" y="37907"/>
                    </a:lnTo>
                    <a:lnTo>
                      <a:pt x="31570" y="38330"/>
                    </a:lnTo>
                    <a:lnTo>
                      <a:pt x="30061" y="38632"/>
                    </a:lnTo>
                    <a:lnTo>
                      <a:pt x="28491" y="38813"/>
                    </a:lnTo>
                    <a:lnTo>
                      <a:pt x="27707" y="38873"/>
                    </a:lnTo>
                    <a:lnTo>
                      <a:pt x="26801" y="38933"/>
                    </a:lnTo>
                    <a:lnTo>
                      <a:pt x="26017" y="38873"/>
                    </a:lnTo>
                    <a:lnTo>
                      <a:pt x="25232" y="38813"/>
                    </a:lnTo>
                    <a:lnTo>
                      <a:pt x="24447" y="38752"/>
                    </a:lnTo>
                    <a:lnTo>
                      <a:pt x="23662" y="38632"/>
                    </a:lnTo>
                    <a:lnTo>
                      <a:pt x="22878" y="38450"/>
                    </a:lnTo>
                    <a:lnTo>
                      <a:pt x="22093" y="38209"/>
                    </a:lnTo>
                    <a:lnTo>
                      <a:pt x="21369" y="37968"/>
                    </a:lnTo>
                    <a:lnTo>
                      <a:pt x="20584" y="37666"/>
                    </a:lnTo>
                    <a:lnTo>
                      <a:pt x="19860" y="37364"/>
                    </a:lnTo>
                    <a:lnTo>
                      <a:pt x="19135" y="37002"/>
                    </a:lnTo>
                    <a:lnTo>
                      <a:pt x="18411" y="36640"/>
                    </a:lnTo>
                    <a:lnTo>
                      <a:pt x="17747" y="36157"/>
                    </a:lnTo>
                    <a:lnTo>
                      <a:pt x="17023" y="35734"/>
                    </a:lnTo>
                    <a:lnTo>
                      <a:pt x="16359" y="35251"/>
                    </a:lnTo>
                    <a:lnTo>
                      <a:pt x="15755" y="34708"/>
                    </a:lnTo>
                    <a:lnTo>
                      <a:pt x="15091" y="34104"/>
                    </a:lnTo>
                    <a:lnTo>
                      <a:pt x="14488" y="33501"/>
                    </a:lnTo>
                    <a:lnTo>
                      <a:pt x="13884" y="32897"/>
                    </a:lnTo>
                    <a:lnTo>
                      <a:pt x="13341" y="32233"/>
                    </a:lnTo>
                    <a:lnTo>
                      <a:pt x="12797" y="31509"/>
                    </a:lnTo>
                    <a:lnTo>
                      <a:pt x="12254" y="30785"/>
                    </a:lnTo>
                    <a:lnTo>
                      <a:pt x="11771" y="30000"/>
                    </a:lnTo>
                    <a:lnTo>
                      <a:pt x="11288" y="29215"/>
                    </a:lnTo>
                    <a:lnTo>
                      <a:pt x="10806" y="28370"/>
                    </a:lnTo>
                    <a:lnTo>
                      <a:pt x="10383" y="27525"/>
                    </a:lnTo>
                    <a:lnTo>
                      <a:pt x="9960" y="26620"/>
                    </a:lnTo>
                    <a:lnTo>
                      <a:pt x="9598" y="25714"/>
                    </a:lnTo>
                    <a:lnTo>
                      <a:pt x="9236" y="24748"/>
                    </a:lnTo>
                    <a:lnTo>
                      <a:pt x="8934" y="23783"/>
                    </a:lnTo>
                    <a:lnTo>
                      <a:pt x="8633" y="22817"/>
                    </a:lnTo>
                    <a:lnTo>
                      <a:pt x="8391" y="21730"/>
                    </a:lnTo>
                    <a:lnTo>
                      <a:pt x="8150" y="20704"/>
                    </a:lnTo>
                    <a:lnTo>
                      <a:pt x="15152" y="20161"/>
                    </a:lnTo>
                    <a:lnTo>
                      <a:pt x="36459" y="11529"/>
                    </a:lnTo>
                    <a:lnTo>
                      <a:pt x="36157" y="10684"/>
                    </a:lnTo>
                    <a:lnTo>
                      <a:pt x="35795" y="9658"/>
                    </a:lnTo>
                    <a:lnTo>
                      <a:pt x="35373" y="8572"/>
                    </a:lnTo>
                    <a:lnTo>
                      <a:pt x="34709" y="7364"/>
                    </a:lnTo>
                    <a:lnTo>
                      <a:pt x="34346" y="6761"/>
                    </a:lnTo>
                    <a:lnTo>
                      <a:pt x="33924" y="6157"/>
                    </a:lnTo>
                    <a:lnTo>
                      <a:pt x="33441" y="5554"/>
                    </a:lnTo>
                    <a:lnTo>
                      <a:pt x="32898" y="4950"/>
                    </a:lnTo>
                    <a:lnTo>
                      <a:pt x="32294" y="4286"/>
                    </a:lnTo>
                    <a:lnTo>
                      <a:pt x="31630" y="3682"/>
                    </a:lnTo>
                    <a:lnTo>
                      <a:pt x="30906" y="3139"/>
                    </a:lnTo>
                    <a:lnTo>
                      <a:pt x="30121" y="2536"/>
                    </a:lnTo>
                    <a:lnTo>
                      <a:pt x="29035" y="1932"/>
                    </a:lnTo>
                    <a:lnTo>
                      <a:pt x="27948" y="1449"/>
                    </a:lnTo>
                    <a:lnTo>
                      <a:pt x="26801" y="966"/>
                    </a:lnTo>
                    <a:lnTo>
                      <a:pt x="25654" y="664"/>
                    </a:lnTo>
                    <a:lnTo>
                      <a:pt x="24447" y="363"/>
                    </a:lnTo>
                    <a:lnTo>
                      <a:pt x="23240" y="181"/>
                    </a:lnTo>
                    <a:lnTo>
                      <a:pt x="21972" y="61"/>
                    </a:lnTo>
                    <a:lnTo>
                      <a:pt x="20765" y="0"/>
                    </a:lnTo>
                    <a:close/>
                  </a:path>
                </a:pathLst>
              </a:custGeom>
              <a:solidFill>
                <a:srgbClr val="9EA0A4"/>
              </a:solidFill>
              <a:ln>
                <a:noFill/>
              </a:ln>
            </p:spPr>
            <p:txBody>
              <a:bodyPr anchorCtr="0" anchor="ctr" bIns="91425" lIns="91425" rIns="91425" tIns="91425">
                <a:noAutofit/>
              </a:bodyPr>
              <a:lstStyle/>
              <a:p>
                <a:pPr lvl="0">
                  <a:spcBef>
                    <a:spcPts val="0"/>
                  </a:spcBef>
                  <a:buNone/>
                </a:pPr>
                <a:r>
                  <a:t/>
                </a:r>
                <a:endParaRPr/>
              </a:p>
            </p:txBody>
          </p:sp>
        </p:grpSp>
        <p:grpSp>
          <p:nvGrpSpPr>
            <p:cNvPr id="42" name="Shape 42"/>
            <p:cNvGrpSpPr/>
            <p:nvPr/>
          </p:nvGrpSpPr>
          <p:grpSpPr>
            <a:xfrm>
              <a:off x="459537" y="3082150"/>
              <a:ext cx="1698058" cy="555248"/>
              <a:chOff x="247172" y="1685724"/>
              <a:chExt cx="7134698" cy="2332975"/>
            </a:xfrm>
          </p:grpSpPr>
          <p:sp>
            <p:nvSpPr>
              <p:cNvPr id="43" name="Shape 43"/>
              <p:cNvSpPr/>
              <p:nvPr/>
            </p:nvSpPr>
            <p:spPr>
              <a:xfrm>
                <a:off x="7066471" y="2271224"/>
                <a:ext cx="315400" cy="166025"/>
              </a:xfrm>
              <a:custGeom>
                <a:pathLst>
                  <a:path extrusionOk="0" h="6641" w="12616">
                    <a:moveTo>
                      <a:pt x="1" y="1"/>
                    </a:moveTo>
                    <a:lnTo>
                      <a:pt x="1" y="665"/>
                    </a:lnTo>
                    <a:lnTo>
                      <a:pt x="2113" y="665"/>
                    </a:lnTo>
                    <a:lnTo>
                      <a:pt x="2113" y="6640"/>
                    </a:lnTo>
                    <a:lnTo>
                      <a:pt x="2898" y="6640"/>
                    </a:lnTo>
                    <a:lnTo>
                      <a:pt x="2898" y="665"/>
                    </a:lnTo>
                    <a:lnTo>
                      <a:pt x="5011" y="665"/>
                    </a:lnTo>
                    <a:lnTo>
                      <a:pt x="5011" y="1"/>
                    </a:lnTo>
                    <a:close/>
                    <a:moveTo>
                      <a:pt x="5976" y="1"/>
                    </a:moveTo>
                    <a:lnTo>
                      <a:pt x="5976" y="6640"/>
                    </a:lnTo>
                    <a:lnTo>
                      <a:pt x="6701" y="6640"/>
                    </a:lnTo>
                    <a:lnTo>
                      <a:pt x="6701" y="2415"/>
                    </a:lnTo>
                    <a:lnTo>
                      <a:pt x="6701" y="1510"/>
                    </a:lnTo>
                    <a:lnTo>
                      <a:pt x="6640" y="725"/>
                    </a:lnTo>
                    <a:lnTo>
                      <a:pt x="6701" y="725"/>
                    </a:lnTo>
                    <a:lnTo>
                      <a:pt x="8934" y="6640"/>
                    </a:lnTo>
                    <a:lnTo>
                      <a:pt x="9538" y="6640"/>
                    </a:lnTo>
                    <a:lnTo>
                      <a:pt x="11831" y="725"/>
                    </a:lnTo>
                    <a:lnTo>
                      <a:pt x="11892" y="725"/>
                    </a:lnTo>
                    <a:lnTo>
                      <a:pt x="11831" y="2355"/>
                    </a:lnTo>
                    <a:lnTo>
                      <a:pt x="11831" y="6640"/>
                    </a:lnTo>
                    <a:lnTo>
                      <a:pt x="12616" y="6640"/>
                    </a:lnTo>
                    <a:lnTo>
                      <a:pt x="12616" y="1"/>
                    </a:lnTo>
                    <a:lnTo>
                      <a:pt x="11409" y="1"/>
                    </a:lnTo>
                    <a:lnTo>
                      <a:pt x="9296" y="5494"/>
                    </a:lnTo>
                    <a:lnTo>
                      <a:pt x="7184" y="1"/>
                    </a:lnTo>
                    <a:close/>
                  </a:path>
                </a:pathLst>
              </a:custGeom>
              <a:solidFill>
                <a:srgbClr val="969899"/>
              </a:solidFill>
              <a:ln>
                <a:noFill/>
              </a:ln>
            </p:spPr>
            <p:txBody>
              <a:bodyPr anchorCtr="0" anchor="ctr" bIns="91425" lIns="91425" rIns="91425" tIns="91425">
                <a:noAutofit/>
              </a:bodyPr>
              <a:lstStyle/>
              <a:p>
                <a:pPr lvl="0">
                  <a:spcBef>
                    <a:spcPts val="0"/>
                  </a:spcBef>
                  <a:buNone/>
                </a:pPr>
                <a:r>
                  <a:t/>
                </a:r>
                <a:endParaRPr/>
              </a:p>
            </p:txBody>
          </p:sp>
          <p:sp>
            <p:nvSpPr>
              <p:cNvPr id="44" name="Shape 44"/>
              <p:cNvSpPr/>
              <p:nvPr/>
            </p:nvSpPr>
            <p:spPr>
              <a:xfrm>
                <a:off x="4422648" y="2284800"/>
                <a:ext cx="1134825" cy="1733900"/>
              </a:xfrm>
              <a:custGeom>
                <a:pathLst>
                  <a:path extrusionOk="0" h="69356" w="45393">
                    <a:moveTo>
                      <a:pt x="21610" y="3019"/>
                    </a:moveTo>
                    <a:lnTo>
                      <a:pt x="22334" y="3140"/>
                    </a:lnTo>
                    <a:lnTo>
                      <a:pt x="22938" y="3260"/>
                    </a:lnTo>
                    <a:lnTo>
                      <a:pt x="23602" y="3442"/>
                    </a:lnTo>
                    <a:lnTo>
                      <a:pt x="24206" y="3683"/>
                    </a:lnTo>
                    <a:lnTo>
                      <a:pt x="24809" y="3985"/>
                    </a:lnTo>
                    <a:lnTo>
                      <a:pt x="25352" y="4347"/>
                    </a:lnTo>
                    <a:lnTo>
                      <a:pt x="25896" y="4709"/>
                    </a:lnTo>
                    <a:lnTo>
                      <a:pt x="26439" y="5132"/>
                    </a:lnTo>
                    <a:lnTo>
                      <a:pt x="26922" y="5554"/>
                    </a:lnTo>
                    <a:lnTo>
                      <a:pt x="27405" y="6037"/>
                    </a:lnTo>
                    <a:lnTo>
                      <a:pt x="27888" y="6580"/>
                    </a:lnTo>
                    <a:lnTo>
                      <a:pt x="28733" y="7727"/>
                    </a:lnTo>
                    <a:lnTo>
                      <a:pt x="29517" y="8934"/>
                    </a:lnTo>
                    <a:lnTo>
                      <a:pt x="30181" y="10202"/>
                    </a:lnTo>
                    <a:lnTo>
                      <a:pt x="30785" y="11590"/>
                    </a:lnTo>
                    <a:lnTo>
                      <a:pt x="31268" y="12979"/>
                    </a:lnTo>
                    <a:lnTo>
                      <a:pt x="31690" y="14367"/>
                    </a:lnTo>
                    <a:lnTo>
                      <a:pt x="31992" y="15755"/>
                    </a:lnTo>
                    <a:lnTo>
                      <a:pt x="32234" y="17144"/>
                    </a:lnTo>
                    <a:lnTo>
                      <a:pt x="32354" y="18471"/>
                    </a:lnTo>
                    <a:lnTo>
                      <a:pt x="32415" y="19739"/>
                    </a:lnTo>
                    <a:lnTo>
                      <a:pt x="32415" y="20403"/>
                    </a:lnTo>
                    <a:lnTo>
                      <a:pt x="32354" y="21188"/>
                    </a:lnTo>
                    <a:lnTo>
                      <a:pt x="32234" y="22033"/>
                    </a:lnTo>
                    <a:lnTo>
                      <a:pt x="32052" y="22878"/>
                    </a:lnTo>
                    <a:lnTo>
                      <a:pt x="31751" y="23783"/>
                    </a:lnTo>
                    <a:lnTo>
                      <a:pt x="31388" y="24689"/>
                    </a:lnTo>
                    <a:lnTo>
                      <a:pt x="31087" y="25172"/>
                    </a:lnTo>
                    <a:lnTo>
                      <a:pt x="30845" y="25594"/>
                    </a:lnTo>
                    <a:lnTo>
                      <a:pt x="30483" y="26017"/>
                    </a:lnTo>
                    <a:lnTo>
                      <a:pt x="30121" y="26379"/>
                    </a:lnTo>
                    <a:lnTo>
                      <a:pt x="29517" y="26922"/>
                    </a:lnTo>
                    <a:lnTo>
                      <a:pt x="28853" y="27405"/>
                    </a:lnTo>
                    <a:lnTo>
                      <a:pt x="28129" y="27827"/>
                    </a:lnTo>
                    <a:lnTo>
                      <a:pt x="27344" y="28190"/>
                    </a:lnTo>
                    <a:lnTo>
                      <a:pt x="26499" y="28491"/>
                    </a:lnTo>
                    <a:lnTo>
                      <a:pt x="25654" y="28733"/>
                    </a:lnTo>
                    <a:lnTo>
                      <a:pt x="24809" y="28914"/>
                    </a:lnTo>
                    <a:lnTo>
                      <a:pt x="23240" y="28914"/>
                    </a:lnTo>
                    <a:lnTo>
                      <a:pt x="22515" y="28854"/>
                    </a:lnTo>
                    <a:lnTo>
                      <a:pt x="21851" y="28672"/>
                    </a:lnTo>
                    <a:lnTo>
                      <a:pt x="21187" y="28491"/>
                    </a:lnTo>
                    <a:lnTo>
                      <a:pt x="20584" y="28250"/>
                    </a:lnTo>
                    <a:lnTo>
                      <a:pt x="19980" y="27948"/>
                    </a:lnTo>
                    <a:lnTo>
                      <a:pt x="19437" y="27646"/>
                    </a:lnTo>
                    <a:lnTo>
                      <a:pt x="18833" y="27284"/>
                    </a:lnTo>
                    <a:lnTo>
                      <a:pt x="18350" y="26862"/>
                    </a:lnTo>
                    <a:lnTo>
                      <a:pt x="17807" y="26439"/>
                    </a:lnTo>
                    <a:lnTo>
                      <a:pt x="17385" y="25956"/>
                    </a:lnTo>
                    <a:lnTo>
                      <a:pt x="16902" y="25413"/>
                    </a:lnTo>
                    <a:lnTo>
                      <a:pt x="16057" y="24326"/>
                    </a:lnTo>
                    <a:lnTo>
                      <a:pt x="15332" y="23119"/>
                    </a:lnTo>
                    <a:lnTo>
                      <a:pt x="14668" y="21852"/>
                    </a:lnTo>
                    <a:lnTo>
                      <a:pt x="14125" y="20524"/>
                    </a:lnTo>
                    <a:lnTo>
                      <a:pt x="13642" y="19196"/>
                    </a:lnTo>
                    <a:lnTo>
                      <a:pt x="13220" y="17868"/>
                    </a:lnTo>
                    <a:lnTo>
                      <a:pt x="12918" y="16480"/>
                    </a:lnTo>
                    <a:lnTo>
                      <a:pt x="12737" y="15212"/>
                    </a:lnTo>
                    <a:lnTo>
                      <a:pt x="12616" y="13944"/>
                    </a:lnTo>
                    <a:lnTo>
                      <a:pt x="12556" y="12737"/>
                    </a:lnTo>
                    <a:lnTo>
                      <a:pt x="12616" y="11832"/>
                    </a:lnTo>
                    <a:lnTo>
                      <a:pt x="12677" y="10987"/>
                    </a:lnTo>
                    <a:lnTo>
                      <a:pt x="12797" y="10081"/>
                    </a:lnTo>
                    <a:lnTo>
                      <a:pt x="12978" y="9236"/>
                    </a:lnTo>
                    <a:lnTo>
                      <a:pt x="13280" y="8391"/>
                    </a:lnTo>
                    <a:lnTo>
                      <a:pt x="13582" y="7546"/>
                    </a:lnTo>
                    <a:lnTo>
                      <a:pt x="14065" y="6761"/>
                    </a:lnTo>
                    <a:lnTo>
                      <a:pt x="14548" y="6037"/>
                    </a:lnTo>
                    <a:lnTo>
                      <a:pt x="15151" y="5373"/>
                    </a:lnTo>
                    <a:lnTo>
                      <a:pt x="15815" y="4769"/>
                    </a:lnTo>
                    <a:lnTo>
                      <a:pt x="16600" y="4287"/>
                    </a:lnTo>
                    <a:lnTo>
                      <a:pt x="17385" y="3804"/>
                    </a:lnTo>
                    <a:lnTo>
                      <a:pt x="18290" y="3502"/>
                    </a:lnTo>
                    <a:lnTo>
                      <a:pt x="19135" y="3200"/>
                    </a:lnTo>
                    <a:lnTo>
                      <a:pt x="20041" y="3079"/>
                    </a:lnTo>
                    <a:lnTo>
                      <a:pt x="20946" y="3019"/>
                    </a:lnTo>
                    <a:close/>
                    <a:moveTo>
                      <a:pt x="26499" y="43582"/>
                    </a:moveTo>
                    <a:lnTo>
                      <a:pt x="27465" y="43702"/>
                    </a:lnTo>
                    <a:lnTo>
                      <a:pt x="29879" y="45393"/>
                    </a:lnTo>
                    <a:lnTo>
                      <a:pt x="31932" y="46962"/>
                    </a:lnTo>
                    <a:lnTo>
                      <a:pt x="32837" y="47686"/>
                    </a:lnTo>
                    <a:lnTo>
                      <a:pt x="33682" y="48411"/>
                    </a:lnTo>
                    <a:lnTo>
                      <a:pt x="34407" y="49075"/>
                    </a:lnTo>
                    <a:lnTo>
                      <a:pt x="35010" y="49799"/>
                    </a:lnTo>
                    <a:lnTo>
                      <a:pt x="35614" y="50463"/>
                    </a:lnTo>
                    <a:lnTo>
                      <a:pt x="36097" y="51127"/>
                    </a:lnTo>
                    <a:lnTo>
                      <a:pt x="36519" y="51851"/>
                    </a:lnTo>
                    <a:lnTo>
                      <a:pt x="36821" y="52515"/>
                    </a:lnTo>
                    <a:lnTo>
                      <a:pt x="37062" y="53300"/>
                    </a:lnTo>
                    <a:lnTo>
                      <a:pt x="37244" y="54024"/>
                    </a:lnTo>
                    <a:lnTo>
                      <a:pt x="37364" y="54869"/>
                    </a:lnTo>
                    <a:lnTo>
                      <a:pt x="37425" y="55714"/>
                    </a:lnTo>
                    <a:lnTo>
                      <a:pt x="37364" y="56740"/>
                    </a:lnTo>
                    <a:lnTo>
                      <a:pt x="37183" y="57706"/>
                    </a:lnTo>
                    <a:lnTo>
                      <a:pt x="36942" y="58672"/>
                    </a:lnTo>
                    <a:lnTo>
                      <a:pt x="36519" y="59577"/>
                    </a:lnTo>
                    <a:lnTo>
                      <a:pt x="36036" y="60483"/>
                    </a:lnTo>
                    <a:lnTo>
                      <a:pt x="35493" y="61268"/>
                    </a:lnTo>
                    <a:lnTo>
                      <a:pt x="34769" y="62052"/>
                    </a:lnTo>
                    <a:lnTo>
                      <a:pt x="33984" y="62716"/>
                    </a:lnTo>
                    <a:lnTo>
                      <a:pt x="33079" y="63320"/>
                    </a:lnTo>
                    <a:lnTo>
                      <a:pt x="32113" y="63863"/>
                    </a:lnTo>
                    <a:lnTo>
                      <a:pt x="31026" y="64346"/>
                    </a:lnTo>
                    <a:lnTo>
                      <a:pt x="29819" y="64768"/>
                    </a:lnTo>
                    <a:lnTo>
                      <a:pt x="28491" y="65070"/>
                    </a:lnTo>
                    <a:lnTo>
                      <a:pt x="27103" y="65312"/>
                    </a:lnTo>
                    <a:lnTo>
                      <a:pt x="25594" y="65493"/>
                    </a:lnTo>
                    <a:lnTo>
                      <a:pt x="24024" y="65493"/>
                    </a:lnTo>
                    <a:lnTo>
                      <a:pt x="22274" y="65432"/>
                    </a:lnTo>
                    <a:lnTo>
                      <a:pt x="20523" y="65312"/>
                    </a:lnTo>
                    <a:lnTo>
                      <a:pt x="18954" y="65070"/>
                    </a:lnTo>
                    <a:lnTo>
                      <a:pt x="17445" y="64708"/>
                    </a:lnTo>
                    <a:lnTo>
                      <a:pt x="15996" y="64225"/>
                    </a:lnTo>
                    <a:lnTo>
                      <a:pt x="14668" y="63682"/>
                    </a:lnTo>
                    <a:lnTo>
                      <a:pt x="13461" y="63078"/>
                    </a:lnTo>
                    <a:lnTo>
                      <a:pt x="12375" y="62414"/>
                    </a:lnTo>
                    <a:lnTo>
                      <a:pt x="11409" y="61630"/>
                    </a:lnTo>
                    <a:lnTo>
                      <a:pt x="10504" y="60785"/>
                    </a:lnTo>
                    <a:lnTo>
                      <a:pt x="9779" y="59879"/>
                    </a:lnTo>
                    <a:lnTo>
                      <a:pt x="9176" y="58853"/>
                    </a:lnTo>
                    <a:lnTo>
                      <a:pt x="8693" y="57827"/>
                    </a:lnTo>
                    <a:lnTo>
                      <a:pt x="8451" y="57284"/>
                    </a:lnTo>
                    <a:lnTo>
                      <a:pt x="8331" y="56740"/>
                    </a:lnTo>
                    <a:lnTo>
                      <a:pt x="8210" y="56197"/>
                    </a:lnTo>
                    <a:lnTo>
                      <a:pt x="8089" y="55594"/>
                    </a:lnTo>
                    <a:lnTo>
                      <a:pt x="8029" y="54990"/>
                    </a:lnTo>
                    <a:lnTo>
                      <a:pt x="8029" y="54386"/>
                    </a:lnTo>
                    <a:lnTo>
                      <a:pt x="8089" y="53240"/>
                    </a:lnTo>
                    <a:lnTo>
                      <a:pt x="8270" y="52213"/>
                    </a:lnTo>
                    <a:lnTo>
                      <a:pt x="8572" y="51187"/>
                    </a:lnTo>
                    <a:lnTo>
                      <a:pt x="8934" y="50342"/>
                    </a:lnTo>
                    <a:lnTo>
                      <a:pt x="9417" y="49497"/>
                    </a:lnTo>
                    <a:lnTo>
                      <a:pt x="9960" y="48773"/>
                    </a:lnTo>
                    <a:lnTo>
                      <a:pt x="10564" y="48169"/>
                    </a:lnTo>
                    <a:lnTo>
                      <a:pt x="11167" y="47566"/>
                    </a:lnTo>
                    <a:lnTo>
                      <a:pt x="11831" y="47083"/>
                    </a:lnTo>
                    <a:lnTo>
                      <a:pt x="12495" y="46600"/>
                    </a:lnTo>
                    <a:lnTo>
                      <a:pt x="13159" y="46238"/>
                    </a:lnTo>
                    <a:lnTo>
                      <a:pt x="13763" y="45936"/>
                    </a:lnTo>
                    <a:lnTo>
                      <a:pt x="14910" y="45393"/>
                    </a:lnTo>
                    <a:lnTo>
                      <a:pt x="15815" y="45030"/>
                    </a:lnTo>
                    <a:lnTo>
                      <a:pt x="17324" y="44608"/>
                    </a:lnTo>
                    <a:lnTo>
                      <a:pt x="18833" y="44306"/>
                    </a:lnTo>
                    <a:lnTo>
                      <a:pt x="20342" y="44004"/>
                    </a:lnTo>
                    <a:lnTo>
                      <a:pt x="21731" y="43823"/>
                    </a:lnTo>
                    <a:lnTo>
                      <a:pt x="22998" y="43702"/>
                    </a:lnTo>
                    <a:lnTo>
                      <a:pt x="24085" y="43642"/>
                    </a:lnTo>
                    <a:lnTo>
                      <a:pt x="25413" y="43582"/>
                    </a:lnTo>
                    <a:close/>
                    <a:moveTo>
                      <a:pt x="26680" y="1"/>
                    </a:moveTo>
                    <a:lnTo>
                      <a:pt x="24749" y="61"/>
                    </a:lnTo>
                    <a:lnTo>
                      <a:pt x="22757" y="182"/>
                    </a:lnTo>
                    <a:lnTo>
                      <a:pt x="21731" y="303"/>
                    </a:lnTo>
                    <a:lnTo>
                      <a:pt x="20705" y="484"/>
                    </a:lnTo>
                    <a:lnTo>
                      <a:pt x="19678" y="665"/>
                    </a:lnTo>
                    <a:lnTo>
                      <a:pt x="18652" y="906"/>
                    </a:lnTo>
                    <a:lnTo>
                      <a:pt x="17566" y="1208"/>
                    </a:lnTo>
                    <a:lnTo>
                      <a:pt x="16540" y="1570"/>
                    </a:lnTo>
                    <a:lnTo>
                      <a:pt x="15453" y="1932"/>
                    </a:lnTo>
                    <a:lnTo>
                      <a:pt x="14427" y="2415"/>
                    </a:lnTo>
                    <a:lnTo>
                      <a:pt x="13401" y="2959"/>
                    </a:lnTo>
                    <a:lnTo>
                      <a:pt x="12375" y="3562"/>
                    </a:lnTo>
                    <a:lnTo>
                      <a:pt x="11349" y="4226"/>
                    </a:lnTo>
                    <a:lnTo>
                      <a:pt x="10383" y="5011"/>
                    </a:lnTo>
                    <a:lnTo>
                      <a:pt x="9658" y="5675"/>
                    </a:lnTo>
                    <a:lnTo>
                      <a:pt x="8994" y="6339"/>
                    </a:lnTo>
                    <a:lnTo>
                      <a:pt x="8391" y="7003"/>
                    </a:lnTo>
                    <a:lnTo>
                      <a:pt x="7848" y="7727"/>
                    </a:lnTo>
                    <a:lnTo>
                      <a:pt x="7304" y="8512"/>
                    </a:lnTo>
                    <a:lnTo>
                      <a:pt x="6821" y="9236"/>
                    </a:lnTo>
                    <a:lnTo>
                      <a:pt x="6399" y="10021"/>
                    </a:lnTo>
                    <a:lnTo>
                      <a:pt x="5976" y="10806"/>
                    </a:lnTo>
                    <a:lnTo>
                      <a:pt x="5675" y="11590"/>
                    </a:lnTo>
                    <a:lnTo>
                      <a:pt x="5373" y="12375"/>
                    </a:lnTo>
                    <a:lnTo>
                      <a:pt x="5131" y="13220"/>
                    </a:lnTo>
                    <a:lnTo>
                      <a:pt x="4950" y="14005"/>
                    </a:lnTo>
                    <a:lnTo>
                      <a:pt x="4769" y="14789"/>
                    </a:lnTo>
                    <a:lnTo>
                      <a:pt x="4648" y="15634"/>
                    </a:lnTo>
                    <a:lnTo>
                      <a:pt x="4588" y="16419"/>
                    </a:lnTo>
                    <a:lnTo>
                      <a:pt x="4588" y="17204"/>
                    </a:lnTo>
                    <a:lnTo>
                      <a:pt x="4648" y="18532"/>
                    </a:lnTo>
                    <a:lnTo>
                      <a:pt x="4830" y="19860"/>
                    </a:lnTo>
                    <a:lnTo>
                      <a:pt x="5131" y="21127"/>
                    </a:lnTo>
                    <a:lnTo>
                      <a:pt x="5554" y="22455"/>
                    </a:lnTo>
                    <a:lnTo>
                      <a:pt x="6097" y="23663"/>
                    </a:lnTo>
                    <a:lnTo>
                      <a:pt x="6821" y="24870"/>
                    </a:lnTo>
                    <a:lnTo>
                      <a:pt x="7606" y="25956"/>
                    </a:lnTo>
                    <a:lnTo>
                      <a:pt x="8512" y="26982"/>
                    </a:lnTo>
                    <a:lnTo>
                      <a:pt x="9538" y="27948"/>
                    </a:lnTo>
                    <a:lnTo>
                      <a:pt x="10081" y="28431"/>
                    </a:lnTo>
                    <a:lnTo>
                      <a:pt x="10624" y="28854"/>
                    </a:lnTo>
                    <a:lnTo>
                      <a:pt x="11228" y="29216"/>
                    </a:lnTo>
                    <a:lnTo>
                      <a:pt x="11892" y="29578"/>
                    </a:lnTo>
                    <a:lnTo>
                      <a:pt x="12556" y="29940"/>
                    </a:lnTo>
                    <a:lnTo>
                      <a:pt x="13220" y="30242"/>
                    </a:lnTo>
                    <a:lnTo>
                      <a:pt x="13944" y="30544"/>
                    </a:lnTo>
                    <a:lnTo>
                      <a:pt x="14668" y="30785"/>
                    </a:lnTo>
                    <a:lnTo>
                      <a:pt x="15453" y="30966"/>
                    </a:lnTo>
                    <a:lnTo>
                      <a:pt x="16238" y="31147"/>
                    </a:lnTo>
                    <a:lnTo>
                      <a:pt x="17083" y="31328"/>
                    </a:lnTo>
                    <a:lnTo>
                      <a:pt x="17928" y="31389"/>
                    </a:lnTo>
                    <a:lnTo>
                      <a:pt x="18773" y="31449"/>
                    </a:lnTo>
                    <a:lnTo>
                      <a:pt x="19678" y="31509"/>
                    </a:lnTo>
                    <a:lnTo>
                      <a:pt x="21067" y="31449"/>
                    </a:lnTo>
                    <a:lnTo>
                      <a:pt x="22576" y="31328"/>
                    </a:lnTo>
                    <a:lnTo>
                      <a:pt x="22576" y="31328"/>
                    </a:lnTo>
                    <a:lnTo>
                      <a:pt x="22214" y="32113"/>
                    </a:lnTo>
                    <a:lnTo>
                      <a:pt x="21972" y="32898"/>
                    </a:lnTo>
                    <a:lnTo>
                      <a:pt x="21731" y="33803"/>
                    </a:lnTo>
                    <a:lnTo>
                      <a:pt x="21670" y="34286"/>
                    </a:lnTo>
                    <a:lnTo>
                      <a:pt x="21670" y="34829"/>
                    </a:lnTo>
                    <a:lnTo>
                      <a:pt x="21731" y="35855"/>
                    </a:lnTo>
                    <a:lnTo>
                      <a:pt x="21912" y="36761"/>
                    </a:lnTo>
                    <a:lnTo>
                      <a:pt x="22214" y="37606"/>
                    </a:lnTo>
                    <a:lnTo>
                      <a:pt x="22576" y="38391"/>
                    </a:lnTo>
                    <a:lnTo>
                      <a:pt x="22998" y="39115"/>
                    </a:lnTo>
                    <a:lnTo>
                      <a:pt x="23421" y="39779"/>
                    </a:lnTo>
                    <a:lnTo>
                      <a:pt x="24387" y="41047"/>
                    </a:lnTo>
                    <a:lnTo>
                      <a:pt x="22696" y="41167"/>
                    </a:lnTo>
                    <a:lnTo>
                      <a:pt x="20765" y="41348"/>
                    </a:lnTo>
                    <a:lnTo>
                      <a:pt x="18592" y="41590"/>
                    </a:lnTo>
                    <a:lnTo>
                      <a:pt x="16298" y="41952"/>
                    </a:lnTo>
                    <a:lnTo>
                      <a:pt x="15091" y="42193"/>
                    </a:lnTo>
                    <a:lnTo>
                      <a:pt x="13944" y="42435"/>
                    </a:lnTo>
                    <a:lnTo>
                      <a:pt x="12737" y="42797"/>
                    </a:lnTo>
                    <a:lnTo>
                      <a:pt x="11530" y="43159"/>
                    </a:lnTo>
                    <a:lnTo>
                      <a:pt x="10383" y="43582"/>
                    </a:lnTo>
                    <a:lnTo>
                      <a:pt x="9236" y="44065"/>
                    </a:lnTo>
                    <a:lnTo>
                      <a:pt x="8089" y="44608"/>
                    </a:lnTo>
                    <a:lnTo>
                      <a:pt x="7003" y="45211"/>
                    </a:lnTo>
                    <a:lnTo>
                      <a:pt x="6037" y="45815"/>
                    </a:lnTo>
                    <a:lnTo>
                      <a:pt x="5192" y="46479"/>
                    </a:lnTo>
                    <a:lnTo>
                      <a:pt x="4407" y="47143"/>
                    </a:lnTo>
                    <a:lnTo>
                      <a:pt x="3683" y="47867"/>
                    </a:lnTo>
                    <a:lnTo>
                      <a:pt x="3019" y="48531"/>
                    </a:lnTo>
                    <a:lnTo>
                      <a:pt x="2415" y="49256"/>
                    </a:lnTo>
                    <a:lnTo>
                      <a:pt x="1932" y="49980"/>
                    </a:lnTo>
                    <a:lnTo>
                      <a:pt x="1510" y="50765"/>
                    </a:lnTo>
                    <a:lnTo>
                      <a:pt x="1148" y="51489"/>
                    </a:lnTo>
                    <a:lnTo>
                      <a:pt x="785" y="52213"/>
                    </a:lnTo>
                    <a:lnTo>
                      <a:pt x="544" y="52938"/>
                    </a:lnTo>
                    <a:lnTo>
                      <a:pt x="363" y="53662"/>
                    </a:lnTo>
                    <a:lnTo>
                      <a:pt x="182" y="54326"/>
                    </a:lnTo>
                    <a:lnTo>
                      <a:pt x="121" y="55050"/>
                    </a:lnTo>
                    <a:lnTo>
                      <a:pt x="61" y="55714"/>
                    </a:lnTo>
                    <a:lnTo>
                      <a:pt x="1" y="56318"/>
                    </a:lnTo>
                    <a:lnTo>
                      <a:pt x="61" y="56982"/>
                    </a:lnTo>
                    <a:lnTo>
                      <a:pt x="61" y="57586"/>
                    </a:lnTo>
                    <a:lnTo>
                      <a:pt x="182" y="58189"/>
                    </a:lnTo>
                    <a:lnTo>
                      <a:pt x="302" y="58793"/>
                    </a:lnTo>
                    <a:lnTo>
                      <a:pt x="484" y="59396"/>
                    </a:lnTo>
                    <a:lnTo>
                      <a:pt x="665" y="60000"/>
                    </a:lnTo>
                    <a:lnTo>
                      <a:pt x="906" y="60604"/>
                    </a:lnTo>
                    <a:lnTo>
                      <a:pt x="1208" y="61207"/>
                    </a:lnTo>
                    <a:lnTo>
                      <a:pt x="1510" y="61750"/>
                    </a:lnTo>
                    <a:lnTo>
                      <a:pt x="1872" y="62354"/>
                    </a:lnTo>
                    <a:lnTo>
                      <a:pt x="2294" y="62897"/>
                    </a:lnTo>
                    <a:lnTo>
                      <a:pt x="2717" y="63380"/>
                    </a:lnTo>
                    <a:lnTo>
                      <a:pt x="3200" y="63923"/>
                    </a:lnTo>
                    <a:lnTo>
                      <a:pt x="3683" y="64406"/>
                    </a:lnTo>
                    <a:lnTo>
                      <a:pt x="4286" y="64889"/>
                    </a:lnTo>
                    <a:lnTo>
                      <a:pt x="4830" y="65372"/>
                    </a:lnTo>
                    <a:lnTo>
                      <a:pt x="5494" y="65795"/>
                    </a:lnTo>
                    <a:lnTo>
                      <a:pt x="6158" y="66217"/>
                    </a:lnTo>
                    <a:lnTo>
                      <a:pt x="6821" y="66640"/>
                    </a:lnTo>
                    <a:lnTo>
                      <a:pt x="7606" y="67002"/>
                    </a:lnTo>
                    <a:lnTo>
                      <a:pt x="8391" y="67364"/>
                    </a:lnTo>
                    <a:lnTo>
                      <a:pt x="9176" y="67666"/>
                    </a:lnTo>
                    <a:lnTo>
                      <a:pt x="10021" y="67968"/>
                    </a:lnTo>
                    <a:lnTo>
                      <a:pt x="10926" y="68269"/>
                    </a:lnTo>
                    <a:lnTo>
                      <a:pt x="11892" y="68511"/>
                    </a:lnTo>
                    <a:lnTo>
                      <a:pt x="12858" y="68692"/>
                    </a:lnTo>
                    <a:lnTo>
                      <a:pt x="13884" y="68873"/>
                    </a:lnTo>
                    <a:lnTo>
                      <a:pt x="14970" y="69054"/>
                    </a:lnTo>
                    <a:lnTo>
                      <a:pt x="16057" y="69175"/>
                    </a:lnTo>
                    <a:lnTo>
                      <a:pt x="17204" y="69235"/>
                    </a:lnTo>
                    <a:lnTo>
                      <a:pt x="18350" y="69296"/>
                    </a:lnTo>
                    <a:lnTo>
                      <a:pt x="19558" y="69356"/>
                    </a:lnTo>
                    <a:lnTo>
                      <a:pt x="21006" y="69296"/>
                    </a:lnTo>
                    <a:lnTo>
                      <a:pt x="22395" y="69235"/>
                    </a:lnTo>
                    <a:lnTo>
                      <a:pt x="23783" y="69115"/>
                    </a:lnTo>
                    <a:lnTo>
                      <a:pt x="25111" y="68933"/>
                    </a:lnTo>
                    <a:lnTo>
                      <a:pt x="26379" y="68752"/>
                    </a:lnTo>
                    <a:lnTo>
                      <a:pt x="27586" y="68451"/>
                    </a:lnTo>
                    <a:lnTo>
                      <a:pt x="28793" y="68209"/>
                    </a:lnTo>
                    <a:lnTo>
                      <a:pt x="29940" y="67847"/>
                    </a:lnTo>
                    <a:lnTo>
                      <a:pt x="31026" y="67485"/>
                    </a:lnTo>
                    <a:lnTo>
                      <a:pt x="32052" y="67062"/>
                    </a:lnTo>
                    <a:lnTo>
                      <a:pt x="33079" y="66640"/>
                    </a:lnTo>
                    <a:lnTo>
                      <a:pt x="34044" y="66157"/>
                    </a:lnTo>
                    <a:lnTo>
                      <a:pt x="34950" y="65614"/>
                    </a:lnTo>
                    <a:lnTo>
                      <a:pt x="35795" y="65131"/>
                    </a:lnTo>
                    <a:lnTo>
                      <a:pt x="36640" y="64527"/>
                    </a:lnTo>
                    <a:lnTo>
                      <a:pt x="37425" y="63923"/>
                    </a:lnTo>
                    <a:lnTo>
                      <a:pt x="38149" y="63320"/>
                    </a:lnTo>
                    <a:lnTo>
                      <a:pt x="38813" y="62656"/>
                    </a:lnTo>
                    <a:lnTo>
                      <a:pt x="39477" y="62052"/>
                    </a:lnTo>
                    <a:lnTo>
                      <a:pt x="40081" y="61328"/>
                    </a:lnTo>
                    <a:lnTo>
                      <a:pt x="40624" y="60664"/>
                    </a:lnTo>
                    <a:lnTo>
                      <a:pt x="41107" y="59940"/>
                    </a:lnTo>
                    <a:lnTo>
                      <a:pt x="41529" y="59155"/>
                    </a:lnTo>
                    <a:lnTo>
                      <a:pt x="41952" y="58431"/>
                    </a:lnTo>
                    <a:lnTo>
                      <a:pt x="42314" y="57646"/>
                    </a:lnTo>
                    <a:lnTo>
                      <a:pt x="42616" y="56922"/>
                    </a:lnTo>
                    <a:lnTo>
                      <a:pt x="42917" y="56137"/>
                    </a:lnTo>
                    <a:lnTo>
                      <a:pt x="43099" y="55352"/>
                    </a:lnTo>
                    <a:lnTo>
                      <a:pt x="43280" y="54567"/>
                    </a:lnTo>
                    <a:lnTo>
                      <a:pt x="43400" y="53722"/>
                    </a:lnTo>
                    <a:lnTo>
                      <a:pt x="43461" y="52938"/>
                    </a:lnTo>
                    <a:lnTo>
                      <a:pt x="43521" y="52153"/>
                    </a:lnTo>
                    <a:lnTo>
                      <a:pt x="43461" y="51006"/>
                    </a:lnTo>
                    <a:lnTo>
                      <a:pt x="43340" y="49920"/>
                    </a:lnTo>
                    <a:lnTo>
                      <a:pt x="43159" y="48894"/>
                    </a:lnTo>
                    <a:lnTo>
                      <a:pt x="42857" y="47988"/>
                    </a:lnTo>
                    <a:lnTo>
                      <a:pt x="42555" y="47083"/>
                    </a:lnTo>
                    <a:lnTo>
                      <a:pt x="42133" y="46238"/>
                    </a:lnTo>
                    <a:lnTo>
                      <a:pt x="41710" y="45453"/>
                    </a:lnTo>
                    <a:lnTo>
                      <a:pt x="41167" y="44668"/>
                    </a:lnTo>
                    <a:lnTo>
                      <a:pt x="40624" y="43944"/>
                    </a:lnTo>
                    <a:lnTo>
                      <a:pt x="40020" y="43280"/>
                    </a:lnTo>
                    <a:lnTo>
                      <a:pt x="39417" y="42556"/>
                    </a:lnTo>
                    <a:lnTo>
                      <a:pt x="38753" y="41952"/>
                    </a:lnTo>
                    <a:lnTo>
                      <a:pt x="37364" y="40684"/>
                    </a:lnTo>
                    <a:lnTo>
                      <a:pt x="35855" y="39417"/>
                    </a:lnTo>
                    <a:lnTo>
                      <a:pt x="32596" y="36882"/>
                    </a:lnTo>
                    <a:lnTo>
                      <a:pt x="31811" y="36157"/>
                    </a:lnTo>
                    <a:lnTo>
                      <a:pt x="31388" y="35795"/>
                    </a:lnTo>
                    <a:lnTo>
                      <a:pt x="31026" y="35373"/>
                    </a:lnTo>
                    <a:lnTo>
                      <a:pt x="30725" y="34829"/>
                    </a:lnTo>
                    <a:lnTo>
                      <a:pt x="30423" y="34286"/>
                    </a:lnTo>
                    <a:lnTo>
                      <a:pt x="30302" y="33682"/>
                    </a:lnTo>
                    <a:lnTo>
                      <a:pt x="30242" y="32958"/>
                    </a:lnTo>
                    <a:lnTo>
                      <a:pt x="30302" y="32234"/>
                    </a:lnTo>
                    <a:lnTo>
                      <a:pt x="30423" y="31570"/>
                    </a:lnTo>
                    <a:lnTo>
                      <a:pt x="30725" y="30966"/>
                    </a:lnTo>
                    <a:lnTo>
                      <a:pt x="31026" y="30423"/>
                    </a:lnTo>
                    <a:lnTo>
                      <a:pt x="31449" y="29880"/>
                    </a:lnTo>
                    <a:lnTo>
                      <a:pt x="31871" y="29397"/>
                    </a:lnTo>
                    <a:lnTo>
                      <a:pt x="32777" y="28491"/>
                    </a:lnTo>
                    <a:lnTo>
                      <a:pt x="34165" y="27345"/>
                    </a:lnTo>
                    <a:lnTo>
                      <a:pt x="35553" y="26137"/>
                    </a:lnTo>
                    <a:lnTo>
                      <a:pt x="36217" y="25534"/>
                    </a:lnTo>
                    <a:lnTo>
                      <a:pt x="36881" y="24870"/>
                    </a:lnTo>
                    <a:lnTo>
                      <a:pt x="37485" y="24145"/>
                    </a:lnTo>
                    <a:lnTo>
                      <a:pt x="38028" y="23421"/>
                    </a:lnTo>
                    <a:lnTo>
                      <a:pt x="38511" y="22636"/>
                    </a:lnTo>
                    <a:lnTo>
                      <a:pt x="38994" y="21852"/>
                    </a:lnTo>
                    <a:lnTo>
                      <a:pt x="39417" y="20946"/>
                    </a:lnTo>
                    <a:lnTo>
                      <a:pt x="39718" y="19980"/>
                    </a:lnTo>
                    <a:lnTo>
                      <a:pt x="40020" y="19015"/>
                    </a:lnTo>
                    <a:lnTo>
                      <a:pt x="40262" y="17928"/>
                    </a:lnTo>
                    <a:lnTo>
                      <a:pt x="40382" y="16781"/>
                    </a:lnTo>
                    <a:lnTo>
                      <a:pt x="40382" y="15574"/>
                    </a:lnTo>
                    <a:lnTo>
                      <a:pt x="40382" y="14307"/>
                    </a:lnTo>
                    <a:lnTo>
                      <a:pt x="40201" y="13099"/>
                    </a:lnTo>
                    <a:lnTo>
                      <a:pt x="39960" y="12013"/>
                    </a:lnTo>
                    <a:lnTo>
                      <a:pt x="39718" y="10987"/>
                    </a:lnTo>
                    <a:lnTo>
                      <a:pt x="39356" y="10021"/>
                    </a:lnTo>
                    <a:lnTo>
                      <a:pt x="38934" y="9115"/>
                    </a:lnTo>
                    <a:lnTo>
                      <a:pt x="38451" y="8270"/>
                    </a:lnTo>
                    <a:lnTo>
                      <a:pt x="37968" y="7486"/>
                    </a:lnTo>
                    <a:lnTo>
                      <a:pt x="37425" y="6761"/>
                    </a:lnTo>
                    <a:lnTo>
                      <a:pt x="36881" y="6097"/>
                    </a:lnTo>
                    <a:lnTo>
                      <a:pt x="36398" y="5494"/>
                    </a:lnTo>
                    <a:lnTo>
                      <a:pt x="35855" y="4951"/>
                    </a:lnTo>
                    <a:lnTo>
                      <a:pt x="34829" y="4045"/>
                    </a:lnTo>
                    <a:lnTo>
                      <a:pt x="33924" y="3260"/>
                    </a:lnTo>
                    <a:lnTo>
                      <a:pt x="39598" y="3260"/>
                    </a:lnTo>
                    <a:lnTo>
                      <a:pt x="45392" y="1"/>
                    </a:ln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45" name="Shape 45"/>
              <p:cNvSpPr/>
              <p:nvPr/>
            </p:nvSpPr>
            <p:spPr>
              <a:xfrm>
                <a:off x="3281826" y="2253125"/>
                <a:ext cx="1131800" cy="1088025"/>
              </a:xfrm>
              <a:custGeom>
                <a:pathLst>
                  <a:path extrusionOk="0" h="43521" w="45272">
                    <a:moveTo>
                      <a:pt x="21187" y="2777"/>
                    </a:moveTo>
                    <a:lnTo>
                      <a:pt x="22214" y="2837"/>
                    </a:lnTo>
                    <a:lnTo>
                      <a:pt x="23179" y="2958"/>
                    </a:lnTo>
                    <a:lnTo>
                      <a:pt x="24145" y="3199"/>
                    </a:lnTo>
                    <a:lnTo>
                      <a:pt x="25050" y="3441"/>
                    </a:lnTo>
                    <a:lnTo>
                      <a:pt x="25956" y="3803"/>
                    </a:lnTo>
                    <a:lnTo>
                      <a:pt x="26741" y="4286"/>
                    </a:lnTo>
                    <a:lnTo>
                      <a:pt x="27525" y="4769"/>
                    </a:lnTo>
                    <a:lnTo>
                      <a:pt x="28310" y="5312"/>
                    </a:lnTo>
                    <a:lnTo>
                      <a:pt x="28974" y="5916"/>
                    </a:lnTo>
                    <a:lnTo>
                      <a:pt x="29698" y="6580"/>
                    </a:lnTo>
                    <a:lnTo>
                      <a:pt x="30302" y="7304"/>
                    </a:lnTo>
                    <a:lnTo>
                      <a:pt x="30906" y="8028"/>
                    </a:lnTo>
                    <a:lnTo>
                      <a:pt x="31449" y="8873"/>
                    </a:lnTo>
                    <a:lnTo>
                      <a:pt x="31992" y="9658"/>
                    </a:lnTo>
                    <a:lnTo>
                      <a:pt x="32475" y="10564"/>
                    </a:lnTo>
                    <a:lnTo>
                      <a:pt x="32958" y="11409"/>
                    </a:lnTo>
                    <a:lnTo>
                      <a:pt x="33380" y="12314"/>
                    </a:lnTo>
                    <a:lnTo>
                      <a:pt x="33743" y="13280"/>
                    </a:lnTo>
                    <a:lnTo>
                      <a:pt x="34467" y="15151"/>
                    </a:lnTo>
                    <a:lnTo>
                      <a:pt x="35010" y="17143"/>
                    </a:lnTo>
                    <a:lnTo>
                      <a:pt x="35493" y="19074"/>
                    </a:lnTo>
                    <a:lnTo>
                      <a:pt x="35855" y="20946"/>
                    </a:lnTo>
                    <a:lnTo>
                      <a:pt x="36097" y="22757"/>
                    </a:lnTo>
                    <a:lnTo>
                      <a:pt x="36217" y="24447"/>
                    </a:lnTo>
                    <a:lnTo>
                      <a:pt x="36278" y="26076"/>
                    </a:lnTo>
                    <a:lnTo>
                      <a:pt x="36217" y="27404"/>
                    </a:lnTo>
                    <a:lnTo>
                      <a:pt x="36157" y="28732"/>
                    </a:lnTo>
                    <a:lnTo>
                      <a:pt x="35976" y="30060"/>
                    </a:lnTo>
                    <a:lnTo>
                      <a:pt x="35734" y="31328"/>
                    </a:lnTo>
                    <a:lnTo>
                      <a:pt x="35372" y="32595"/>
                    </a:lnTo>
                    <a:lnTo>
                      <a:pt x="34889" y="33803"/>
                    </a:lnTo>
                    <a:lnTo>
                      <a:pt x="34588" y="34406"/>
                    </a:lnTo>
                    <a:lnTo>
                      <a:pt x="34286" y="35010"/>
                    </a:lnTo>
                    <a:lnTo>
                      <a:pt x="33924" y="35553"/>
                    </a:lnTo>
                    <a:lnTo>
                      <a:pt x="33501" y="36157"/>
                    </a:lnTo>
                    <a:lnTo>
                      <a:pt x="33139" y="36640"/>
                    </a:lnTo>
                    <a:lnTo>
                      <a:pt x="32656" y="37183"/>
                    </a:lnTo>
                    <a:lnTo>
                      <a:pt x="32233" y="37666"/>
                    </a:lnTo>
                    <a:lnTo>
                      <a:pt x="31690" y="38088"/>
                    </a:lnTo>
                    <a:lnTo>
                      <a:pt x="31147" y="38511"/>
                    </a:lnTo>
                    <a:lnTo>
                      <a:pt x="30604" y="38873"/>
                    </a:lnTo>
                    <a:lnTo>
                      <a:pt x="30060" y="39235"/>
                    </a:lnTo>
                    <a:lnTo>
                      <a:pt x="29457" y="39537"/>
                    </a:lnTo>
                    <a:lnTo>
                      <a:pt x="28853" y="39839"/>
                    </a:lnTo>
                    <a:lnTo>
                      <a:pt x="28189" y="40080"/>
                    </a:lnTo>
                    <a:lnTo>
                      <a:pt x="27586" y="40261"/>
                    </a:lnTo>
                    <a:lnTo>
                      <a:pt x="26922" y="40442"/>
                    </a:lnTo>
                    <a:lnTo>
                      <a:pt x="26258" y="40563"/>
                    </a:lnTo>
                    <a:lnTo>
                      <a:pt x="25594" y="40684"/>
                    </a:lnTo>
                    <a:lnTo>
                      <a:pt x="24930" y="40744"/>
                    </a:lnTo>
                    <a:lnTo>
                      <a:pt x="23240" y="40744"/>
                    </a:lnTo>
                    <a:lnTo>
                      <a:pt x="22274" y="40623"/>
                    </a:lnTo>
                    <a:lnTo>
                      <a:pt x="21368" y="40382"/>
                    </a:lnTo>
                    <a:lnTo>
                      <a:pt x="20463" y="40141"/>
                    </a:lnTo>
                    <a:lnTo>
                      <a:pt x="19618" y="39778"/>
                    </a:lnTo>
                    <a:lnTo>
                      <a:pt x="18773" y="39356"/>
                    </a:lnTo>
                    <a:lnTo>
                      <a:pt x="17988" y="38873"/>
                    </a:lnTo>
                    <a:lnTo>
                      <a:pt x="17204" y="38330"/>
                    </a:lnTo>
                    <a:lnTo>
                      <a:pt x="16479" y="37726"/>
                    </a:lnTo>
                    <a:lnTo>
                      <a:pt x="15815" y="37062"/>
                    </a:lnTo>
                    <a:lnTo>
                      <a:pt x="15151" y="36338"/>
                    </a:lnTo>
                    <a:lnTo>
                      <a:pt x="14548" y="35613"/>
                    </a:lnTo>
                    <a:lnTo>
                      <a:pt x="13944" y="34829"/>
                    </a:lnTo>
                    <a:lnTo>
                      <a:pt x="13401" y="33984"/>
                    </a:lnTo>
                    <a:lnTo>
                      <a:pt x="12918" y="33139"/>
                    </a:lnTo>
                    <a:lnTo>
                      <a:pt x="12435" y="32233"/>
                    </a:lnTo>
                    <a:lnTo>
                      <a:pt x="11952" y="31328"/>
                    </a:lnTo>
                    <a:lnTo>
                      <a:pt x="11530" y="30362"/>
                    </a:lnTo>
                    <a:lnTo>
                      <a:pt x="10805" y="28430"/>
                    </a:lnTo>
                    <a:lnTo>
                      <a:pt x="10202" y="26499"/>
                    </a:lnTo>
                    <a:lnTo>
                      <a:pt x="9719" y="24507"/>
                    </a:lnTo>
                    <a:lnTo>
                      <a:pt x="9296" y="22515"/>
                    </a:lnTo>
                    <a:lnTo>
                      <a:pt x="9055" y="20584"/>
                    </a:lnTo>
                    <a:lnTo>
                      <a:pt x="8874" y="18712"/>
                    </a:lnTo>
                    <a:lnTo>
                      <a:pt x="8813" y="16962"/>
                    </a:lnTo>
                    <a:lnTo>
                      <a:pt x="8874" y="15513"/>
                    </a:lnTo>
                    <a:lnTo>
                      <a:pt x="8994" y="14065"/>
                    </a:lnTo>
                    <a:lnTo>
                      <a:pt x="9236" y="12616"/>
                    </a:lnTo>
                    <a:lnTo>
                      <a:pt x="9357" y="11891"/>
                    </a:lnTo>
                    <a:lnTo>
                      <a:pt x="9598" y="11167"/>
                    </a:lnTo>
                    <a:lnTo>
                      <a:pt x="9839" y="10443"/>
                    </a:lnTo>
                    <a:lnTo>
                      <a:pt x="10141" y="9779"/>
                    </a:lnTo>
                    <a:lnTo>
                      <a:pt x="10443" y="9055"/>
                    </a:lnTo>
                    <a:lnTo>
                      <a:pt x="10866" y="8391"/>
                    </a:lnTo>
                    <a:lnTo>
                      <a:pt x="11288" y="7787"/>
                    </a:lnTo>
                    <a:lnTo>
                      <a:pt x="11831" y="7123"/>
                    </a:lnTo>
                    <a:lnTo>
                      <a:pt x="12375" y="6519"/>
                    </a:lnTo>
                    <a:lnTo>
                      <a:pt x="13039" y="5916"/>
                    </a:lnTo>
                    <a:lnTo>
                      <a:pt x="13884" y="5191"/>
                    </a:lnTo>
                    <a:lnTo>
                      <a:pt x="14789" y="4588"/>
                    </a:lnTo>
                    <a:lnTo>
                      <a:pt x="15755" y="4045"/>
                    </a:lnTo>
                    <a:lnTo>
                      <a:pt x="16781" y="3622"/>
                    </a:lnTo>
                    <a:lnTo>
                      <a:pt x="17868" y="3260"/>
                    </a:lnTo>
                    <a:lnTo>
                      <a:pt x="18954" y="3018"/>
                    </a:lnTo>
                    <a:lnTo>
                      <a:pt x="20041" y="2837"/>
                    </a:lnTo>
                    <a:lnTo>
                      <a:pt x="21187" y="2777"/>
                    </a:lnTo>
                    <a:close/>
                    <a:moveTo>
                      <a:pt x="22274" y="0"/>
                    </a:moveTo>
                    <a:lnTo>
                      <a:pt x="21006" y="121"/>
                    </a:lnTo>
                    <a:lnTo>
                      <a:pt x="19799" y="242"/>
                    </a:lnTo>
                    <a:lnTo>
                      <a:pt x="18592" y="423"/>
                    </a:lnTo>
                    <a:lnTo>
                      <a:pt x="17385" y="725"/>
                    </a:lnTo>
                    <a:lnTo>
                      <a:pt x="16238" y="1026"/>
                    </a:lnTo>
                    <a:lnTo>
                      <a:pt x="15151" y="1328"/>
                    </a:lnTo>
                    <a:lnTo>
                      <a:pt x="14065" y="1751"/>
                    </a:lnTo>
                    <a:lnTo>
                      <a:pt x="12978" y="2234"/>
                    </a:lnTo>
                    <a:lnTo>
                      <a:pt x="11952" y="2717"/>
                    </a:lnTo>
                    <a:lnTo>
                      <a:pt x="10986" y="3260"/>
                    </a:lnTo>
                    <a:lnTo>
                      <a:pt x="10021" y="3803"/>
                    </a:lnTo>
                    <a:lnTo>
                      <a:pt x="9115" y="4467"/>
                    </a:lnTo>
                    <a:lnTo>
                      <a:pt x="8270" y="5131"/>
                    </a:lnTo>
                    <a:lnTo>
                      <a:pt x="7425" y="5795"/>
                    </a:lnTo>
                    <a:lnTo>
                      <a:pt x="6580" y="6580"/>
                    </a:lnTo>
                    <a:lnTo>
                      <a:pt x="5856" y="7304"/>
                    </a:lnTo>
                    <a:lnTo>
                      <a:pt x="5131" y="8149"/>
                    </a:lnTo>
                    <a:lnTo>
                      <a:pt x="4467" y="8994"/>
                    </a:lnTo>
                    <a:lnTo>
                      <a:pt x="3803" y="9839"/>
                    </a:lnTo>
                    <a:lnTo>
                      <a:pt x="3260" y="10745"/>
                    </a:lnTo>
                    <a:lnTo>
                      <a:pt x="2717" y="11650"/>
                    </a:lnTo>
                    <a:lnTo>
                      <a:pt x="2174" y="12616"/>
                    </a:lnTo>
                    <a:lnTo>
                      <a:pt x="1751" y="13582"/>
                    </a:lnTo>
                    <a:lnTo>
                      <a:pt x="1329" y="14608"/>
                    </a:lnTo>
                    <a:lnTo>
                      <a:pt x="1027" y="15574"/>
                    </a:lnTo>
                    <a:lnTo>
                      <a:pt x="725" y="16660"/>
                    </a:lnTo>
                    <a:lnTo>
                      <a:pt x="483" y="17686"/>
                    </a:lnTo>
                    <a:lnTo>
                      <a:pt x="242" y="18773"/>
                    </a:lnTo>
                    <a:lnTo>
                      <a:pt x="121" y="19859"/>
                    </a:lnTo>
                    <a:lnTo>
                      <a:pt x="61" y="20946"/>
                    </a:lnTo>
                    <a:lnTo>
                      <a:pt x="1" y="22032"/>
                    </a:lnTo>
                    <a:lnTo>
                      <a:pt x="61" y="22998"/>
                    </a:lnTo>
                    <a:lnTo>
                      <a:pt x="121" y="23964"/>
                    </a:lnTo>
                    <a:lnTo>
                      <a:pt x="242" y="24930"/>
                    </a:lnTo>
                    <a:lnTo>
                      <a:pt x="363" y="25895"/>
                    </a:lnTo>
                    <a:lnTo>
                      <a:pt x="604" y="26861"/>
                    </a:lnTo>
                    <a:lnTo>
                      <a:pt x="846" y="27827"/>
                    </a:lnTo>
                    <a:lnTo>
                      <a:pt x="1087" y="28732"/>
                    </a:lnTo>
                    <a:lnTo>
                      <a:pt x="1449" y="29698"/>
                    </a:lnTo>
                    <a:lnTo>
                      <a:pt x="1811" y="30603"/>
                    </a:lnTo>
                    <a:lnTo>
                      <a:pt x="2234" y="31509"/>
                    </a:lnTo>
                    <a:lnTo>
                      <a:pt x="2717" y="32414"/>
                    </a:lnTo>
                    <a:lnTo>
                      <a:pt x="3200" y="33320"/>
                    </a:lnTo>
                    <a:lnTo>
                      <a:pt x="3743" y="34165"/>
                    </a:lnTo>
                    <a:lnTo>
                      <a:pt x="4347" y="35010"/>
                    </a:lnTo>
                    <a:lnTo>
                      <a:pt x="5011" y="35795"/>
                    </a:lnTo>
                    <a:lnTo>
                      <a:pt x="5675" y="36579"/>
                    </a:lnTo>
                    <a:lnTo>
                      <a:pt x="6399" y="37364"/>
                    </a:lnTo>
                    <a:lnTo>
                      <a:pt x="7184" y="38088"/>
                    </a:lnTo>
                    <a:lnTo>
                      <a:pt x="7968" y="38752"/>
                    </a:lnTo>
                    <a:lnTo>
                      <a:pt x="8813" y="39416"/>
                    </a:lnTo>
                    <a:lnTo>
                      <a:pt x="9719" y="40020"/>
                    </a:lnTo>
                    <a:lnTo>
                      <a:pt x="10624" y="40563"/>
                    </a:lnTo>
                    <a:lnTo>
                      <a:pt x="11590" y="41106"/>
                    </a:lnTo>
                    <a:lnTo>
                      <a:pt x="12616" y="41589"/>
                    </a:lnTo>
                    <a:lnTo>
                      <a:pt x="13703" y="42012"/>
                    </a:lnTo>
                    <a:lnTo>
                      <a:pt x="14789" y="42374"/>
                    </a:lnTo>
                    <a:lnTo>
                      <a:pt x="15936" y="42736"/>
                    </a:lnTo>
                    <a:lnTo>
                      <a:pt x="17083" y="42978"/>
                    </a:lnTo>
                    <a:lnTo>
                      <a:pt x="18290" y="43219"/>
                    </a:lnTo>
                    <a:lnTo>
                      <a:pt x="19558" y="43340"/>
                    </a:lnTo>
                    <a:lnTo>
                      <a:pt x="20825" y="43460"/>
                    </a:lnTo>
                    <a:lnTo>
                      <a:pt x="22153" y="43521"/>
                    </a:lnTo>
                    <a:lnTo>
                      <a:pt x="23541" y="43460"/>
                    </a:lnTo>
                    <a:lnTo>
                      <a:pt x="24869" y="43340"/>
                    </a:lnTo>
                    <a:lnTo>
                      <a:pt x="26197" y="43219"/>
                    </a:lnTo>
                    <a:lnTo>
                      <a:pt x="27405" y="42978"/>
                    </a:lnTo>
                    <a:lnTo>
                      <a:pt x="28612" y="42676"/>
                    </a:lnTo>
                    <a:lnTo>
                      <a:pt x="29819" y="42374"/>
                    </a:lnTo>
                    <a:lnTo>
                      <a:pt x="30966" y="42012"/>
                    </a:lnTo>
                    <a:lnTo>
                      <a:pt x="32052" y="41529"/>
                    </a:lnTo>
                    <a:lnTo>
                      <a:pt x="33079" y="41046"/>
                    </a:lnTo>
                    <a:lnTo>
                      <a:pt x="34105" y="40503"/>
                    </a:lnTo>
                    <a:lnTo>
                      <a:pt x="35070" y="39959"/>
                    </a:lnTo>
                    <a:lnTo>
                      <a:pt x="35976" y="39356"/>
                    </a:lnTo>
                    <a:lnTo>
                      <a:pt x="36881" y="38692"/>
                    </a:lnTo>
                    <a:lnTo>
                      <a:pt x="37726" y="37968"/>
                    </a:lnTo>
                    <a:lnTo>
                      <a:pt x="38511" y="37243"/>
                    </a:lnTo>
                    <a:lnTo>
                      <a:pt x="39296" y="36459"/>
                    </a:lnTo>
                    <a:lnTo>
                      <a:pt x="39960" y="35674"/>
                    </a:lnTo>
                    <a:lnTo>
                      <a:pt x="40624" y="34829"/>
                    </a:lnTo>
                    <a:lnTo>
                      <a:pt x="41288" y="33984"/>
                    </a:lnTo>
                    <a:lnTo>
                      <a:pt x="41831" y="33139"/>
                    </a:lnTo>
                    <a:lnTo>
                      <a:pt x="42374" y="32233"/>
                    </a:lnTo>
                    <a:lnTo>
                      <a:pt x="42857" y="31267"/>
                    </a:lnTo>
                    <a:lnTo>
                      <a:pt x="43340" y="30362"/>
                    </a:lnTo>
                    <a:lnTo>
                      <a:pt x="43702" y="29396"/>
                    </a:lnTo>
                    <a:lnTo>
                      <a:pt x="44064" y="28430"/>
                    </a:lnTo>
                    <a:lnTo>
                      <a:pt x="44366" y="27465"/>
                    </a:lnTo>
                    <a:lnTo>
                      <a:pt x="44668" y="26439"/>
                    </a:lnTo>
                    <a:lnTo>
                      <a:pt x="44849" y="25473"/>
                    </a:lnTo>
                    <a:lnTo>
                      <a:pt x="45030" y="24447"/>
                    </a:lnTo>
                    <a:lnTo>
                      <a:pt x="45151" y="23420"/>
                    </a:lnTo>
                    <a:lnTo>
                      <a:pt x="45211" y="22455"/>
                    </a:lnTo>
                    <a:lnTo>
                      <a:pt x="45271" y="21429"/>
                    </a:lnTo>
                    <a:lnTo>
                      <a:pt x="45211" y="20402"/>
                    </a:lnTo>
                    <a:lnTo>
                      <a:pt x="45151" y="19376"/>
                    </a:lnTo>
                    <a:lnTo>
                      <a:pt x="45030" y="18350"/>
                    </a:lnTo>
                    <a:lnTo>
                      <a:pt x="44849" y="17324"/>
                    </a:lnTo>
                    <a:lnTo>
                      <a:pt x="44668" y="16358"/>
                    </a:lnTo>
                    <a:lnTo>
                      <a:pt x="44366" y="15332"/>
                    </a:lnTo>
                    <a:lnTo>
                      <a:pt x="44064" y="14366"/>
                    </a:lnTo>
                    <a:lnTo>
                      <a:pt x="43762" y="13461"/>
                    </a:lnTo>
                    <a:lnTo>
                      <a:pt x="43340" y="12495"/>
                    </a:lnTo>
                    <a:lnTo>
                      <a:pt x="42917" y="11590"/>
                    </a:lnTo>
                    <a:lnTo>
                      <a:pt x="42435" y="10684"/>
                    </a:lnTo>
                    <a:lnTo>
                      <a:pt x="41891" y="9779"/>
                    </a:lnTo>
                    <a:lnTo>
                      <a:pt x="41348" y="8934"/>
                    </a:lnTo>
                    <a:lnTo>
                      <a:pt x="40744" y="8149"/>
                    </a:lnTo>
                    <a:lnTo>
                      <a:pt x="40080" y="7364"/>
                    </a:lnTo>
                    <a:lnTo>
                      <a:pt x="39416" y="6580"/>
                    </a:lnTo>
                    <a:lnTo>
                      <a:pt x="38692" y="5855"/>
                    </a:lnTo>
                    <a:lnTo>
                      <a:pt x="37907" y="5131"/>
                    </a:lnTo>
                    <a:lnTo>
                      <a:pt x="37123" y="4467"/>
                    </a:lnTo>
                    <a:lnTo>
                      <a:pt x="36278" y="3863"/>
                    </a:lnTo>
                    <a:lnTo>
                      <a:pt x="35433" y="3260"/>
                    </a:lnTo>
                    <a:lnTo>
                      <a:pt x="34467" y="2717"/>
                    </a:lnTo>
                    <a:lnTo>
                      <a:pt x="33561" y="2234"/>
                    </a:lnTo>
                    <a:lnTo>
                      <a:pt x="32596" y="1811"/>
                    </a:lnTo>
                    <a:lnTo>
                      <a:pt x="31569" y="1389"/>
                    </a:lnTo>
                    <a:lnTo>
                      <a:pt x="30483" y="1026"/>
                    </a:lnTo>
                    <a:lnTo>
                      <a:pt x="29396" y="725"/>
                    </a:lnTo>
                    <a:lnTo>
                      <a:pt x="28310" y="483"/>
                    </a:lnTo>
                    <a:lnTo>
                      <a:pt x="27163" y="242"/>
                    </a:lnTo>
                    <a:lnTo>
                      <a:pt x="26016" y="121"/>
                    </a:lnTo>
                    <a:lnTo>
                      <a:pt x="24809" y="0"/>
                    </a:lnTo>
                    <a:close/>
                  </a:path>
                </a:pathLst>
              </a:cu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46" name="Shape 46"/>
              <p:cNvSpPr/>
              <p:nvPr/>
            </p:nvSpPr>
            <p:spPr>
              <a:xfrm>
                <a:off x="2006699" y="2253125"/>
                <a:ext cx="1131800" cy="1088025"/>
              </a:xfrm>
              <a:custGeom>
                <a:pathLst>
                  <a:path extrusionOk="0" h="43521" w="45272">
                    <a:moveTo>
                      <a:pt x="21187" y="2777"/>
                    </a:moveTo>
                    <a:lnTo>
                      <a:pt x="22213" y="2837"/>
                    </a:lnTo>
                    <a:lnTo>
                      <a:pt x="23239" y="2958"/>
                    </a:lnTo>
                    <a:lnTo>
                      <a:pt x="24145" y="3199"/>
                    </a:lnTo>
                    <a:lnTo>
                      <a:pt x="25050" y="3441"/>
                    </a:lnTo>
                    <a:lnTo>
                      <a:pt x="25956" y="3803"/>
                    </a:lnTo>
                    <a:lnTo>
                      <a:pt x="26740" y="4286"/>
                    </a:lnTo>
                    <a:lnTo>
                      <a:pt x="27525" y="4769"/>
                    </a:lnTo>
                    <a:lnTo>
                      <a:pt x="28310" y="5312"/>
                    </a:lnTo>
                    <a:lnTo>
                      <a:pt x="28974" y="5916"/>
                    </a:lnTo>
                    <a:lnTo>
                      <a:pt x="29698" y="6580"/>
                    </a:lnTo>
                    <a:lnTo>
                      <a:pt x="30302" y="7304"/>
                    </a:lnTo>
                    <a:lnTo>
                      <a:pt x="30905" y="8028"/>
                    </a:lnTo>
                    <a:lnTo>
                      <a:pt x="31449" y="8873"/>
                    </a:lnTo>
                    <a:lnTo>
                      <a:pt x="31992" y="9658"/>
                    </a:lnTo>
                    <a:lnTo>
                      <a:pt x="32475" y="10564"/>
                    </a:lnTo>
                    <a:lnTo>
                      <a:pt x="32958" y="11409"/>
                    </a:lnTo>
                    <a:lnTo>
                      <a:pt x="33380" y="12314"/>
                    </a:lnTo>
                    <a:lnTo>
                      <a:pt x="33742" y="13280"/>
                    </a:lnTo>
                    <a:lnTo>
                      <a:pt x="34467" y="15151"/>
                    </a:lnTo>
                    <a:lnTo>
                      <a:pt x="35010" y="17143"/>
                    </a:lnTo>
                    <a:lnTo>
                      <a:pt x="35493" y="19074"/>
                    </a:lnTo>
                    <a:lnTo>
                      <a:pt x="35855" y="20946"/>
                    </a:lnTo>
                    <a:lnTo>
                      <a:pt x="36096" y="22757"/>
                    </a:lnTo>
                    <a:lnTo>
                      <a:pt x="36217" y="24447"/>
                    </a:lnTo>
                    <a:lnTo>
                      <a:pt x="36277" y="26076"/>
                    </a:lnTo>
                    <a:lnTo>
                      <a:pt x="36217" y="27404"/>
                    </a:lnTo>
                    <a:lnTo>
                      <a:pt x="36157" y="28732"/>
                    </a:lnTo>
                    <a:lnTo>
                      <a:pt x="35976" y="30060"/>
                    </a:lnTo>
                    <a:lnTo>
                      <a:pt x="35734" y="31328"/>
                    </a:lnTo>
                    <a:lnTo>
                      <a:pt x="35372" y="32595"/>
                    </a:lnTo>
                    <a:lnTo>
                      <a:pt x="34889" y="33803"/>
                    </a:lnTo>
                    <a:lnTo>
                      <a:pt x="34587" y="34406"/>
                    </a:lnTo>
                    <a:lnTo>
                      <a:pt x="34286" y="35010"/>
                    </a:lnTo>
                    <a:lnTo>
                      <a:pt x="33923" y="35553"/>
                    </a:lnTo>
                    <a:lnTo>
                      <a:pt x="33561" y="36157"/>
                    </a:lnTo>
                    <a:lnTo>
                      <a:pt x="33139" y="36640"/>
                    </a:lnTo>
                    <a:lnTo>
                      <a:pt x="32716" y="37183"/>
                    </a:lnTo>
                    <a:lnTo>
                      <a:pt x="32233" y="37666"/>
                    </a:lnTo>
                    <a:lnTo>
                      <a:pt x="31690" y="38088"/>
                    </a:lnTo>
                    <a:lnTo>
                      <a:pt x="31207" y="38511"/>
                    </a:lnTo>
                    <a:lnTo>
                      <a:pt x="30603" y="38873"/>
                    </a:lnTo>
                    <a:lnTo>
                      <a:pt x="30060" y="39235"/>
                    </a:lnTo>
                    <a:lnTo>
                      <a:pt x="29457" y="39537"/>
                    </a:lnTo>
                    <a:lnTo>
                      <a:pt x="28853" y="39839"/>
                    </a:lnTo>
                    <a:lnTo>
                      <a:pt x="28189" y="40080"/>
                    </a:lnTo>
                    <a:lnTo>
                      <a:pt x="27585" y="40261"/>
                    </a:lnTo>
                    <a:lnTo>
                      <a:pt x="26921" y="40442"/>
                    </a:lnTo>
                    <a:lnTo>
                      <a:pt x="26257" y="40563"/>
                    </a:lnTo>
                    <a:lnTo>
                      <a:pt x="25594" y="40684"/>
                    </a:lnTo>
                    <a:lnTo>
                      <a:pt x="24930" y="40744"/>
                    </a:lnTo>
                    <a:lnTo>
                      <a:pt x="23239" y="40744"/>
                    </a:lnTo>
                    <a:lnTo>
                      <a:pt x="22274" y="40623"/>
                    </a:lnTo>
                    <a:lnTo>
                      <a:pt x="21368" y="40382"/>
                    </a:lnTo>
                    <a:lnTo>
                      <a:pt x="20463" y="40141"/>
                    </a:lnTo>
                    <a:lnTo>
                      <a:pt x="19618" y="39778"/>
                    </a:lnTo>
                    <a:lnTo>
                      <a:pt x="18773" y="39356"/>
                    </a:lnTo>
                    <a:lnTo>
                      <a:pt x="17988" y="38873"/>
                    </a:lnTo>
                    <a:lnTo>
                      <a:pt x="17203" y="38330"/>
                    </a:lnTo>
                    <a:lnTo>
                      <a:pt x="16479" y="37726"/>
                    </a:lnTo>
                    <a:lnTo>
                      <a:pt x="15815" y="37062"/>
                    </a:lnTo>
                    <a:lnTo>
                      <a:pt x="15151" y="36338"/>
                    </a:lnTo>
                    <a:lnTo>
                      <a:pt x="14547" y="35613"/>
                    </a:lnTo>
                    <a:lnTo>
                      <a:pt x="14004" y="34829"/>
                    </a:lnTo>
                    <a:lnTo>
                      <a:pt x="13401" y="33984"/>
                    </a:lnTo>
                    <a:lnTo>
                      <a:pt x="12918" y="33139"/>
                    </a:lnTo>
                    <a:lnTo>
                      <a:pt x="12435" y="32233"/>
                    </a:lnTo>
                    <a:lnTo>
                      <a:pt x="12012" y="31328"/>
                    </a:lnTo>
                    <a:lnTo>
                      <a:pt x="11590" y="30362"/>
                    </a:lnTo>
                    <a:lnTo>
                      <a:pt x="10805" y="28430"/>
                    </a:lnTo>
                    <a:lnTo>
                      <a:pt x="10201" y="26499"/>
                    </a:lnTo>
                    <a:lnTo>
                      <a:pt x="9719" y="24507"/>
                    </a:lnTo>
                    <a:lnTo>
                      <a:pt x="9296" y="22515"/>
                    </a:lnTo>
                    <a:lnTo>
                      <a:pt x="9055" y="20584"/>
                    </a:lnTo>
                    <a:lnTo>
                      <a:pt x="8873" y="18712"/>
                    </a:lnTo>
                    <a:lnTo>
                      <a:pt x="8813" y="16962"/>
                    </a:lnTo>
                    <a:lnTo>
                      <a:pt x="8873" y="15513"/>
                    </a:lnTo>
                    <a:lnTo>
                      <a:pt x="8994" y="14065"/>
                    </a:lnTo>
                    <a:lnTo>
                      <a:pt x="9236" y="12616"/>
                    </a:lnTo>
                    <a:lnTo>
                      <a:pt x="9417" y="11891"/>
                    </a:lnTo>
                    <a:lnTo>
                      <a:pt x="9598" y="11167"/>
                    </a:lnTo>
                    <a:lnTo>
                      <a:pt x="9839" y="10443"/>
                    </a:lnTo>
                    <a:lnTo>
                      <a:pt x="10141" y="9779"/>
                    </a:lnTo>
                    <a:lnTo>
                      <a:pt x="10443" y="9055"/>
                    </a:lnTo>
                    <a:lnTo>
                      <a:pt x="10865" y="8391"/>
                    </a:lnTo>
                    <a:lnTo>
                      <a:pt x="11288" y="7787"/>
                    </a:lnTo>
                    <a:lnTo>
                      <a:pt x="11831" y="7123"/>
                    </a:lnTo>
                    <a:lnTo>
                      <a:pt x="12374" y="6519"/>
                    </a:lnTo>
                    <a:lnTo>
                      <a:pt x="13038" y="5916"/>
                    </a:lnTo>
                    <a:lnTo>
                      <a:pt x="13883" y="5191"/>
                    </a:lnTo>
                    <a:lnTo>
                      <a:pt x="14789" y="4588"/>
                    </a:lnTo>
                    <a:lnTo>
                      <a:pt x="15755" y="4045"/>
                    </a:lnTo>
                    <a:lnTo>
                      <a:pt x="16781" y="3622"/>
                    </a:lnTo>
                    <a:lnTo>
                      <a:pt x="17867" y="3260"/>
                    </a:lnTo>
                    <a:lnTo>
                      <a:pt x="18954" y="3018"/>
                    </a:lnTo>
                    <a:lnTo>
                      <a:pt x="20040" y="2837"/>
                    </a:lnTo>
                    <a:lnTo>
                      <a:pt x="21187" y="2777"/>
                    </a:lnTo>
                    <a:close/>
                    <a:moveTo>
                      <a:pt x="22274" y="0"/>
                    </a:moveTo>
                    <a:lnTo>
                      <a:pt x="21006" y="121"/>
                    </a:lnTo>
                    <a:lnTo>
                      <a:pt x="19799" y="242"/>
                    </a:lnTo>
                    <a:lnTo>
                      <a:pt x="18592" y="423"/>
                    </a:lnTo>
                    <a:lnTo>
                      <a:pt x="17384" y="725"/>
                    </a:lnTo>
                    <a:lnTo>
                      <a:pt x="16238" y="1026"/>
                    </a:lnTo>
                    <a:lnTo>
                      <a:pt x="15151" y="1328"/>
                    </a:lnTo>
                    <a:lnTo>
                      <a:pt x="14065" y="1751"/>
                    </a:lnTo>
                    <a:lnTo>
                      <a:pt x="12978" y="2234"/>
                    </a:lnTo>
                    <a:lnTo>
                      <a:pt x="11952" y="2717"/>
                    </a:lnTo>
                    <a:lnTo>
                      <a:pt x="10986" y="3260"/>
                    </a:lnTo>
                    <a:lnTo>
                      <a:pt x="10020" y="3803"/>
                    </a:lnTo>
                    <a:lnTo>
                      <a:pt x="9115" y="4467"/>
                    </a:lnTo>
                    <a:lnTo>
                      <a:pt x="8270" y="5131"/>
                    </a:lnTo>
                    <a:lnTo>
                      <a:pt x="7425" y="5795"/>
                    </a:lnTo>
                    <a:lnTo>
                      <a:pt x="6580" y="6580"/>
                    </a:lnTo>
                    <a:lnTo>
                      <a:pt x="5855" y="7304"/>
                    </a:lnTo>
                    <a:lnTo>
                      <a:pt x="5131" y="8149"/>
                    </a:lnTo>
                    <a:lnTo>
                      <a:pt x="4467" y="8994"/>
                    </a:lnTo>
                    <a:lnTo>
                      <a:pt x="3803" y="9839"/>
                    </a:lnTo>
                    <a:lnTo>
                      <a:pt x="3260" y="10745"/>
                    </a:lnTo>
                    <a:lnTo>
                      <a:pt x="2717" y="11650"/>
                    </a:lnTo>
                    <a:lnTo>
                      <a:pt x="2173" y="12616"/>
                    </a:lnTo>
                    <a:lnTo>
                      <a:pt x="1751" y="13582"/>
                    </a:lnTo>
                    <a:lnTo>
                      <a:pt x="1328" y="14608"/>
                    </a:lnTo>
                    <a:lnTo>
                      <a:pt x="1026" y="15574"/>
                    </a:lnTo>
                    <a:lnTo>
                      <a:pt x="725" y="16660"/>
                    </a:lnTo>
                    <a:lnTo>
                      <a:pt x="483" y="17686"/>
                    </a:lnTo>
                    <a:lnTo>
                      <a:pt x="302" y="18773"/>
                    </a:lnTo>
                    <a:lnTo>
                      <a:pt x="121" y="19859"/>
                    </a:lnTo>
                    <a:lnTo>
                      <a:pt x="61" y="20946"/>
                    </a:lnTo>
                    <a:lnTo>
                      <a:pt x="0" y="22032"/>
                    </a:lnTo>
                    <a:lnTo>
                      <a:pt x="61" y="22998"/>
                    </a:lnTo>
                    <a:lnTo>
                      <a:pt x="121" y="23964"/>
                    </a:lnTo>
                    <a:lnTo>
                      <a:pt x="242" y="24930"/>
                    </a:lnTo>
                    <a:lnTo>
                      <a:pt x="363" y="25895"/>
                    </a:lnTo>
                    <a:lnTo>
                      <a:pt x="604" y="26861"/>
                    </a:lnTo>
                    <a:lnTo>
                      <a:pt x="845" y="27827"/>
                    </a:lnTo>
                    <a:lnTo>
                      <a:pt x="1147" y="28732"/>
                    </a:lnTo>
                    <a:lnTo>
                      <a:pt x="1449" y="29698"/>
                    </a:lnTo>
                    <a:lnTo>
                      <a:pt x="1811" y="30603"/>
                    </a:lnTo>
                    <a:lnTo>
                      <a:pt x="2234" y="31509"/>
                    </a:lnTo>
                    <a:lnTo>
                      <a:pt x="2717" y="32414"/>
                    </a:lnTo>
                    <a:lnTo>
                      <a:pt x="3199" y="33320"/>
                    </a:lnTo>
                    <a:lnTo>
                      <a:pt x="3803" y="34165"/>
                    </a:lnTo>
                    <a:lnTo>
                      <a:pt x="4346" y="35010"/>
                    </a:lnTo>
                    <a:lnTo>
                      <a:pt x="5010" y="35795"/>
                    </a:lnTo>
                    <a:lnTo>
                      <a:pt x="5674" y="36579"/>
                    </a:lnTo>
                    <a:lnTo>
                      <a:pt x="6399" y="37364"/>
                    </a:lnTo>
                    <a:lnTo>
                      <a:pt x="7183" y="38088"/>
                    </a:lnTo>
                    <a:lnTo>
                      <a:pt x="7968" y="38752"/>
                    </a:lnTo>
                    <a:lnTo>
                      <a:pt x="8813" y="39416"/>
                    </a:lnTo>
                    <a:lnTo>
                      <a:pt x="9719" y="40020"/>
                    </a:lnTo>
                    <a:lnTo>
                      <a:pt x="10624" y="40563"/>
                    </a:lnTo>
                    <a:lnTo>
                      <a:pt x="11590" y="41106"/>
                    </a:lnTo>
                    <a:lnTo>
                      <a:pt x="12616" y="41589"/>
                    </a:lnTo>
                    <a:lnTo>
                      <a:pt x="13702" y="42012"/>
                    </a:lnTo>
                    <a:lnTo>
                      <a:pt x="14789" y="42374"/>
                    </a:lnTo>
                    <a:lnTo>
                      <a:pt x="15936" y="42736"/>
                    </a:lnTo>
                    <a:lnTo>
                      <a:pt x="17083" y="42978"/>
                    </a:lnTo>
                    <a:lnTo>
                      <a:pt x="18290" y="43219"/>
                    </a:lnTo>
                    <a:lnTo>
                      <a:pt x="19557" y="43340"/>
                    </a:lnTo>
                    <a:lnTo>
                      <a:pt x="20825" y="43460"/>
                    </a:lnTo>
                    <a:lnTo>
                      <a:pt x="22213" y="43521"/>
                    </a:lnTo>
                    <a:lnTo>
                      <a:pt x="23541" y="43460"/>
                    </a:lnTo>
                    <a:lnTo>
                      <a:pt x="24869" y="43340"/>
                    </a:lnTo>
                    <a:lnTo>
                      <a:pt x="26197" y="43219"/>
                    </a:lnTo>
                    <a:lnTo>
                      <a:pt x="27404" y="42978"/>
                    </a:lnTo>
                    <a:lnTo>
                      <a:pt x="28612" y="42676"/>
                    </a:lnTo>
                    <a:lnTo>
                      <a:pt x="29819" y="42374"/>
                    </a:lnTo>
                    <a:lnTo>
                      <a:pt x="30966" y="42012"/>
                    </a:lnTo>
                    <a:lnTo>
                      <a:pt x="32052" y="41529"/>
                    </a:lnTo>
                    <a:lnTo>
                      <a:pt x="33078" y="41046"/>
                    </a:lnTo>
                    <a:lnTo>
                      <a:pt x="34104" y="40503"/>
                    </a:lnTo>
                    <a:lnTo>
                      <a:pt x="35070" y="39959"/>
                    </a:lnTo>
                    <a:lnTo>
                      <a:pt x="35976" y="39356"/>
                    </a:lnTo>
                    <a:lnTo>
                      <a:pt x="36881" y="38692"/>
                    </a:lnTo>
                    <a:lnTo>
                      <a:pt x="37726" y="37968"/>
                    </a:lnTo>
                    <a:lnTo>
                      <a:pt x="38511" y="37243"/>
                    </a:lnTo>
                    <a:lnTo>
                      <a:pt x="39296" y="36459"/>
                    </a:lnTo>
                    <a:lnTo>
                      <a:pt x="39959" y="35674"/>
                    </a:lnTo>
                    <a:lnTo>
                      <a:pt x="40623" y="34829"/>
                    </a:lnTo>
                    <a:lnTo>
                      <a:pt x="41287" y="33984"/>
                    </a:lnTo>
                    <a:lnTo>
                      <a:pt x="41831" y="33139"/>
                    </a:lnTo>
                    <a:lnTo>
                      <a:pt x="42374" y="32233"/>
                    </a:lnTo>
                    <a:lnTo>
                      <a:pt x="42857" y="31267"/>
                    </a:lnTo>
                    <a:lnTo>
                      <a:pt x="43340" y="30362"/>
                    </a:lnTo>
                    <a:lnTo>
                      <a:pt x="43762" y="29396"/>
                    </a:lnTo>
                    <a:lnTo>
                      <a:pt x="44064" y="28430"/>
                    </a:lnTo>
                    <a:lnTo>
                      <a:pt x="44366" y="27465"/>
                    </a:lnTo>
                    <a:lnTo>
                      <a:pt x="44668" y="26439"/>
                    </a:lnTo>
                    <a:lnTo>
                      <a:pt x="44849" y="25473"/>
                    </a:lnTo>
                    <a:lnTo>
                      <a:pt x="45030" y="24447"/>
                    </a:lnTo>
                    <a:lnTo>
                      <a:pt x="45151" y="23420"/>
                    </a:lnTo>
                    <a:lnTo>
                      <a:pt x="45211" y="22455"/>
                    </a:lnTo>
                    <a:lnTo>
                      <a:pt x="45271" y="21429"/>
                    </a:lnTo>
                    <a:lnTo>
                      <a:pt x="45211" y="20402"/>
                    </a:lnTo>
                    <a:lnTo>
                      <a:pt x="45151" y="19376"/>
                    </a:lnTo>
                    <a:lnTo>
                      <a:pt x="45030" y="18350"/>
                    </a:lnTo>
                    <a:lnTo>
                      <a:pt x="44849" y="17324"/>
                    </a:lnTo>
                    <a:lnTo>
                      <a:pt x="44668" y="16358"/>
                    </a:lnTo>
                    <a:lnTo>
                      <a:pt x="44366" y="15332"/>
                    </a:lnTo>
                    <a:lnTo>
                      <a:pt x="44064" y="14366"/>
                    </a:lnTo>
                    <a:lnTo>
                      <a:pt x="43762" y="13461"/>
                    </a:lnTo>
                    <a:lnTo>
                      <a:pt x="43340" y="12495"/>
                    </a:lnTo>
                    <a:lnTo>
                      <a:pt x="42917" y="11590"/>
                    </a:lnTo>
                    <a:lnTo>
                      <a:pt x="42434" y="10684"/>
                    </a:lnTo>
                    <a:lnTo>
                      <a:pt x="41891" y="9779"/>
                    </a:lnTo>
                    <a:lnTo>
                      <a:pt x="41348" y="8934"/>
                    </a:lnTo>
                    <a:lnTo>
                      <a:pt x="40744" y="8149"/>
                    </a:lnTo>
                    <a:lnTo>
                      <a:pt x="40080" y="7364"/>
                    </a:lnTo>
                    <a:lnTo>
                      <a:pt x="39416" y="6580"/>
                    </a:lnTo>
                    <a:lnTo>
                      <a:pt x="38692" y="5855"/>
                    </a:lnTo>
                    <a:lnTo>
                      <a:pt x="37907" y="5131"/>
                    </a:lnTo>
                    <a:lnTo>
                      <a:pt x="37122" y="4467"/>
                    </a:lnTo>
                    <a:lnTo>
                      <a:pt x="36277" y="3863"/>
                    </a:lnTo>
                    <a:lnTo>
                      <a:pt x="35432" y="3260"/>
                    </a:lnTo>
                    <a:lnTo>
                      <a:pt x="34527" y="2717"/>
                    </a:lnTo>
                    <a:lnTo>
                      <a:pt x="33561" y="2234"/>
                    </a:lnTo>
                    <a:lnTo>
                      <a:pt x="32595" y="1811"/>
                    </a:lnTo>
                    <a:lnTo>
                      <a:pt x="31569" y="1389"/>
                    </a:lnTo>
                    <a:lnTo>
                      <a:pt x="30483" y="1026"/>
                    </a:lnTo>
                    <a:lnTo>
                      <a:pt x="29457" y="725"/>
                    </a:lnTo>
                    <a:lnTo>
                      <a:pt x="28310" y="483"/>
                    </a:lnTo>
                    <a:lnTo>
                      <a:pt x="27163" y="242"/>
                    </a:lnTo>
                    <a:lnTo>
                      <a:pt x="26016" y="121"/>
                    </a:lnTo>
                    <a:lnTo>
                      <a:pt x="24809" y="0"/>
                    </a:lnTo>
                    <a:close/>
                  </a:path>
                </a:pathLst>
              </a:cu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a:off x="247172" y="1738550"/>
                <a:ext cx="1659950" cy="1681075"/>
              </a:xfrm>
              <a:custGeom>
                <a:pathLst>
                  <a:path extrusionOk="0" h="67243" w="66398">
                    <a:moveTo>
                      <a:pt x="36881" y="0"/>
                    </a:moveTo>
                    <a:lnTo>
                      <a:pt x="34708" y="61"/>
                    </a:lnTo>
                    <a:lnTo>
                      <a:pt x="32656" y="181"/>
                    </a:lnTo>
                    <a:lnTo>
                      <a:pt x="30603" y="423"/>
                    </a:lnTo>
                    <a:lnTo>
                      <a:pt x="28611" y="725"/>
                    </a:lnTo>
                    <a:lnTo>
                      <a:pt x="26680" y="1147"/>
                    </a:lnTo>
                    <a:lnTo>
                      <a:pt x="24809" y="1630"/>
                    </a:lnTo>
                    <a:lnTo>
                      <a:pt x="23058" y="2234"/>
                    </a:lnTo>
                    <a:lnTo>
                      <a:pt x="21308" y="2837"/>
                    </a:lnTo>
                    <a:lnTo>
                      <a:pt x="19618" y="3561"/>
                    </a:lnTo>
                    <a:lnTo>
                      <a:pt x="17988" y="4346"/>
                    </a:lnTo>
                    <a:lnTo>
                      <a:pt x="16479" y="5191"/>
                    </a:lnTo>
                    <a:lnTo>
                      <a:pt x="14970" y="6157"/>
                    </a:lnTo>
                    <a:lnTo>
                      <a:pt x="13581" y="7123"/>
                    </a:lnTo>
                    <a:lnTo>
                      <a:pt x="12193" y="8149"/>
                    </a:lnTo>
                    <a:lnTo>
                      <a:pt x="10926" y="9296"/>
                    </a:lnTo>
                    <a:lnTo>
                      <a:pt x="9718" y="10443"/>
                    </a:lnTo>
                    <a:lnTo>
                      <a:pt x="8571" y="11650"/>
                    </a:lnTo>
                    <a:lnTo>
                      <a:pt x="7485" y="12917"/>
                    </a:lnTo>
                    <a:lnTo>
                      <a:pt x="6459" y="14245"/>
                    </a:lnTo>
                    <a:lnTo>
                      <a:pt x="5493" y="15573"/>
                    </a:lnTo>
                    <a:lnTo>
                      <a:pt x="4648" y="16962"/>
                    </a:lnTo>
                    <a:lnTo>
                      <a:pt x="3863" y="18410"/>
                    </a:lnTo>
                    <a:lnTo>
                      <a:pt x="3139" y="19859"/>
                    </a:lnTo>
                    <a:lnTo>
                      <a:pt x="2475" y="21368"/>
                    </a:lnTo>
                    <a:lnTo>
                      <a:pt x="1871" y="22877"/>
                    </a:lnTo>
                    <a:lnTo>
                      <a:pt x="1388" y="24446"/>
                    </a:lnTo>
                    <a:lnTo>
                      <a:pt x="966" y="26016"/>
                    </a:lnTo>
                    <a:lnTo>
                      <a:pt x="604" y="27585"/>
                    </a:lnTo>
                    <a:lnTo>
                      <a:pt x="362" y="29215"/>
                    </a:lnTo>
                    <a:lnTo>
                      <a:pt x="121" y="30845"/>
                    </a:lnTo>
                    <a:lnTo>
                      <a:pt x="0" y="32474"/>
                    </a:lnTo>
                    <a:lnTo>
                      <a:pt x="0" y="34165"/>
                    </a:lnTo>
                    <a:lnTo>
                      <a:pt x="0" y="35553"/>
                    </a:lnTo>
                    <a:lnTo>
                      <a:pt x="121" y="36941"/>
                    </a:lnTo>
                    <a:lnTo>
                      <a:pt x="242" y="38330"/>
                    </a:lnTo>
                    <a:lnTo>
                      <a:pt x="423" y="39718"/>
                    </a:lnTo>
                    <a:lnTo>
                      <a:pt x="725" y="41167"/>
                    </a:lnTo>
                    <a:lnTo>
                      <a:pt x="1026" y="42615"/>
                    </a:lnTo>
                    <a:lnTo>
                      <a:pt x="1449" y="44003"/>
                    </a:lnTo>
                    <a:lnTo>
                      <a:pt x="1871" y="45452"/>
                    </a:lnTo>
                    <a:lnTo>
                      <a:pt x="2415" y="46840"/>
                    </a:lnTo>
                    <a:lnTo>
                      <a:pt x="2958" y="48229"/>
                    </a:lnTo>
                    <a:lnTo>
                      <a:pt x="3622" y="49617"/>
                    </a:lnTo>
                    <a:lnTo>
                      <a:pt x="4346" y="51005"/>
                    </a:lnTo>
                    <a:lnTo>
                      <a:pt x="5131" y="52333"/>
                    </a:lnTo>
                    <a:lnTo>
                      <a:pt x="5976" y="53661"/>
                    </a:lnTo>
                    <a:lnTo>
                      <a:pt x="6942" y="54929"/>
                    </a:lnTo>
                    <a:lnTo>
                      <a:pt x="7907" y="56136"/>
                    </a:lnTo>
                    <a:lnTo>
                      <a:pt x="8994" y="57343"/>
                    </a:lnTo>
                    <a:lnTo>
                      <a:pt x="10141" y="58430"/>
                    </a:lnTo>
                    <a:lnTo>
                      <a:pt x="11408" y="59577"/>
                    </a:lnTo>
                    <a:lnTo>
                      <a:pt x="12676" y="60603"/>
                    </a:lnTo>
                    <a:lnTo>
                      <a:pt x="14064" y="61569"/>
                    </a:lnTo>
                    <a:lnTo>
                      <a:pt x="15513" y="62474"/>
                    </a:lnTo>
                    <a:lnTo>
                      <a:pt x="17082" y="63319"/>
                    </a:lnTo>
                    <a:lnTo>
                      <a:pt x="18712" y="64104"/>
                    </a:lnTo>
                    <a:lnTo>
                      <a:pt x="20402" y="64768"/>
                    </a:lnTo>
                    <a:lnTo>
                      <a:pt x="22213" y="65432"/>
                    </a:lnTo>
                    <a:lnTo>
                      <a:pt x="24084" y="65915"/>
                    </a:lnTo>
                    <a:lnTo>
                      <a:pt x="26076" y="66397"/>
                    </a:lnTo>
                    <a:lnTo>
                      <a:pt x="28068" y="66760"/>
                    </a:lnTo>
                    <a:lnTo>
                      <a:pt x="30241" y="67001"/>
                    </a:lnTo>
                    <a:lnTo>
                      <a:pt x="32475" y="67182"/>
                    </a:lnTo>
                    <a:lnTo>
                      <a:pt x="34768" y="67243"/>
                    </a:lnTo>
                    <a:lnTo>
                      <a:pt x="36639" y="67182"/>
                    </a:lnTo>
                    <a:lnTo>
                      <a:pt x="38511" y="67061"/>
                    </a:lnTo>
                    <a:lnTo>
                      <a:pt x="40382" y="66941"/>
                    </a:lnTo>
                    <a:lnTo>
                      <a:pt x="42193" y="66760"/>
                    </a:lnTo>
                    <a:lnTo>
                      <a:pt x="45935" y="66277"/>
                    </a:lnTo>
                    <a:lnTo>
                      <a:pt x="49859" y="65673"/>
                    </a:lnTo>
                    <a:lnTo>
                      <a:pt x="62897" y="62655"/>
                    </a:lnTo>
                    <a:lnTo>
                      <a:pt x="62897" y="51488"/>
                    </a:lnTo>
                    <a:lnTo>
                      <a:pt x="62957" y="49255"/>
                    </a:lnTo>
                    <a:lnTo>
                      <a:pt x="63078" y="47142"/>
                    </a:lnTo>
                    <a:lnTo>
                      <a:pt x="63198" y="46659"/>
                    </a:lnTo>
                    <a:lnTo>
                      <a:pt x="63379" y="46297"/>
                    </a:lnTo>
                    <a:lnTo>
                      <a:pt x="63621" y="45995"/>
                    </a:lnTo>
                    <a:lnTo>
                      <a:pt x="63983" y="45633"/>
                    </a:lnTo>
                    <a:lnTo>
                      <a:pt x="66398" y="43400"/>
                    </a:lnTo>
                    <a:lnTo>
                      <a:pt x="47022" y="43400"/>
                    </a:lnTo>
                    <a:lnTo>
                      <a:pt x="39718" y="47323"/>
                    </a:lnTo>
                    <a:lnTo>
                      <a:pt x="53480" y="46599"/>
                    </a:lnTo>
                    <a:lnTo>
                      <a:pt x="53480" y="61267"/>
                    </a:lnTo>
                    <a:lnTo>
                      <a:pt x="51368" y="62112"/>
                    </a:lnTo>
                    <a:lnTo>
                      <a:pt x="50160" y="62474"/>
                    </a:lnTo>
                    <a:lnTo>
                      <a:pt x="48893" y="62836"/>
                    </a:lnTo>
                    <a:lnTo>
                      <a:pt x="47444" y="63138"/>
                    </a:lnTo>
                    <a:lnTo>
                      <a:pt x="45814" y="63379"/>
                    </a:lnTo>
                    <a:lnTo>
                      <a:pt x="43943" y="63500"/>
                    </a:lnTo>
                    <a:lnTo>
                      <a:pt x="41891" y="63561"/>
                    </a:lnTo>
                    <a:lnTo>
                      <a:pt x="40080" y="63500"/>
                    </a:lnTo>
                    <a:lnTo>
                      <a:pt x="38269" y="63379"/>
                    </a:lnTo>
                    <a:lnTo>
                      <a:pt x="36519" y="63138"/>
                    </a:lnTo>
                    <a:lnTo>
                      <a:pt x="34768" y="62836"/>
                    </a:lnTo>
                    <a:lnTo>
                      <a:pt x="33138" y="62414"/>
                    </a:lnTo>
                    <a:lnTo>
                      <a:pt x="31509" y="61931"/>
                    </a:lnTo>
                    <a:lnTo>
                      <a:pt x="29939" y="61388"/>
                    </a:lnTo>
                    <a:lnTo>
                      <a:pt x="28430" y="60784"/>
                    </a:lnTo>
                    <a:lnTo>
                      <a:pt x="26982" y="60060"/>
                    </a:lnTo>
                    <a:lnTo>
                      <a:pt x="25593" y="59275"/>
                    </a:lnTo>
                    <a:lnTo>
                      <a:pt x="24205" y="58430"/>
                    </a:lnTo>
                    <a:lnTo>
                      <a:pt x="22937" y="57524"/>
                    </a:lnTo>
                    <a:lnTo>
                      <a:pt x="21670" y="56559"/>
                    </a:lnTo>
                    <a:lnTo>
                      <a:pt x="20463" y="55532"/>
                    </a:lnTo>
                    <a:lnTo>
                      <a:pt x="19376" y="54446"/>
                    </a:lnTo>
                    <a:lnTo>
                      <a:pt x="18290" y="53359"/>
                    </a:lnTo>
                    <a:lnTo>
                      <a:pt x="17263" y="52152"/>
                    </a:lnTo>
                    <a:lnTo>
                      <a:pt x="16298" y="50945"/>
                    </a:lnTo>
                    <a:lnTo>
                      <a:pt x="15392" y="49617"/>
                    </a:lnTo>
                    <a:lnTo>
                      <a:pt x="14547" y="48349"/>
                    </a:lnTo>
                    <a:lnTo>
                      <a:pt x="13763" y="46961"/>
                    </a:lnTo>
                    <a:lnTo>
                      <a:pt x="13038" y="45573"/>
                    </a:lnTo>
                    <a:lnTo>
                      <a:pt x="12435" y="44124"/>
                    </a:lnTo>
                    <a:lnTo>
                      <a:pt x="11831" y="42676"/>
                    </a:lnTo>
                    <a:lnTo>
                      <a:pt x="11288" y="41167"/>
                    </a:lnTo>
                    <a:lnTo>
                      <a:pt x="10865" y="39657"/>
                    </a:lnTo>
                    <a:lnTo>
                      <a:pt x="10443" y="38148"/>
                    </a:lnTo>
                    <a:lnTo>
                      <a:pt x="10141" y="36579"/>
                    </a:lnTo>
                    <a:lnTo>
                      <a:pt x="9899" y="35010"/>
                    </a:lnTo>
                    <a:lnTo>
                      <a:pt x="9718" y="33440"/>
                    </a:lnTo>
                    <a:lnTo>
                      <a:pt x="9598" y="31811"/>
                    </a:lnTo>
                    <a:lnTo>
                      <a:pt x="9598" y="30241"/>
                    </a:lnTo>
                    <a:lnTo>
                      <a:pt x="9598" y="28732"/>
                    </a:lnTo>
                    <a:lnTo>
                      <a:pt x="9718" y="27283"/>
                    </a:lnTo>
                    <a:lnTo>
                      <a:pt x="9839" y="25895"/>
                    </a:lnTo>
                    <a:lnTo>
                      <a:pt x="10080" y="24507"/>
                    </a:lnTo>
                    <a:lnTo>
                      <a:pt x="10322" y="23119"/>
                    </a:lnTo>
                    <a:lnTo>
                      <a:pt x="10684" y="21791"/>
                    </a:lnTo>
                    <a:lnTo>
                      <a:pt x="11046" y="20523"/>
                    </a:lnTo>
                    <a:lnTo>
                      <a:pt x="11469" y="19255"/>
                    </a:lnTo>
                    <a:lnTo>
                      <a:pt x="12012" y="18048"/>
                    </a:lnTo>
                    <a:lnTo>
                      <a:pt x="12555" y="16901"/>
                    </a:lnTo>
                    <a:lnTo>
                      <a:pt x="13159" y="15754"/>
                    </a:lnTo>
                    <a:lnTo>
                      <a:pt x="13763" y="14668"/>
                    </a:lnTo>
                    <a:lnTo>
                      <a:pt x="14487" y="13642"/>
                    </a:lnTo>
                    <a:lnTo>
                      <a:pt x="15211" y="12616"/>
                    </a:lnTo>
                    <a:lnTo>
                      <a:pt x="15996" y="11710"/>
                    </a:lnTo>
                    <a:lnTo>
                      <a:pt x="16841" y="10744"/>
                    </a:lnTo>
                    <a:lnTo>
                      <a:pt x="17686" y="9899"/>
                    </a:lnTo>
                    <a:lnTo>
                      <a:pt x="18591" y="9115"/>
                    </a:lnTo>
                    <a:lnTo>
                      <a:pt x="19557" y="8330"/>
                    </a:lnTo>
                    <a:lnTo>
                      <a:pt x="20523" y="7606"/>
                    </a:lnTo>
                    <a:lnTo>
                      <a:pt x="21549" y="6942"/>
                    </a:lnTo>
                    <a:lnTo>
                      <a:pt x="22636" y="6338"/>
                    </a:lnTo>
                    <a:lnTo>
                      <a:pt x="23722" y="5734"/>
                    </a:lnTo>
                    <a:lnTo>
                      <a:pt x="24809" y="5252"/>
                    </a:lnTo>
                    <a:lnTo>
                      <a:pt x="26016" y="4829"/>
                    </a:lnTo>
                    <a:lnTo>
                      <a:pt x="27163" y="4407"/>
                    </a:lnTo>
                    <a:lnTo>
                      <a:pt x="28370" y="4044"/>
                    </a:lnTo>
                    <a:lnTo>
                      <a:pt x="29638" y="3803"/>
                    </a:lnTo>
                    <a:lnTo>
                      <a:pt x="30905" y="3561"/>
                    </a:lnTo>
                    <a:lnTo>
                      <a:pt x="32233" y="3441"/>
                    </a:lnTo>
                    <a:lnTo>
                      <a:pt x="33501" y="3320"/>
                    </a:lnTo>
                    <a:lnTo>
                      <a:pt x="34889" y="3320"/>
                    </a:lnTo>
                    <a:lnTo>
                      <a:pt x="36821" y="3380"/>
                    </a:lnTo>
                    <a:lnTo>
                      <a:pt x="38692" y="3561"/>
                    </a:lnTo>
                    <a:lnTo>
                      <a:pt x="40382" y="3803"/>
                    </a:lnTo>
                    <a:lnTo>
                      <a:pt x="42012" y="4225"/>
                    </a:lnTo>
                    <a:lnTo>
                      <a:pt x="43521" y="4648"/>
                    </a:lnTo>
                    <a:lnTo>
                      <a:pt x="44969" y="5191"/>
                    </a:lnTo>
                    <a:lnTo>
                      <a:pt x="46297" y="5795"/>
                    </a:lnTo>
                    <a:lnTo>
                      <a:pt x="47504" y="6459"/>
                    </a:lnTo>
                    <a:lnTo>
                      <a:pt x="48651" y="7123"/>
                    </a:lnTo>
                    <a:lnTo>
                      <a:pt x="49677" y="7847"/>
                    </a:lnTo>
                    <a:lnTo>
                      <a:pt x="50643" y="8571"/>
                    </a:lnTo>
                    <a:lnTo>
                      <a:pt x="51549" y="9235"/>
                    </a:lnTo>
                    <a:lnTo>
                      <a:pt x="53118" y="10624"/>
                    </a:lnTo>
                    <a:lnTo>
                      <a:pt x="54386" y="11891"/>
                    </a:lnTo>
                    <a:lnTo>
                      <a:pt x="52152" y="15513"/>
                    </a:lnTo>
                    <a:lnTo>
                      <a:pt x="52152" y="15513"/>
                    </a:lnTo>
                    <a:lnTo>
                      <a:pt x="55351" y="14789"/>
                    </a:lnTo>
                    <a:lnTo>
                      <a:pt x="62897" y="7606"/>
                    </a:lnTo>
                    <a:lnTo>
                      <a:pt x="61146" y="6398"/>
                    </a:lnTo>
                    <a:lnTo>
                      <a:pt x="59999" y="5674"/>
                    </a:lnTo>
                    <a:lnTo>
                      <a:pt x="58671" y="4950"/>
                    </a:lnTo>
                    <a:lnTo>
                      <a:pt x="57162" y="4225"/>
                    </a:lnTo>
                    <a:lnTo>
                      <a:pt x="55351" y="3441"/>
                    </a:lnTo>
                    <a:lnTo>
                      <a:pt x="53239" y="2656"/>
                    </a:lnTo>
                    <a:lnTo>
                      <a:pt x="50824" y="1932"/>
                    </a:lnTo>
                    <a:lnTo>
                      <a:pt x="49195" y="1509"/>
                    </a:lnTo>
                    <a:lnTo>
                      <a:pt x="47565" y="1147"/>
                    </a:lnTo>
                    <a:lnTo>
                      <a:pt x="45814" y="785"/>
                    </a:lnTo>
                    <a:lnTo>
                      <a:pt x="44124" y="543"/>
                    </a:lnTo>
                    <a:lnTo>
                      <a:pt x="42313" y="302"/>
                    </a:lnTo>
                    <a:lnTo>
                      <a:pt x="40563" y="121"/>
                    </a:lnTo>
                    <a:lnTo>
                      <a:pt x="38692" y="61"/>
                    </a:lnTo>
                    <a:lnTo>
                      <a:pt x="36881" y="0"/>
                    </a:ln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48" name="Shape 48"/>
              <p:cNvSpPr/>
              <p:nvPr/>
            </p:nvSpPr>
            <p:spPr>
              <a:xfrm>
                <a:off x="5530275" y="1685724"/>
                <a:ext cx="602125" cy="1614700"/>
              </a:xfrm>
              <a:custGeom>
                <a:pathLst>
                  <a:path extrusionOk="0" h="64588" w="24085">
                    <a:moveTo>
                      <a:pt x="6882" y="1"/>
                    </a:moveTo>
                    <a:lnTo>
                      <a:pt x="1" y="3320"/>
                    </a:lnTo>
                    <a:lnTo>
                      <a:pt x="7003" y="3320"/>
                    </a:lnTo>
                    <a:lnTo>
                      <a:pt x="7003" y="56740"/>
                    </a:lnTo>
                    <a:lnTo>
                      <a:pt x="7003" y="59758"/>
                    </a:lnTo>
                    <a:lnTo>
                      <a:pt x="7003" y="60362"/>
                    </a:lnTo>
                    <a:lnTo>
                      <a:pt x="6942" y="60905"/>
                    </a:lnTo>
                    <a:lnTo>
                      <a:pt x="6761" y="61388"/>
                    </a:lnTo>
                    <a:lnTo>
                      <a:pt x="6580" y="61810"/>
                    </a:lnTo>
                    <a:lnTo>
                      <a:pt x="6218" y="62354"/>
                    </a:lnTo>
                    <a:lnTo>
                      <a:pt x="5795" y="62957"/>
                    </a:lnTo>
                    <a:lnTo>
                      <a:pt x="4528" y="64587"/>
                    </a:lnTo>
                    <a:lnTo>
                      <a:pt x="20705" y="64587"/>
                    </a:lnTo>
                    <a:lnTo>
                      <a:pt x="24085" y="62595"/>
                    </a:lnTo>
                    <a:lnTo>
                      <a:pt x="21731" y="62354"/>
                    </a:lnTo>
                    <a:lnTo>
                      <a:pt x="19437" y="62112"/>
                    </a:lnTo>
                    <a:lnTo>
                      <a:pt x="18411" y="61991"/>
                    </a:lnTo>
                    <a:lnTo>
                      <a:pt x="17566" y="61810"/>
                    </a:lnTo>
                    <a:lnTo>
                      <a:pt x="17264" y="61690"/>
                    </a:lnTo>
                    <a:lnTo>
                      <a:pt x="16962" y="61569"/>
                    </a:lnTo>
                    <a:lnTo>
                      <a:pt x="16660" y="61388"/>
                    </a:lnTo>
                    <a:lnTo>
                      <a:pt x="16479" y="61146"/>
                    </a:lnTo>
                    <a:lnTo>
                      <a:pt x="16298" y="60905"/>
                    </a:lnTo>
                    <a:lnTo>
                      <a:pt x="16117" y="60603"/>
                    </a:lnTo>
                    <a:lnTo>
                      <a:pt x="15997" y="60301"/>
                    </a:lnTo>
                    <a:lnTo>
                      <a:pt x="15936" y="59879"/>
                    </a:lnTo>
                    <a:lnTo>
                      <a:pt x="15815" y="58973"/>
                    </a:lnTo>
                    <a:lnTo>
                      <a:pt x="15755" y="57766"/>
                    </a:lnTo>
                    <a:lnTo>
                      <a:pt x="15755" y="56740"/>
                    </a:lnTo>
                    <a:lnTo>
                      <a:pt x="15755" y="5976"/>
                    </a:lnTo>
                    <a:lnTo>
                      <a:pt x="15815" y="5433"/>
                    </a:lnTo>
                    <a:lnTo>
                      <a:pt x="15997" y="4347"/>
                    </a:lnTo>
                    <a:lnTo>
                      <a:pt x="16238" y="3441"/>
                    </a:lnTo>
                    <a:lnTo>
                      <a:pt x="16540" y="2717"/>
                    </a:lnTo>
                    <a:lnTo>
                      <a:pt x="16962" y="2113"/>
                    </a:lnTo>
                    <a:lnTo>
                      <a:pt x="17506" y="1630"/>
                    </a:lnTo>
                    <a:lnTo>
                      <a:pt x="18170" y="1087"/>
                    </a:lnTo>
                    <a:lnTo>
                      <a:pt x="18954" y="604"/>
                    </a:lnTo>
                    <a:lnTo>
                      <a:pt x="19920" y="1"/>
                    </a:lnTo>
                    <a:close/>
                  </a:path>
                </a:pathLst>
              </a:cu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49" name="Shape 49"/>
              <p:cNvSpPr/>
              <p:nvPr/>
            </p:nvSpPr>
            <p:spPr>
              <a:xfrm>
                <a:off x="6148976" y="2253125"/>
                <a:ext cx="947700" cy="1091050"/>
              </a:xfrm>
              <a:custGeom>
                <a:pathLst>
                  <a:path extrusionOk="0" h="43642" w="37908">
                    <a:moveTo>
                      <a:pt x="18230" y="3018"/>
                    </a:moveTo>
                    <a:lnTo>
                      <a:pt x="19135" y="3079"/>
                    </a:lnTo>
                    <a:lnTo>
                      <a:pt x="19980" y="3199"/>
                    </a:lnTo>
                    <a:lnTo>
                      <a:pt x="20886" y="3441"/>
                    </a:lnTo>
                    <a:lnTo>
                      <a:pt x="21671" y="3682"/>
                    </a:lnTo>
                    <a:lnTo>
                      <a:pt x="22455" y="4105"/>
                    </a:lnTo>
                    <a:lnTo>
                      <a:pt x="23180" y="4527"/>
                    </a:lnTo>
                    <a:lnTo>
                      <a:pt x="23904" y="5010"/>
                    </a:lnTo>
                    <a:lnTo>
                      <a:pt x="24568" y="5554"/>
                    </a:lnTo>
                    <a:lnTo>
                      <a:pt x="25111" y="6097"/>
                    </a:lnTo>
                    <a:lnTo>
                      <a:pt x="25654" y="6761"/>
                    </a:lnTo>
                    <a:lnTo>
                      <a:pt x="26077" y="7364"/>
                    </a:lnTo>
                    <a:lnTo>
                      <a:pt x="26499" y="8028"/>
                    </a:lnTo>
                    <a:lnTo>
                      <a:pt x="26801" y="8753"/>
                    </a:lnTo>
                    <a:lnTo>
                      <a:pt x="26982" y="9417"/>
                    </a:lnTo>
                    <a:lnTo>
                      <a:pt x="27163" y="10141"/>
                    </a:lnTo>
                    <a:lnTo>
                      <a:pt x="27224" y="10805"/>
                    </a:lnTo>
                    <a:lnTo>
                      <a:pt x="27163" y="11228"/>
                    </a:lnTo>
                    <a:lnTo>
                      <a:pt x="27043" y="11650"/>
                    </a:lnTo>
                    <a:lnTo>
                      <a:pt x="26801" y="11952"/>
                    </a:lnTo>
                    <a:lnTo>
                      <a:pt x="26499" y="12254"/>
                    </a:lnTo>
                    <a:lnTo>
                      <a:pt x="26137" y="12555"/>
                    </a:lnTo>
                    <a:lnTo>
                      <a:pt x="25715" y="12797"/>
                    </a:lnTo>
                    <a:lnTo>
                      <a:pt x="24568" y="13280"/>
                    </a:lnTo>
                    <a:lnTo>
                      <a:pt x="8089" y="20402"/>
                    </a:lnTo>
                    <a:lnTo>
                      <a:pt x="7908" y="17988"/>
                    </a:lnTo>
                    <a:lnTo>
                      <a:pt x="7787" y="16781"/>
                    </a:lnTo>
                    <a:lnTo>
                      <a:pt x="7787" y="15634"/>
                    </a:lnTo>
                    <a:lnTo>
                      <a:pt x="7787" y="14728"/>
                    </a:lnTo>
                    <a:lnTo>
                      <a:pt x="7848" y="13883"/>
                    </a:lnTo>
                    <a:lnTo>
                      <a:pt x="7969" y="13038"/>
                    </a:lnTo>
                    <a:lnTo>
                      <a:pt x="8089" y="12254"/>
                    </a:lnTo>
                    <a:lnTo>
                      <a:pt x="8270" y="11529"/>
                    </a:lnTo>
                    <a:lnTo>
                      <a:pt x="8451" y="10805"/>
                    </a:lnTo>
                    <a:lnTo>
                      <a:pt x="8633" y="10141"/>
                    </a:lnTo>
                    <a:lnTo>
                      <a:pt x="8934" y="9537"/>
                    </a:lnTo>
                    <a:lnTo>
                      <a:pt x="9176" y="8934"/>
                    </a:lnTo>
                    <a:lnTo>
                      <a:pt x="9478" y="8330"/>
                    </a:lnTo>
                    <a:lnTo>
                      <a:pt x="10142" y="7304"/>
                    </a:lnTo>
                    <a:lnTo>
                      <a:pt x="10866" y="6399"/>
                    </a:lnTo>
                    <a:lnTo>
                      <a:pt x="11651" y="5614"/>
                    </a:lnTo>
                    <a:lnTo>
                      <a:pt x="12435" y="4950"/>
                    </a:lnTo>
                    <a:lnTo>
                      <a:pt x="13341" y="4407"/>
                    </a:lnTo>
                    <a:lnTo>
                      <a:pt x="14186" y="3984"/>
                    </a:lnTo>
                    <a:lnTo>
                      <a:pt x="15031" y="3622"/>
                    </a:lnTo>
                    <a:lnTo>
                      <a:pt x="15876" y="3320"/>
                    </a:lnTo>
                    <a:lnTo>
                      <a:pt x="16721" y="3139"/>
                    </a:lnTo>
                    <a:lnTo>
                      <a:pt x="17506" y="3018"/>
                    </a:lnTo>
                    <a:close/>
                    <a:moveTo>
                      <a:pt x="20765" y="0"/>
                    </a:moveTo>
                    <a:lnTo>
                      <a:pt x="19860" y="61"/>
                    </a:lnTo>
                    <a:lnTo>
                      <a:pt x="18954" y="121"/>
                    </a:lnTo>
                    <a:lnTo>
                      <a:pt x="18109" y="181"/>
                    </a:lnTo>
                    <a:lnTo>
                      <a:pt x="17204" y="363"/>
                    </a:lnTo>
                    <a:lnTo>
                      <a:pt x="16298" y="544"/>
                    </a:lnTo>
                    <a:lnTo>
                      <a:pt x="15393" y="725"/>
                    </a:lnTo>
                    <a:lnTo>
                      <a:pt x="14488" y="1026"/>
                    </a:lnTo>
                    <a:lnTo>
                      <a:pt x="13582" y="1328"/>
                    </a:lnTo>
                    <a:lnTo>
                      <a:pt x="12677" y="1630"/>
                    </a:lnTo>
                    <a:lnTo>
                      <a:pt x="11771" y="2053"/>
                    </a:lnTo>
                    <a:lnTo>
                      <a:pt x="10926" y="2475"/>
                    </a:lnTo>
                    <a:lnTo>
                      <a:pt x="10081" y="2958"/>
                    </a:lnTo>
                    <a:lnTo>
                      <a:pt x="9236" y="3441"/>
                    </a:lnTo>
                    <a:lnTo>
                      <a:pt x="8451" y="3984"/>
                    </a:lnTo>
                    <a:lnTo>
                      <a:pt x="7667" y="4588"/>
                    </a:lnTo>
                    <a:lnTo>
                      <a:pt x="6882" y="5191"/>
                    </a:lnTo>
                    <a:lnTo>
                      <a:pt x="6158" y="5916"/>
                    </a:lnTo>
                    <a:lnTo>
                      <a:pt x="5433" y="6580"/>
                    </a:lnTo>
                    <a:lnTo>
                      <a:pt x="4769" y="7364"/>
                    </a:lnTo>
                    <a:lnTo>
                      <a:pt x="4105" y="8149"/>
                    </a:lnTo>
                    <a:lnTo>
                      <a:pt x="3502" y="8994"/>
                    </a:lnTo>
                    <a:lnTo>
                      <a:pt x="2898" y="9900"/>
                    </a:lnTo>
                    <a:lnTo>
                      <a:pt x="2415" y="10805"/>
                    </a:lnTo>
                    <a:lnTo>
                      <a:pt x="1932" y="11771"/>
                    </a:lnTo>
                    <a:lnTo>
                      <a:pt x="1510" y="12737"/>
                    </a:lnTo>
                    <a:lnTo>
                      <a:pt x="1087" y="13823"/>
                    </a:lnTo>
                    <a:lnTo>
                      <a:pt x="786" y="14910"/>
                    </a:lnTo>
                    <a:lnTo>
                      <a:pt x="484" y="15996"/>
                    </a:lnTo>
                    <a:lnTo>
                      <a:pt x="303" y="17203"/>
                    </a:lnTo>
                    <a:lnTo>
                      <a:pt x="122" y="18411"/>
                    </a:lnTo>
                    <a:lnTo>
                      <a:pt x="1" y="19678"/>
                    </a:lnTo>
                    <a:lnTo>
                      <a:pt x="1" y="20946"/>
                    </a:lnTo>
                    <a:lnTo>
                      <a:pt x="1" y="22274"/>
                    </a:lnTo>
                    <a:lnTo>
                      <a:pt x="122" y="23541"/>
                    </a:lnTo>
                    <a:lnTo>
                      <a:pt x="303" y="24869"/>
                    </a:lnTo>
                    <a:lnTo>
                      <a:pt x="544" y="26197"/>
                    </a:lnTo>
                    <a:lnTo>
                      <a:pt x="846" y="27525"/>
                    </a:lnTo>
                    <a:lnTo>
                      <a:pt x="1208" y="28793"/>
                    </a:lnTo>
                    <a:lnTo>
                      <a:pt x="1691" y="30121"/>
                    </a:lnTo>
                    <a:lnTo>
                      <a:pt x="2174" y="31388"/>
                    </a:lnTo>
                    <a:lnTo>
                      <a:pt x="2778" y="32656"/>
                    </a:lnTo>
                    <a:lnTo>
                      <a:pt x="3502" y="33863"/>
                    </a:lnTo>
                    <a:lnTo>
                      <a:pt x="4226" y="35010"/>
                    </a:lnTo>
                    <a:lnTo>
                      <a:pt x="5071" y="36157"/>
                    </a:lnTo>
                    <a:lnTo>
                      <a:pt x="5977" y="37243"/>
                    </a:lnTo>
                    <a:lnTo>
                      <a:pt x="7003" y="38269"/>
                    </a:lnTo>
                    <a:lnTo>
                      <a:pt x="8089" y="39235"/>
                    </a:lnTo>
                    <a:lnTo>
                      <a:pt x="9236" y="40080"/>
                    </a:lnTo>
                    <a:lnTo>
                      <a:pt x="10081" y="40684"/>
                    </a:lnTo>
                    <a:lnTo>
                      <a:pt x="10987" y="41227"/>
                    </a:lnTo>
                    <a:lnTo>
                      <a:pt x="11832" y="41650"/>
                    </a:lnTo>
                    <a:lnTo>
                      <a:pt x="12677" y="42072"/>
                    </a:lnTo>
                    <a:lnTo>
                      <a:pt x="13522" y="42374"/>
                    </a:lnTo>
                    <a:lnTo>
                      <a:pt x="14307" y="42676"/>
                    </a:lnTo>
                    <a:lnTo>
                      <a:pt x="15152" y="42917"/>
                    </a:lnTo>
                    <a:lnTo>
                      <a:pt x="15936" y="43098"/>
                    </a:lnTo>
                    <a:lnTo>
                      <a:pt x="17445" y="43400"/>
                    </a:lnTo>
                    <a:lnTo>
                      <a:pt x="18834" y="43581"/>
                    </a:lnTo>
                    <a:lnTo>
                      <a:pt x="20162" y="43641"/>
                    </a:lnTo>
                    <a:lnTo>
                      <a:pt x="22335" y="43641"/>
                    </a:lnTo>
                    <a:lnTo>
                      <a:pt x="23421" y="43581"/>
                    </a:lnTo>
                    <a:lnTo>
                      <a:pt x="24508" y="43460"/>
                    </a:lnTo>
                    <a:lnTo>
                      <a:pt x="25594" y="43279"/>
                    </a:lnTo>
                    <a:lnTo>
                      <a:pt x="26741" y="43038"/>
                    </a:lnTo>
                    <a:lnTo>
                      <a:pt x="27827" y="42736"/>
                    </a:lnTo>
                    <a:lnTo>
                      <a:pt x="28974" y="42374"/>
                    </a:lnTo>
                    <a:lnTo>
                      <a:pt x="30121" y="41891"/>
                    </a:lnTo>
                    <a:lnTo>
                      <a:pt x="30845" y="41529"/>
                    </a:lnTo>
                    <a:lnTo>
                      <a:pt x="31570" y="41106"/>
                    </a:lnTo>
                    <a:lnTo>
                      <a:pt x="33079" y="40261"/>
                    </a:lnTo>
                    <a:lnTo>
                      <a:pt x="37908" y="35734"/>
                    </a:lnTo>
                    <a:lnTo>
                      <a:pt x="35493" y="36881"/>
                    </a:lnTo>
                    <a:lnTo>
                      <a:pt x="34286" y="37424"/>
                    </a:lnTo>
                    <a:lnTo>
                      <a:pt x="32958" y="37907"/>
                    </a:lnTo>
                    <a:lnTo>
                      <a:pt x="31570" y="38330"/>
                    </a:lnTo>
                    <a:lnTo>
                      <a:pt x="30061" y="38632"/>
                    </a:lnTo>
                    <a:lnTo>
                      <a:pt x="28491" y="38813"/>
                    </a:lnTo>
                    <a:lnTo>
                      <a:pt x="27707" y="38873"/>
                    </a:lnTo>
                    <a:lnTo>
                      <a:pt x="26801" y="38933"/>
                    </a:lnTo>
                    <a:lnTo>
                      <a:pt x="26017" y="38873"/>
                    </a:lnTo>
                    <a:lnTo>
                      <a:pt x="25232" y="38813"/>
                    </a:lnTo>
                    <a:lnTo>
                      <a:pt x="24447" y="38752"/>
                    </a:lnTo>
                    <a:lnTo>
                      <a:pt x="23662" y="38632"/>
                    </a:lnTo>
                    <a:lnTo>
                      <a:pt x="22878" y="38450"/>
                    </a:lnTo>
                    <a:lnTo>
                      <a:pt x="22093" y="38209"/>
                    </a:lnTo>
                    <a:lnTo>
                      <a:pt x="21369" y="37968"/>
                    </a:lnTo>
                    <a:lnTo>
                      <a:pt x="20584" y="37666"/>
                    </a:lnTo>
                    <a:lnTo>
                      <a:pt x="19860" y="37364"/>
                    </a:lnTo>
                    <a:lnTo>
                      <a:pt x="19135" y="37002"/>
                    </a:lnTo>
                    <a:lnTo>
                      <a:pt x="18411" y="36640"/>
                    </a:lnTo>
                    <a:lnTo>
                      <a:pt x="17747" y="36157"/>
                    </a:lnTo>
                    <a:lnTo>
                      <a:pt x="17023" y="35734"/>
                    </a:lnTo>
                    <a:lnTo>
                      <a:pt x="16359" y="35251"/>
                    </a:lnTo>
                    <a:lnTo>
                      <a:pt x="15755" y="34708"/>
                    </a:lnTo>
                    <a:lnTo>
                      <a:pt x="15091" y="34104"/>
                    </a:lnTo>
                    <a:lnTo>
                      <a:pt x="14488" y="33501"/>
                    </a:lnTo>
                    <a:lnTo>
                      <a:pt x="13884" y="32897"/>
                    </a:lnTo>
                    <a:lnTo>
                      <a:pt x="13341" y="32233"/>
                    </a:lnTo>
                    <a:lnTo>
                      <a:pt x="12797" y="31509"/>
                    </a:lnTo>
                    <a:lnTo>
                      <a:pt x="12254" y="30785"/>
                    </a:lnTo>
                    <a:lnTo>
                      <a:pt x="11771" y="30000"/>
                    </a:lnTo>
                    <a:lnTo>
                      <a:pt x="11288" y="29215"/>
                    </a:lnTo>
                    <a:lnTo>
                      <a:pt x="10806" y="28370"/>
                    </a:lnTo>
                    <a:lnTo>
                      <a:pt x="10383" y="27525"/>
                    </a:lnTo>
                    <a:lnTo>
                      <a:pt x="9960" y="26620"/>
                    </a:lnTo>
                    <a:lnTo>
                      <a:pt x="9598" y="25714"/>
                    </a:lnTo>
                    <a:lnTo>
                      <a:pt x="9236" y="24748"/>
                    </a:lnTo>
                    <a:lnTo>
                      <a:pt x="8934" y="23783"/>
                    </a:lnTo>
                    <a:lnTo>
                      <a:pt x="8633" y="22817"/>
                    </a:lnTo>
                    <a:lnTo>
                      <a:pt x="8391" y="21730"/>
                    </a:lnTo>
                    <a:lnTo>
                      <a:pt x="8150" y="20704"/>
                    </a:lnTo>
                    <a:lnTo>
                      <a:pt x="15152" y="20161"/>
                    </a:lnTo>
                    <a:lnTo>
                      <a:pt x="36459" y="11529"/>
                    </a:lnTo>
                    <a:lnTo>
                      <a:pt x="36157" y="10684"/>
                    </a:lnTo>
                    <a:lnTo>
                      <a:pt x="35795" y="9658"/>
                    </a:lnTo>
                    <a:lnTo>
                      <a:pt x="35373" y="8572"/>
                    </a:lnTo>
                    <a:lnTo>
                      <a:pt x="34709" y="7364"/>
                    </a:lnTo>
                    <a:lnTo>
                      <a:pt x="34346" y="6761"/>
                    </a:lnTo>
                    <a:lnTo>
                      <a:pt x="33924" y="6157"/>
                    </a:lnTo>
                    <a:lnTo>
                      <a:pt x="33441" y="5554"/>
                    </a:lnTo>
                    <a:lnTo>
                      <a:pt x="32898" y="4950"/>
                    </a:lnTo>
                    <a:lnTo>
                      <a:pt x="32294" y="4286"/>
                    </a:lnTo>
                    <a:lnTo>
                      <a:pt x="31630" y="3682"/>
                    </a:lnTo>
                    <a:lnTo>
                      <a:pt x="30906" y="3139"/>
                    </a:lnTo>
                    <a:lnTo>
                      <a:pt x="30121" y="2536"/>
                    </a:lnTo>
                    <a:lnTo>
                      <a:pt x="29035" y="1932"/>
                    </a:lnTo>
                    <a:lnTo>
                      <a:pt x="27948" y="1449"/>
                    </a:lnTo>
                    <a:lnTo>
                      <a:pt x="26801" y="966"/>
                    </a:lnTo>
                    <a:lnTo>
                      <a:pt x="25654" y="664"/>
                    </a:lnTo>
                    <a:lnTo>
                      <a:pt x="24447" y="363"/>
                    </a:lnTo>
                    <a:lnTo>
                      <a:pt x="23240" y="181"/>
                    </a:lnTo>
                    <a:lnTo>
                      <a:pt x="21972" y="61"/>
                    </a:lnTo>
                    <a:lnTo>
                      <a:pt x="20765" y="0"/>
                    </a:lnTo>
                    <a:close/>
                  </a:path>
                </a:pathLst>
              </a:custGeom>
              <a:solidFill>
                <a:schemeClr val="accent4"/>
              </a:solidFill>
              <a:ln>
                <a:noFill/>
              </a:ln>
            </p:spPr>
            <p:txBody>
              <a:bodyPr anchorCtr="0" anchor="ctr" bIns="91425" lIns="91425" rIns="91425" tIns="91425">
                <a:noAutofit/>
              </a:bodyPr>
              <a:lstStyle/>
              <a:p>
                <a:pPr lvl="0">
                  <a:spcBef>
                    <a:spcPts val="0"/>
                  </a:spcBef>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50" name="Shape 50"/>
        <p:cNvGrpSpPr/>
        <p:nvPr/>
      </p:nvGrpSpPr>
      <p:grpSpPr>
        <a:xfrm>
          <a:off x="0" y="0"/>
          <a:ext cx="0" cy="0"/>
          <a:chOff x="0" y="0"/>
          <a:chExt cx="0" cy="0"/>
        </a:xfrm>
      </p:grpSpPr>
      <p:sp>
        <p:nvSpPr>
          <p:cNvPr id="51" name="Shape 51"/>
          <p:cNvSpPr txBox="1"/>
          <p:nvPr>
            <p:ph type="title"/>
          </p:nvPr>
        </p:nvSpPr>
        <p:spPr>
          <a:xfrm>
            <a:off x="375102" y="495297"/>
            <a:ext cx="8229600" cy="6491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2" name="Shape 52"/>
          <p:cNvSpPr txBox="1"/>
          <p:nvPr>
            <p:ph idx="1" type="body"/>
          </p:nvPr>
        </p:nvSpPr>
        <p:spPr>
          <a:xfrm>
            <a:off x="375101" y="1253683"/>
            <a:ext cx="8229600" cy="3428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53" name="Shape 53"/>
        <p:cNvGrpSpPr/>
        <p:nvPr/>
      </p:nvGrpSpPr>
      <p:grpSpPr>
        <a:xfrm>
          <a:off x="0" y="0"/>
          <a:ext cx="0" cy="0"/>
          <a:chOff x="0" y="0"/>
          <a:chExt cx="0" cy="0"/>
        </a:xfrm>
      </p:grpSpPr>
      <p:sp>
        <p:nvSpPr>
          <p:cNvPr id="54" name="Shape 54"/>
          <p:cNvSpPr txBox="1"/>
          <p:nvPr>
            <p:ph type="title"/>
          </p:nvPr>
        </p:nvSpPr>
        <p:spPr>
          <a:xfrm>
            <a:off x="375102" y="495297"/>
            <a:ext cx="8229600" cy="6491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 type="body"/>
          </p:nvPr>
        </p:nvSpPr>
        <p:spPr>
          <a:xfrm>
            <a:off x="4548232" y="1253683"/>
            <a:ext cx="4056600" cy="342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6" name="Shape 56"/>
          <p:cNvSpPr txBox="1"/>
          <p:nvPr>
            <p:ph idx="2" type="body"/>
          </p:nvPr>
        </p:nvSpPr>
        <p:spPr>
          <a:xfrm>
            <a:off x="375102" y="1253683"/>
            <a:ext cx="4056600" cy="342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7" name="Shape 57"/>
        <p:cNvGrpSpPr/>
        <p:nvPr/>
      </p:nvGrpSpPr>
      <p:grpSpPr>
        <a:xfrm>
          <a:off x="0" y="0"/>
          <a:ext cx="0" cy="0"/>
          <a:chOff x="0" y="0"/>
          <a:chExt cx="0" cy="0"/>
        </a:xfrm>
      </p:grpSpPr>
      <p:sp>
        <p:nvSpPr>
          <p:cNvPr id="58" name="Shape 58"/>
          <p:cNvSpPr txBox="1"/>
          <p:nvPr>
            <p:ph type="title"/>
          </p:nvPr>
        </p:nvSpPr>
        <p:spPr>
          <a:xfrm>
            <a:off x="375102" y="495297"/>
            <a:ext cx="8229600" cy="6491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9" name="Shape 59"/>
        <p:cNvGrpSpPr/>
        <p:nvPr/>
      </p:nvGrpSpPr>
      <p:grpSpPr>
        <a:xfrm>
          <a:off x="0" y="0"/>
          <a:ext cx="0" cy="0"/>
          <a:chOff x="0" y="0"/>
          <a:chExt cx="0" cy="0"/>
        </a:xfrm>
      </p:grpSpPr>
      <p:sp>
        <p:nvSpPr>
          <p:cNvPr id="60" name="Shape 60"/>
          <p:cNvSpPr txBox="1"/>
          <p:nvPr>
            <p:ph idx="1" type="body"/>
          </p:nvPr>
        </p:nvSpPr>
        <p:spPr>
          <a:xfrm>
            <a:off x="430914" y="3683299"/>
            <a:ext cx="8229600" cy="434400"/>
          </a:xfrm>
          <a:prstGeom prst="rect">
            <a:avLst/>
          </a:prstGeom>
        </p:spPr>
        <p:txBody>
          <a:bodyPr anchorCtr="0" anchor="t" bIns="91425" lIns="91425" rIns="91425" tIns="91425"/>
          <a:lstStyle>
            <a:lvl1pPr lvl="0">
              <a:spcBef>
                <a:spcPts val="0"/>
              </a:spcBef>
              <a:buClr>
                <a:schemeClr val="dk2"/>
              </a:buClr>
              <a:buSzPct val="100000"/>
              <a:buNone/>
              <a:defRPr sz="2400">
                <a:solidFill>
                  <a:schemeClr val="dk2"/>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p:nvPr/>
        </p:nvSpPr>
        <p:spPr>
          <a:xfrm>
            <a:off x="0" y="0"/>
            <a:ext cx="9144000" cy="413100"/>
          </a:xfrm>
          <a:prstGeom prst="rect">
            <a:avLst/>
          </a:prstGeom>
          <a:solidFill>
            <a:srgbClr val="F2F2F2"/>
          </a:solidFill>
          <a:ln>
            <a:noFill/>
          </a:ln>
        </p:spPr>
        <p:txBody>
          <a:bodyPr anchorCtr="0" anchor="ctr" bIns="45700" lIns="91425" rIns="91425" tIns="45700">
            <a:noAutofit/>
          </a:bodyPr>
          <a:lstStyle/>
          <a:p>
            <a:pPr lvl="0">
              <a:spcBef>
                <a:spcPts val="0"/>
              </a:spcBef>
              <a:buNone/>
            </a:pPr>
            <a:r>
              <a:t/>
            </a:r>
            <a:endParaRPr/>
          </a:p>
        </p:txBody>
      </p:sp>
      <p:cxnSp>
        <p:nvCxnSpPr>
          <p:cNvPr id="7" name="Shape 7"/>
          <p:cNvCxnSpPr/>
          <p:nvPr/>
        </p:nvCxnSpPr>
        <p:spPr>
          <a:xfrm>
            <a:off x="0" y="413147"/>
            <a:ext cx="9144000" cy="1199"/>
          </a:xfrm>
          <a:prstGeom prst="straightConnector1">
            <a:avLst/>
          </a:prstGeom>
          <a:noFill/>
          <a:ln cap="flat" cmpd="sng" w="12700">
            <a:solidFill>
              <a:srgbClr val="D4D4D4"/>
            </a:solidFill>
            <a:prstDash val="solid"/>
            <a:round/>
            <a:headEnd len="med" w="med" type="none"/>
            <a:tailEnd len="med" w="med" type="none"/>
          </a:ln>
        </p:spPr>
      </p:cxnSp>
      <p:sp>
        <p:nvSpPr>
          <p:cNvPr id="8" name="Shape 8"/>
          <p:cNvSpPr txBox="1"/>
          <p:nvPr>
            <p:ph type="title"/>
          </p:nvPr>
        </p:nvSpPr>
        <p:spPr>
          <a:xfrm>
            <a:off x="375102" y="495297"/>
            <a:ext cx="8229600" cy="649199"/>
          </a:xfrm>
          <a:prstGeom prst="rect">
            <a:avLst/>
          </a:prstGeom>
          <a:noFill/>
          <a:ln>
            <a:noFill/>
          </a:ln>
        </p:spPr>
        <p:txBody>
          <a:bodyPr anchorCtr="0" anchor="t" bIns="91425" lIns="91425" rIns="91425" tIns="91425"/>
          <a:lstStyle>
            <a:lvl1pPr lvl="0">
              <a:spcBef>
                <a:spcPts val="0"/>
              </a:spcBef>
              <a:buClr>
                <a:schemeClr val="dk1"/>
              </a:buClr>
              <a:buSzPct val="100000"/>
              <a:buNone/>
              <a:defRPr sz="2400">
                <a:solidFill>
                  <a:schemeClr val="dk1"/>
                </a:solidFill>
              </a:defRPr>
            </a:lvl1pPr>
            <a:lvl2pPr lvl="1">
              <a:spcBef>
                <a:spcPts val="0"/>
              </a:spcBef>
              <a:buClr>
                <a:schemeClr val="dk1"/>
              </a:buClr>
              <a:buSzPct val="100000"/>
              <a:buNone/>
              <a:defRPr sz="2400">
                <a:solidFill>
                  <a:schemeClr val="dk1"/>
                </a:solidFill>
              </a:defRPr>
            </a:lvl2pPr>
            <a:lvl3pPr lvl="2">
              <a:spcBef>
                <a:spcPts val="0"/>
              </a:spcBef>
              <a:buClr>
                <a:schemeClr val="dk1"/>
              </a:buClr>
              <a:buSzPct val="100000"/>
              <a:buNone/>
              <a:defRPr sz="2400">
                <a:solidFill>
                  <a:schemeClr val="dk1"/>
                </a:solidFill>
              </a:defRPr>
            </a:lvl3pPr>
            <a:lvl4pPr lvl="3">
              <a:spcBef>
                <a:spcPts val="0"/>
              </a:spcBef>
              <a:buClr>
                <a:schemeClr val="dk1"/>
              </a:buClr>
              <a:buSzPct val="100000"/>
              <a:buNone/>
              <a:defRPr sz="2400">
                <a:solidFill>
                  <a:schemeClr val="dk1"/>
                </a:solidFill>
              </a:defRPr>
            </a:lvl4pPr>
            <a:lvl5pPr lvl="4">
              <a:spcBef>
                <a:spcPts val="0"/>
              </a:spcBef>
              <a:buClr>
                <a:schemeClr val="dk1"/>
              </a:buClr>
              <a:buSzPct val="100000"/>
              <a:buNone/>
              <a:defRPr sz="2400">
                <a:solidFill>
                  <a:schemeClr val="dk1"/>
                </a:solidFill>
              </a:defRPr>
            </a:lvl5pPr>
            <a:lvl6pPr lvl="5">
              <a:spcBef>
                <a:spcPts val="0"/>
              </a:spcBef>
              <a:buClr>
                <a:schemeClr val="dk1"/>
              </a:buClr>
              <a:buSzPct val="100000"/>
              <a:buNone/>
              <a:defRPr sz="2400">
                <a:solidFill>
                  <a:schemeClr val="dk1"/>
                </a:solidFill>
              </a:defRPr>
            </a:lvl6pPr>
            <a:lvl7pPr lvl="6">
              <a:spcBef>
                <a:spcPts val="0"/>
              </a:spcBef>
              <a:buClr>
                <a:schemeClr val="dk1"/>
              </a:buClr>
              <a:buSzPct val="100000"/>
              <a:buNone/>
              <a:defRPr sz="2400">
                <a:solidFill>
                  <a:schemeClr val="dk1"/>
                </a:solidFill>
              </a:defRPr>
            </a:lvl7pPr>
            <a:lvl8pPr lvl="7">
              <a:spcBef>
                <a:spcPts val="0"/>
              </a:spcBef>
              <a:buClr>
                <a:schemeClr val="dk1"/>
              </a:buClr>
              <a:buSzPct val="100000"/>
              <a:buNone/>
              <a:defRPr sz="2400">
                <a:solidFill>
                  <a:schemeClr val="dk1"/>
                </a:solidFill>
              </a:defRPr>
            </a:lvl8pPr>
            <a:lvl9pPr lvl="8">
              <a:spcBef>
                <a:spcPts val="0"/>
              </a:spcBef>
              <a:buClr>
                <a:schemeClr val="dk1"/>
              </a:buClr>
              <a:buSzPct val="100000"/>
              <a:buNone/>
              <a:defRPr sz="2400">
                <a:solidFill>
                  <a:schemeClr val="dk1"/>
                </a:solidFill>
              </a:defRPr>
            </a:lvl9pPr>
          </a:lstStyle>
          <a:p/>
        </p:txBody>
      </p:sp>
      <p:sp>
        <p:nvSpPr>
          <p:cNvPr id="9" name="Shape 9"/>
          <p:cNvSpPr/>
          <p:nvPr/>
        </p:nvSpPr>
        <p:spPr>
          <a:xfrm>
            <a:off x="0" y="4727972"/>
            <a:ext cx="9144000" cy="416699"/>
          </a:xfrm>
          <a:prstGeom prst="rect">
            <a:avLst/>
          </a:prstGeom>
          <a:solidFill>
            <a:srgbClr val="F2F2F2"/>
          </a:solidFill>
          <a:ln>
            <a:noFill/>
          </a:ln>
        </p:spPr>
        <p:txBody>
          <a:bodyPr anchorCtr="0" anchor="ctr" bIns="45700" lIns="91425" rIns="91425" tIns="45700">
            <a:noAutofit/>
          </a:bodyPr>
          <a:lstStyle/>
          <a:p>
            <a:pPr lvl="0">
              <a:spcBef>
                <a:spcPts val="0"/>
              </a:spcBef>
              <a:buNone/>
            </a:pPr>
            <a:r>
              <a:t/>
            </a:r>
            <a:endParaRPr/>
          </a:p>
        </p:txBody>
      </p:sp>
      <p:sp>
        <p:nvSpPr>
          <p:cNvPr id="10" name="Shape 10"/>
          <p:cNvSpPr txBox="1"/>
          <p:nvPr/>
        </p:nvSpPr>
        <p:spPr>
          <a:xfrm>
            <a:off x="4987417" y="4850181"/>
            <a:ext cx="3695699" cy="173100"/>
          </a:xfrm>
          <a:prstGeom prst="rect">
            <a:avLst/>
          </a:prstGeom>
          <a:noFill/>
          <a:ln>
            <a:noFill/>
          </a:ln>
        </p:spPr>
        <p:txBody>
          <a:bodyPr anchorCtr="0" anchor="t" bIns="45700" lIns="91425" rIns="91425" tIns="45700">
            <a:noAutofit/>
          </a:bodyPr>
          <a:lstStyle/>
          <a:p>
            <a:pPr lvl="0" algn="r">
              <a:spcBef>
                <a:spcPts val="0"/>
              </a:spcBef>
              <a:buSzPct val="25000"/>
              <a:buNone/>
            </a:pPr>
            <a:r>
              <a:rPr lang="en" sz="900">
                <a:solidFill>
                  <a:schemeClr val="lt2"/>
                </a:solidFill>
              </a:rPr>
              <a:t>Google Confidential and Proprietary</a:t>
            </a:r>
          </a:p>
        </p:txBody>
      </p:sp>
      <p:sp>
        <p:nvSpPr>
          <p:cNvPr id="11" name="Shape 11"/>
          <p:cNvSpPr txBox="1"/>
          <p:nvPr>
            <p:ph idx="1" type="body"/>
          </p:nvPr>
        </p:nvSpPr>
        <p:spPr>
          <a:xfrm>
            <a:off x="375101" y="1253683"/>
            <a:ext cx="8229600" cy="3429000"/>
          </a:xfrm>
          <a:prstGeom prst="rect">
            <a:avLst/>
          </a:prstGeom>
          <a:noFill/>
          <a:ln>
            <a:noFill/>
          </a:ln>
        </p:spPr>
        <p:txBody>
          <a:bodyPr anchorCtr="0" anchor="t" bIns="91425" lIns="91425" rIns="91425" tIns="91425"/>
          <a:lstStyle>
            <a:lvl1pPr lvl="0">
              <a:spcBef>
                <a:spcPts val="0"/>
              </a:spcBef>
              <a:buClr>
                <a:schemeClr val="dk1"/>
              </a:buClr>
              <a:buSzPct val="100000"/>
              <a:defRPr sz="2000">
                <a:solidFill>
                  <a:schemeClr val="dk1"/>
                </a:solidFill>
              </a:defRPr>
            </a:lvl1pPr>
            <a:lvl2pPr lvl="1">
              <a:spcBef>
                <a:spcPts val="360"/>
              </a:spcBef>
              <a:buClr>
                <a:schemeClr val="dk1"/>
              </a:buClr>
              <a:buSzPct val="100000"/>
              <a:defRPr sz="1800">
                <a:solidFill>
                  <a:schemeClr val="dk1"/>
                </a:solidFill>
              </a:defRPr>
            </a:lvl2pPr>
            <a:lvl3pPr lvl="2">
              <a:spcBef>
                <a:spcPts val="320"/>
              </a:spcBef>
              <a:buClr>
                <a:schemeClr val="dk1"/>
              </a:buClr>
              <a:buSzPct val="100000"/>
              <a:defRPr sz="1600">
                <a:solidFill>
                  <a:schemeClr val="dk1"/>
                </a:solidFill>
              </a:defRPr>
            </a:lvl3pPr>
            <a:lvl4pPr lvl="3">
              <a:spcBef>
                <a:spcPts val="320"/>
              </a:spcBef>
              <a:buClr>
                <a:schemeClr val="dk1"/>
              </a:buClr>
              <a:buSzPct val="100000"/>
              <a:defRPr sz="1600">
                <a:solidFill>
                  <a:schemeClr val="dk1"/>
                </a:solidFill>
              </a:defRPr>
            </a:lvl4pPr>
            <a:lvl5pPr lvl="4">
              <a:spcBef>
                <a:spcPts val="280"/>
              </a:spcBef>
              <a:buClr>
                <a:schemeClr val="dk1"/>
              </a:buClr>
              <a:defRPr>
                <a:solidFill>
                  <a:schemeClr val="dk1"/>
                </a:solidFill>
              </a:defRPr>
            </a:lvl5pPr>
            <a:lvl6pPr lvl="5">
              <a:spcBef>
                <a:spcPts val="280"/>
              </a:spcBef>
              <a:buClr>
                <a:schemeClr val="dk1"/>
              </a:buClr>
              <a:defRPr>
                <a:solidFill>
                  <a:schemeClr val="dk1"/>
                </a:solidFill>
              </a:defRPr>
            </a:lvl6pPr>
            <a:lvl7pPr lvl="6">
              <a:spcBef>
                <a:spcPts val="280"/>
              </a:spcBef>
              <a:buClr>
                <a:schemeClr val="dk1"/>
              </a:buClr>
              <a:defRPr>
                <a:solidFill>
                  <a:schemeClr val="dk1"/>
                </a:solidFill>
              </a:defRPr>
            </a:lvl7pPr>
            <a:lvl8pPr lvl="7">
              <a:spcBef>
                <a:spcPts val="280"/>
              </a:spcBef>
              <a:buClr>
                <a:schemeClr val="dk1"/>
              </a:buClr>
              <a:defRPr>
                <a:solidFill>
                  <a:schemeClr val="dk1"/>
                </a:solidFill>
              </a:defRPr>
            </a:lvl8pPr>
            <a:lvl9pPr lvl="8">
              <a:spcBef>
                <a:spcPts val="280"/>
              </a:spcBef>
              <a:buClr>
                <a:schemeClr val="dk1"/>
              </a:buClr>
              <a:defRPr>
                <a:solidFill>
                  <a:schemeClr val="dk1"/>
                </a:solidFill>
              </a:defRPr>
            </a:lvl9pPr>
          </a:lstStyle>
          <a:p/>
        </p:txBody>
      </p:sp>
      <p:cxnSp>
        <p:nvCxnSpPr>
          <p:cNvPr id="12" name="Shape 12"/>
          <p:cNvCxnSpPr/>
          <p:nvPr/>
        </p:nvCxnSpPr>
        <p:spPr>
          <a:xfrm>
            <a:off x="0" y="4727972"/>
            <a:ext cx="9144000" cy="1199"/>
          </a:xfrm>
          <a:prstGeom prst="straightConnector1">
            <a:avLst/>
          </a:prstGeom>
          <a:noFill/>
          <a:ln cap="flat" cmpd="sng" w="12700">
            <a:solidFill>
              <a:srgbClr val="D4D4D4"/>
            </a:solidFill>
            <a:prstDash val="solid"/>
            <a:round/>
            <a:headEnd len="med" w="med" type="none"/>
            <a:tailEnd len="med" w="med" type="none"/>
          </a:ln>
        </p:spPr>
      </p:cxnSp>
      <p:grpSp>
        <p:nvGrpSpPr>
          <p:cNvPr id="13" name="Shape 13"/>
          <p:cNvGrpSpPr/>
          <p:nvPr/>
        </p:nvGrpSpPr>
        <p:grpSpPr>
          <a:xfrm>
            <a:off x="457207" y="95844"/>
            <a:ext cx="824057" cy="273184"/>
            <a:chOff x="457207" y="127792"/>
            <a:chExt cx="1098743" cy="364245"/>
          </a:xfrm>
        </p:grpSpPr>
        <p:grpSp>
          <p:nvGrpSpPr>
            <p:cNvPr id="14" name="Shape 14"/>
            <p:cNvGrpSpPr/>
            <p:nvPr/>
          </p:nvGrpSpPr>
          <p:grpSpPr>
            <a:xfrm>
              <a:off x="457207" y="132759"/>
              <a:ext cx="1054823" cy="359278"/>
              <a:chOff x="247172" y="1685724"/>
              <a:chExt cx="6849503" cy="2332975"/>
            </a:xfrm>
          </p:grpSpPr>
          <p:sp>
            <p:nvSpPr>
              <p:cNvPr id="15" name="Shape 15"/>
              <p:cNvSpPr/>
              <p:nvPr/>
            </p:nvSpPr>
            <p:spPr>
              <a:xfrm>
                <a:off x="4422648" y="2284800"/>
                <a:ext cx="1134825" cy="1733900"/>
              </a:xfrm>
              <a:custGeom>
                <a:pathLst>
                  <a:path extrusionOk="0" h="69356" w="45393">
                    <a:moveTo>
                      <a:pt x="21610" y="3019"/>
                    </a:moveTo>
                    <a:lnTo>
                      <a:pt x="22334" y="3140"/>
                    </a:lnTo>
                    <a:lnTo>
                      <a:pt x="22938" y="3260"/>
                    </a:lnTo>
                    <a:lnTo>
                      <a:pt x="23602" y="3442"/>
                    </a:lnTo>
                    <a:lnTo>
                      <a:pt x="24206" y="3683"/>
                    </a:lnTo>
                    <a:lnTo>
                      <a:pt x="24809" y="3985"/>
                    </a:lnTo>
                    <a:lnTo>
                      <a:pt x="25352" y="4347"/>
                    </a:lnTo>
                    <a:lnTo>
                      <a:pt x="25896" y="4709"/>
                    </a:lnTo>
                    <a:lnTo>
                      <a:pt x="26439" y="5132"/>
                    </a:lnTo>
                    <a:lnTo>
                      <a:pt x="26922" y="5554"/>
                    </a:lnTo>
                    <a:lnTo>
                      <a:pt x="27405" y="6037"/>
                    </a:lnTo>
                    <a:lnTo>
                      <a:pt x="27888" y="6580"/>
                    </a:lnTo>
                    <a:lnTo>
                      <a:pt x="28733" y="7727"/>
                    </a:lnTo>
                    <a:lnTo>
                      <a:pt x="29517" y="8934"/>
                    </a:lnTo>
                    <a:lnTo>
                      <a:pt x="30181" y="10202"/>
                    </a:lnTo>
                    <a:lnTo>
                      <a:pt x="30785" y="11590"/>
                    </a:lnTo>
                    <a:lnTo>
                      <a:pt x="31268" y="12979"/>
                    </a:lnTo>
                    <a:lnTo>
                      <a:pt x="31690" y="14367"/>
                    </a:lnTo>
                    <a:lnTo>
                      <a:pt x="31992" y="15755"/>
                    </a:lnTo>
                    <a:lnTo>
                      <a:pt x="32234" y="17144"/>
                    </a:lnTo>
                    <a:lnTo>
                      <a:pt x="32354" y="18471"/>
                    </a:lnTo>
                    <a:lnTo>
                      <a:pt x="32415" y="19739"/>
                    </a:lnTo>
                    <a:lnTo>
                      <a:pt x="32415" y="20403"/>
                    </a:lnTo>
                    <a:lnTo>
                      <a:pt x="32354" y="21188"/>
                    </a:lnTo>
                    <a:lnTo>
                      <a:pt x="32234" y="22033"/>
                    </a:lnTo>
                    <a:lnTo>
                      <a:pt x="32052" y="22878"/>
                    </a:lnTo>
                    <a:lnTo>
                      <a:pt x="31751" y="23783"/>
                    </a:lnTo>
                    <a:lnTo>
                      <a:pt x="31388" y="24689"/>
                    </a:lnTo>
                    <a:lnTo>
                      <a:pt x="31087" y="25172"/>
                    </a:lnTo>
                    <a:lnTo>
                      <a:pt x="30845" y="25594"/>
                    </a:lnTo>
                    <a:lnTo>
                      <a:pt x="30483" y="26017"/>
                    </a:lnTo>
                    <a:lnTo>
                      <a:pt x="30121" y="26379"/>
                    </a:lnTo>
                    <a:lnTo>
                      <a:pt x="29517" y="26922"/>
                    </a:lnTo>
                    <a:lnTo>
                      <a:pt x="28853" y="27405"/>
                    </a:lnTo>
                    <a:lnTo>
                      <a:pt x="28129" y="27827"/>
                    </a:lnTo>
                    <a:lnTo>
                      <a:pt x="27344" y="28190"/>
                    </a:lnTo>
                    <a:lnTo>
                      <a:pt x="26499" y="28491"/>
                    </a:lnTo>
                    <a:lnTo>
                      <a:pt x="25654" y="28733"/>
                    </a:lnTo>
                    <a:lnTo>
                      <a:pt x="24809" y="28914"/>
                    </a:lnTo>
                    <a:lnTo>
                      <a:pt x="23240" y="28914"/>
                    </a:lnTo>
                    <a:lnTo>
                      <a:pt x="22515" y="28854"/>
                    </a:lnTo>
                    <a:lnTo>
                      <a:pt x="21851" y="28672"/>
                    </a:lnTo>
                    <a:lnTo>
                      <a:pt x="21187" y="28491"/>
                    </a:lnTo>
                    <a:lnTo>
                      <a:pt x="20584" y="28250"/>
                    </a:lnTo>
                    <a:lnTo>
                      <a:pt x="19980" y="27948"/>
                    </a:lnTo>
                    <a:lnTo>
                      <a:pt x="19437" y="27646"/>
                    </a:lnTo>
                    <a:lnTo>
                      <a:pt x="18833" y="27284"/>
                    </a:lnTo>
                    <a:lnTo>
                      <a:pt x="18350" y="26862"/>
                    </a:lnTo>
                    <a:lnTo>
                      <a:pt x="17807" y="26439"/>
                    </a:lnTo>
                    <a:lnTo>
                      <a:pt x="17385" y="25956"/>
                    </a:lnTo>
                    <a:lnTo>
                      <a:pt x="16902" y="25413"/>
                    </a:lnTo>
                    <a:lnTo>
                      <a:pt x="16057" y="24326"/>
                    </a:lnTo>
                    <a:lnTo>
                      <a:pt x="15332" y="23119"/>
                    </a:lnTo>
                    <a:lnTo>
                      <a:pt x="14668" y="21852"/>
                    </a:lnTo>
                    <a:lnTo>
                      <a:pt x="14125" y="20524"/>
                    </a:lnTo>
                    <a:lnTo>
                      <a:pt x="13642" y="19196"/>
                    </a:lnTo>
                    <a:lnTo>
                      <a:pt x="13220" y="17868"/>
                    </a:lnTo>
                    <a:lnTo>
                      <a:pt x="12918" y="16480"/>
                    </a:lnTo>
                    <a:lnTo>
                      <a:pt x="12737" y="15212"/>
                    </a:lnTo>
                    <a:lnTo>
                      <a:pt x="12616" y="13944"/>
                    </a:lnTo>
                    <a:lnTo>
                      <a:pt x="12556" y="12737"/>
                    </a:lnTo>
                    <a:lnTo>
                      <a:pt x="12616" y="11832"/>
                    </a:lnTo>
                    <a:lnTo>
                      <a:pt x="12677" y="10987"/>
                    </a:lnTo>
                    <a:lnTo>
                      <a:pt x="12797" y="10081"/>
                    </a:lnTo>
                    <a:lnTo>
                      <a:pt x="12978" y="9236"/>
                    </a:lnTo>
                    <a:lnTo>
                      <a:pt x="13280" y="8391"/>
                    </a:lnTo>
                    <a:lnTo>
                      <a:pt x="13582" y="7546"/>
                    </a:lnTo>
                    <a:lnTo>
                      <a:pt x="14065" y="6761"/>
                    </a:lnTo>
                    <a:lnTo>
                      <a:pt x="14548" y="6037"/>
                    </a:lnTo>
                    <a:lnTo>
                      <a:pt x="15151" y="5373"/>
                    </a:lnTo>
                    <a:lnTo>
                      <a:pt x="15815" y="4769"/>
                    </a:lnTo>
                    <a:lnTo>
                      <a:pt x="16600" y="4287"/>
                    </a:lnTo>
                    <a:lnTo>
                      <a:pt x="17385" y="3804"/>
                    </a:lnTo>
                    <a:lnTo>
                      <a:pt x="18290" y="3502"/>
                    </a:lnTo>
                    <a:lnTo>
                      <a:pt x="19135" y="3200"/>
                    </a:lnTo>
                    <a:lnTo>
                      <a:pt x="20041" y="3079"/>
                    </a:lnTo>
                    <a:lnTo>
                      <a:pt x="20946" y="3019"/>
                    </a:lnTo>
                    <a:close/>
                    <a:moveTo>
                      <a:pt x="26499" y="43582"/>
                    </a:moveTo>
                    <a:lnTo>
                      <a:pt x="27465" y="43702"/>
                    </a:lnTo>
                    <a:lnTo>
                      <a:pt x="29879" y="45393"/>
                    </a:lnTo>
                    <a:lnTo>
                      <a:pt x="31932" y="46962"/>
                    </a:lnTo>
                    <a:lnTo>
                      <a:pt x="32837" y="47686"/>
                    </a:lnTo>
                    <a:lnTo>
                      <a:pt x="33682" y="48411"/>
                    </a:lnTo>
                    <a:lnTo>
                      <a:pt x="34407" y="49075"/>
                    </a:lnTo>
                    <a:lnTo>
                      <a:pt x="35010" y="49799"/>
                    </a:lnTo>
                    <a:lnTo>
                      <a:pt x="35614" y="50463"/>
                    </a:lnTo>
                    <a:lnTo>
                      <a:pt x="36097" y="51127"/>
                    </a:lnTo>
                    <a:lnTo>
                      <a:pt x="36519" y="51851"/>
                    </a:lnTo>
                    <a:lnTo>
                      <a:pt x="36821" y="52515"/>
                    </a:lnTo>
                    <a:lnTo>
                      <a:pt x="37062" y="53300"/>
                    </a:lnTo>
                    <a:lnTo>
                      <a:pt x="37244" y="54024"/>
                    </a:lnTo>
                    <a:lnTo>
                      <a:pt x="37364" y="54869"/>
                    </a:lnTo>
                    <a:lnTo>
                      <a:pt x="37425" y="55714"/>
                    </a:lnTo>
                    <a:lnTo>
                      <a:pt x="37364" y="56740"/>
                    </a:lnTo>
                    <a:lnTo>
                      <a:pt x="37183" y="57706"/>
                    </a:lnTo>
                    <a:lnTo>
                      <a:pt x="36942" y="58672"/>
                    </a:lnTo>
                    <a:lnTo>
                      <a:pt x="36519" y="59577"/>
                    </a:lnTo>
                    <a:lnTo>
                      <a:pt x="36036" y="60483"/>
                    </a:lnTo>
                    <a:lnTo>
                      <a:pt x="35493" y="61268"/>
                    </a:lnTo>
                    <a:lnTo>
                      <a:pt x="34769" y="62052"/>
                    </a:lnTo>
                    <a:lnTo>
                      <a:pt x="33984" y="62716"/>
                    </a:lnTo>
                    <a:lnTo>
                      <a:pt x="33079" y="63320"/>
                    </a:lnTo>
                    <a:lnTo>
                      <a:pt x="32113" y="63863"/>
                    </a:lnTo>
                    <a:lnTo>
                      <a:pt x="31026" y="64346"/>
                    </a:lnTo>
                    <a:lnTo>
                      <a:pt x="29819" y="64768"/>
                    </a:lnTo>
                    <a:lnTo>
                      <a:pt x="28491" y="65070"/>
                    </a:lnTo>
                    <a:lnTo>
                      <a:pt x="27103" y="65312"/>
                    </a:lnTo>
                    <a:lnTo>
                      <a:pt x="25594" y="65493"/>
                    </a:lnTo>
                    <a:lnTo>
                      <a:pt x="24024" y="65493"/>
                    </a:lnTo>
                    <a:lnTo>
                      <a:pt x="22274" y="65432"/>
                    </a:lnTo>
                    <a:lnTo>
                      <a:pt x="20523" y="65312"/>
                    </a:lnTo>
                    <a:lnTo>
                      <a:pt x="18954" y="65070"/>
                    </a:lnTo>
                    <a:lnTo>
                      <a:pt x="17445" y="64708"/>
                    </a:lnTo>
                    <a:lnTo>
                      <a:pt x="15996" y="64225"/>
                    </a:lnTo>
                    <a:lnTo>
                      <a:pt x="14668" y="63682"/>
                    </a:lnTo>
                    <a:lnTo>
                      <a:pt x="13461" y="63078"/>
                    </a:lnTo>
                    <a:lnTo>
                      <a:pt x="12375" y="62414"/>
                    </a:lnTo>
                    <a:lnTo>
                      <a:pt x="11409" y="61630"/>
                    </a:lnTo>
                    <a:lnTo>
                      <a:pt x="10504" y="60785"/>
                    </a:lnTo>
                    <a:lnTo>
                      <a:pt x="9779" y="59879"/>
                    </a:lnTo>
                    <a:lnTo>
                      <a:pt x="9176" y="58853"/>
                    </a:lnTo>
                    <a:lnTo>
                      <a:pt x="8693" y="57827"/>
                    </a:lnTo>
                    <a:lnTo>
                      <a:pt x="8451" y="57284"/>
                    </a:lnTo>
                    <a:lnTo>
                      <a:pt x="8331" y="56740"/>
                    </a:lnTo>
                    <a:lnTo>
                      <a:pt x="8210" y="56197"/>
                    </a:lnTo>
                    <a:lnTo>
                      <a:pt x="8089" y="55594"/>
                    </a:lnTo>
                    <a:lnTo>
                      <a:pt x="8029" y="54990"/>
                    </a:lnTo>
                    <a:lnTo>
                      <a:pt x="8029" y="54386"/>
                    </a:lnTo>
                    <a:lnTo>
                      <a:pt x="8089" y="53240"/>
                    </a:lnTo>
                    <a:lnTo>
                      <a:pt x="8270" y="52213"/>
                    </a:lnTo>
                    <a:lnTo>
                      <a:pt x="8572" y="51187"/>
                    </a:lnTo>
                    <a:lnTo>
                      <a:pt x="8934" y="50342"/>
                    </a:lnTo>
                    <a:lnTo>
                      <a:pt x="9417" y="49497"/>
                    </a:lnTo>
                    <a:lnTo>
                      <a:pt x="9960" y="48773"/>
                    </a:lnTo>
                    <a:lnTo>
                      <a:pt x="10564" y="48169"/>
                    </a:lnTo>
                    <a:lnTo>
                      <a:pt x="11167" y="47566"/>
                    </a:lnTo>
                    <a:lnTo>
                      <a:pt x="11831" y="47083"/>
                    </a:lnTo>
                    <a:lnTo>
                      <a:pt x="12495" y="46600"/>
                    </a:lnTo>
                    <a:lnTo>
                      <a:pt x="13159" y="46238"/>
                    </a:lnTo>
                    <a:lnTo>
                      <a:pt x="13763" y="45936"/>
                    </a:lnTo>
                    <a:lnTo>
                      <a:pt x="14910" y="45393"/>
                    </a:lnTo>
                    <a:lnTo>
                      <a:pt x="15815" y="45030"/>
                    </a:lnTo>
                    <a:lnTo>
                      <a:pt x="17324" y="44608"/>
                    </a:lnTo>
                    <a:lnTo>
                      <a:pt x="18833" y="44306"/>
                    </a:lnTo>
                    <a:lnTo>
                      <a:pt x="20342" y="44004"/>
                    </a:lnTo>
                    <a:lnTo>
                      <a:pt x="21731" y="43823"/>
                    </a:lnTo>
                    <a:lnTo>
                      <a:pt x="22998" y="43702"/>
                    </a:lnTo>
                    <a:lnTo>
                      <a:pt x="24085" y="43642"/>
                    </a:lnTo>
                    <a:lnTo>
                      <a:pt x="25413" y="43582"/>
                    </a:lnTo>
                    <a:close/>
                    <a:moveTo>
                      <a:pt x="26680" y="1"/>
                    </a:moveTo>
                    <a:lnTo>
                      <a:pt x="24749" y="61"/>
                    </a:lnTo>
                    <a:lnTo>
                      <a:pt x="22757" y="182"/>
                    </a:lnTo>
                    <a:lnTo>
                      <a:pt x="21731" y="303"/>
                    </a:lnTo>
                    <a:lnTo>
                      <a:pt x="20705" y="484"/>
                    </a:lnTo>
                    <a:lnTo>
                      <a:pt x="19678" y="665"/>
                    </a:lnTo>
                    <a:lnTo>
                      <a:pt x="18652" y="906"/>
                    </a:lnTo>
                    <a:lnTo>
                      <a:pt x="17566" y="1208"/>
                    </a:lnTo>
                    <a:lnTo>
                      <a:pt x="16540" y="1570"/>
                    </a:lnTo>
                    <a:lnTo>
                      <a:pt x="15453" y="1932"/>
                    </a:lnTo>
                    <a:lnTo>
                      <a:pt x="14427" y="2415"/>
                    </a:lnTo>
                    <a:lnTo>
                      <a:pt x="13401" y="2959"/>
                    </a:lnTo>
                    <a:lnTo>
                      <a:pt x="12375" y="3562"/>
                    </a:lnTo>
                    <a:lnTo>
                      <a:pt x="11349" y="4226"/>
                    </a:lnTo>
                    <a:lnTo>
                      <a:pt x="10383" y="5011"/>
                    </a:lnTo>
                    <a:lnTo>
                      <a:pt x="9658" y="5675"/>
                    </a:lnTo>
                    <a:lnTo>
                      <a:pt x="8994" y="6339"/>
                    </a:lnTo>
                    <a:lnTo>
                      <a:pt x="8391" y="7003"/>
                    </a:lnTo>
                    <a:lnTo>
                      <a:pt x="7848" y="7727"/>
                    </a:lnTo>
                    <a:lnTo>
                      <a:pt x="7304" y="8512"/>
                    </a:lnTo>
                    <a:lnTo>
                      <a:pt x="6821" y="9236"/>
                    </a:lnTo>
                    <a:lnTo>
                      <a:pt x="6399" y="10021"/>
                    </a:lnTo>
                    <a:lnTo>
                      <a:pt x="5976" y="10806"/>
                    </a:lnTo>
                    <a:lnTo>
                      <a:pt x="5675" y="11590"/>
                    </a:lnTo>
                    <a:lnTo>
                      <a:pt x="5373" y="12375"/>
                    </a:lnTo>
                    <a:lnTo>
                      <a:pt x="5131" y="13220"/>
                    </a:lnTo>
                    <a:lnTo>
                      <a:pt x="4950" y="14005"/>
                    </a:lnTo>
                    <a:lnTo>
                      <a:pt x="4769" y="14789"/>
                    </a:lnTo>
                    <a:lnTo>
                      <a:pt x="4648" y="15634"/>
                    </a:lnTo>
                    <a:lnTo>
                      <a:pt x="4588" y="16419"/>
                    </a:lnTo>
                    <a:lnTo>
                      <a:pt x="4588" y="17204"/>
                    </a:lnTo>
                    <a:lnTo>
                      <a:pt x="4648" y="18532"/>
                    </a:lnTo>
                    <a:lnTo>
                      <a:pt x="4830" y="19860"/>
                    </a:lnTo>
                    <a:lnTo>
                      <a:pt x="5131" y="21127"/>
                    </a:lnTo>
                    <a:lnTo>
                      <a:pt x="5554" y="22455"/>
                    </a:lnTo>
                    <a:lnTo>
                      <a:pt x="6097" y="23663"/>
                    </a:lnTo>
                    <a:lnTo>
                      <a:pt x="6821" y="24870"/>
                    </a:lnTo>
                    <a:lnTo>
                      <a:pt x="7606" y="25956"/>
                    </a:lnTo>
                    <a:lnTo>
                      <a:pt x="8512" y="26982"/>
                    </a:lnTo>
                    <a:lnTo>
                      <a:pt x="9538" y="27948"/>
                    </a:lnTo>
                    <a:lnTo>
                      <a:pt x="10081" y="28431"/>
                    </a:lnTo>
                    <a:lnTo>
                      <a:pt x="10624" y="28854"/>
                    </a:lnTo>
                    <a:lnTo>
                      <a:pt x="11228" y="29216"/>
                    </a:lnTo>
                    <a:lnTo>
                      <a:pt x="11892" y="29578"/>
                    </a:lnTo>
                    <a:lnTo>
                      <a:pt x="12556" y="29940"/>
                    </a:lnTo>
                    <a:lnTo>
                      <a:pt x="13220" y="30242"/>
                    </a:lnTo>
                    <a:lnTo>
                      <a:pt x="13944" y="30544"/>
                    </a:lnTo>
                    <a:lnTo>
                      <a:pt x="14668" y="30785"/>
                    </a:lnTo>
                    <a:lnTo>
                      <a:pt x="15453" y="30966"/>
                    </a:lnTo>
                    <a:lnTo>
                      <a:pt x="16238" y="31147"/>
                    </a:lnTo>
                    <a:lnTo>
                      <a:pt x="17083" y="31328"/>
                    </a:lnTo>
                    <a:lnTo>
                      <a:pt x="17928" y="31389"/>
                    </a:lnTo>
                    <a:lnTo>
                      <a:pt x="18773" y="31449"/>
                    </a:lnTo>
                    <a:lnTo>
                      <a:pt x="19678" y="31509"/>
                    </a:lnTo>
                    <a:lnTo>
                      <a:pt x="21067" y="31449"/>
                    </a:lnTo>
                    <a:lnTo>
                      <a:pt x="22576" y="31328"/>
                    </a:lnTo>
                    <a:lnTo>
                      <a:pt x="22576" y="31328"/>
                    </a:lnTo>
                    <a:lnTo>
                      <a:pt x="22214" y="32113"/>
                    </a:lnTo>
                    <a:lnTo>
                      <a:pt x="21972" y="32898"/>
                    </a:lnTo>
                    <a:lnTo>
                      <a:pt x="21731" y="33803"/>
                    </a:lnTo>
                    <a:lnTo>
                      <a:pt x="21670" y="34286"/>
                    </a:lnTo>
                    <a:lnTo>
                      <a:pt x="21670" y="34829"/>
                    </a:lnTo>
                    <a:lnTo>
                      <a:pt x="21731" y="35855"/>
                    </a:lnTo>
                    <a:lnTo>
                      <a:pt x="21912" y="36761"/>
                    </a:lnTo>
                    <a:lnTo>
                      <a:pt x="22214" y="37606"/>
                    </a:lnTo>
                    <a:lnTo>
                      <a:pt x="22576" y="38391"/>
                    </a:lnTo>
                    <a:lnTo>
                      <a:pt x="22998" y="39115"/>
                    </a:lnTo>
                    <a:lnTo>
                      <a:pt x="23421" y="39779"/>
                    </a:lnTo>
                    <a:lnTo>
                      <a:pt x="24387" y="41047"/>
                    </a:lnTo>
                    <a:lnTo>
                      <a:pt x="22696" y="41167"/>
                    </a:lnTo>
                    <a:lnTo>
                      <a:pt x="20765" y="41348"/>
                    </a:lnTo>
                    <a:lnTo>
                      <a:pt x="18592" y="41590"/>
                    </a:lnTo>
                    <a:lnTo>
                      <a:pt x="16298" y="41952"/>
                    </a:lnTo>
                    <a:lnTo>
                      <a:pt x="15091" y="42193"/>
                    </a:lnTo>
                    <a:lnTo>
                      <a:pt x="13944" y="42435"/>
                    </a:lnTo>
                    <a:lnTo>
                      <a:pt x="12737" y="42797"/>
                    </a:lnTo>
                    <a:lnTo>
                      <a:pt x="11530" y="43159"/>
                    </a:lnTo>
                    <a:lnTo>
                      <a:pt x="10383" y="43582"/>
                    </a:lnTo>
                    <a:lnTo>
                      <a:pt x="9236" y="44065"/>
                    </a:lnTo>
                    <a:lnTo>
                      <a:pt x="8089" y="44608"/>
                    </a:lnTo>
                    <a:lnTo>
                      <a:pt x="7003" y="45211"/>
                    </a:lnTo>
                    <a:lnTo>
                      <a:pt x="6037" y="45815"/>
                    </a:lnTo>
                    <a:lnTo>
                      <a:pt x="5192" y="46479"/>
                    </a:lnTo>
                    <a:lnTo>
                      <a:pt x="4407" y="47143"/>
                    </a:lnTo>
                    <a:lnTo>
                      <a:pt x="3683" y="47867"/>
                    </a:lnTo>
                    <a:lnTo>
                      <a:pt x="3019" y="48531"/>
                    </a:lnTo>
                    <a:lnTo>
                      <a:pt x="2415" y="49256"/>
                    </a:lnTo>
                    <a:lnTo>
                      <a:pt x="1932" y="49980"/>
                    </a:lnTo>
                    <a:lnTo>
                      <a:pt x="1510" y="50765"/>
                    </a:lnTo>
                    <a:lnTo>
                      <a:pt x="1148" y="51489"/>
                    </a:lnTo>
                    <a:lnTo>
                      <a:pt x="785" y="52213"/>
                    </a:lnTo>
                    <a:lnTo>
                      <a:pt x="544" y="52938"/>
                    </a:lnTo>
                    <a:lnTo>
                      <a:pt x="363" y="53662"/>
                    </a:lnTo>
                    <a:lnTo>
                      <a:pt x="182" y="54326"/>
                    </a:lnTo>
                    <a:lnTo>
                      <a:pt x="121" y="55050"/>
                    </a:lnTo>
                    <a:lnTo>
                      <a:pt x="61" y="55714"/>
                    </a:lnTo>
                    <a:lnTo>
                      <a:pt x="1" y="56318"/>
                    </a:lnTo>
                    <a:lnTo>
                      <a:pt x="61" y="56982"/>
                    </a:lnTo>
                    <a:lnTo>
                      <a:pt x="61" y="57586"/>
                    </a:lnTo>
                    <a:lnTo>
                      <a:pt x="182" y="58189"/>
                    </a:lnTo>
                    <a:lnTo>
                      <a:pt x="302" y="58793"/>
                    </a:lnTo>
                    <a:lnTo>
                      <a:pt x="484" y="59396"/>
                    </a:lnTo>
                    <a:lnTo>
                      <a:pt x="665" y="60000"/>
                    </a:lnTo>
                    <a:lnTo>
                      <a:pt x="906" y="60604"/>
                    </a:lnTo>
                    <a:lnTo>
                      <a:pt x="1208" y="61207"/>
                    </a:lnTo>
                    <a:lnTo>
                      <a:pt x="1510" y="61750"/>
                    </a:lnTo>
                    <a:lnTo>
                      <a:pt x="1872" y="62354"/>
                    </a:lnTo>
                    <a:lnTo>
                      <a:pt x="2294" y="62897"/>
                    </a:lnTo>
                    <a:lnTo>
                      <a:pt x="2717" y="63380"/>
                    </a:lnTo>
                    <a:lnTo>
                      <a:pt x="3200" y="63923"/>
                    </a:lnTo>
                    <a:lnTo>
                      <a:pt x="3683" y="64406"/>
                    </a:lnTo>
                    <a:lnTo>
                      <a:pt x="4286" y="64889"/>
                    </a:lnTo>
                    <a:lnTo>
                      <a:pt x="4830" y="65372"/>
                    </a:lnTo>
                    <a:lnTo>
                      <a:pt x="5494" y="65795"/>
                    </a:lnTo>
                    <a:lnTo>
                      <a:pt x="6158" y="66217"/>
                    </a:lnTo>
                    <a:lnTo>
                      <a:pt x="6821" y="66640"/>
                    </a:lnTo>
                    <a:lnTo>
                      <a:pt x="7606" y="67002"/>
                    </a:lnTo>
                    <a:lnTo>
                      <a:pt x="8391" y="67364"/>
                    </a:lnTo>
                    <a:lnTo>
                      <a:pt x="9176" y="67666"/>
                    </a:lnTo>
                    <a:lnTo>
                      <a:pt x="10021" y="67968"/>
                    </a:lnTo>
                    <a:lnTo>
                      <a:pt x="10926" y="68269"/>
                    </a:lnTo>
                    <a:lnTo>
                      <a:pt x="11892" y="68511"/>
                    </a:lnTo>
                    <a:lnTo>
                      <a:pt x="12858" y="68692"/>
                    </a:lnTo>
                    <a:lnTo>
                      <a:pt x="13884" y="68873"/>
                    </a:lnTo>
                    <a:lnTo>
                      <a:pt x="14970" y="69054"/>
                    </a:lnTo>
                    <a:lnTo>
                      <a:pt x="16057" y="69175"/>
                    </a:lnTo>
                    <a:lnTo>
                      <a:pt x="17204" y="69235"/>
                    </a:lnTo>
                    <a:lnTo>
                      <a:pt x="18350" y="69296"/>
                    </a:lnTo>
                    <a:lnTo>
                      <a:pt x="19558" y="69356"/>
                    </a:lnTo>
                    <a:lnTo>
                      <a:pt x="21006" y="69296"/>
                    </a:lnTo>
                    <a:lnTo>
                      <a:pt x="22395" y="69235"/>
                    </a:lnTo>
                    <a:lnTo>
                      <a:pt x="23783" y="69115"/>
                    </a:lnTo>
                    <a:lnTo>
                      <a:pt x="25111" y="68933"/>
                    </a:lnTo>
                    <a:lnTo>
                      <a:pt x="26379" y="68752"/>
                    </a:lnTo>
                    <a:lnTo>
                      <a:pt x="27586" y="68451"/>
                    </a:lnTo>
                    <a:lnTo>
                      <a:pt x="28793" y="68209"/>
                    </a:lnTo>
                    <a:lnTo>
                      <a:pt x="29940" y="67847"/>
                    </a:lnTo>
                    <a:lnTo>
                      <a:pt x="31026" y="67485"/>
                    </a:lnTo>
                    <a:lnTo>
                      <a:pt x="32052" y="67062"/>
                    </a:lnTo>
                    <a:lnTo>
                      <a:pt x="33079" y="66640"/>
                    </a:lnTo>
                    <a:lnTo>
                      <a:pt x="34044" y="66157"/>
                    </a:lnTo>
                    <a:lnTo>
                      <a:pt x="34950" y="65614"/>
                    </a:lnTo>
                    <a:lnTo>
                      <a:pt x="35795" y="65131"/>
                    </a:lnTo>
                    <a:lnTo>
                      <a:pt x="36640" y="64527"/>
                    </a:lnTo>
                    <a:lnTo>
                      <a:pt x="37425" y="63923"/>
                    </a:lnTo>
                    <a:lnTo>
                      <a:pt x="38149" y="63320"/>
                    </a:lnTo>
                    <a:lnTo>
                      <a:pt x="38813" y="62656"/>
                    </a:lnTo>
                    <a:lnTo>
                      <a:pt x="39477" y="62052"/>
                    </a:lnTo>
                    <a:lnTo>
                      <a:pt x="40081" y="61328"/>
                    </a:lnTo>
                    <a:lnTo>
                      <a:pt x="40624" y="60664"/>
                    </a:lnTo>
                    <a:lnTo>
                      <a:pt x="41107" y="59940"/>
                    </a:lnTo>
                    <a:lnTo>
                      <a:pt x="41529" y="59155"/>
                    </a:lnTo>
                    <a:lnTo>
                      <a:pt x="41952" y="58431"/>
                    </a:lnTo>
                    <a:lnTo>
                      <a:pt x="42314" y="57646"/>
                    </a:lnTo>
                    <a:lnTo>
                      <a:pt x="42616" y="56922"/>
                    </a:lnTo>
                    <a:lnTo>
                      <a:pt x="42917" y="56137"/>
                    </a:lnTo>
                    <a:lnTo>
                      <a:pt x="43099" y="55352"/>
                    </a:lnTo>
                    <a:lnTo>
                      <a:pt x="43280" y="54567"/>
                    </a:lnTo>
                    <a:lnTo>
                      <a:pt x="43400" y="53722"/>
                    </a:lnTo>
                    <a:lnTo>
                      <a:pt x="43461" y="52938"/>
                    </a:lnTo>
                    <a:lnTo>
                      <a:pt x="43521" y="52153"/>
                    </a:lnTo>
                    <a:lnTo>
                      <a:pt x="43461" y="51006"/>
                    </a:lnTo>
                    <a:lnTo>
                      <a:pt x="43340" y="49920"/>
                    </a:lnTo>
                    <a:lnTo>
                      <a:pt x="43159" y="48894"/>
                    </a:lnTo>
                    <a:lnTo>
                      <a:pt x="42857" y="47988"/>
                    </a:lnTo>
                    <a:lnTo>
                      <a:pt x="42555" y="47083"/>
                    </a:lnTo>
                    <a:lnTo>
                      <a:pt x="42133" y="46238"/>
                    </a:lnTo>
                    <a:lnTo>
                      <a:pt x="41710" y="45453"/>
                    </a:lnTo>
                    <a:lnTo>
                      <a:pt x="41167" y="44668"/>
                    </a:lnTo>
                    <a:lnTo>
                      <a:pt x="40624" y="43944"/>
                    </a:lnTo>
                    <a:lnTo>
                      <a:pt x="40020" y="43280"/>
                    </a:lnTo>
                    <a:lnTo>
                      <a:pt x="39417" y="42556"/>
                    </a:lnTo>
                    <a:lnTo>
                      <a:pt x="38753" y="41952"/>
                    </a:lnTo>
                    <a:lnTo>
                      <a:pt x="37364" y="40684"/>
                    </a:lnTo>
                    <a:lnTo>
                      <a:pt x="35855" y="39417"/>
                    </a:lnTo>
                    <a:lnTo>
                      <a:pt x="32596" y="36882"/>
                    </a:lnTo>
                    <a:lnTo>
                      <a:pt x="31811" y="36157"/>
                    </a:lnTo>
                    <a:lnTo>
                      <a:pt x="31388" y="35795"/>
                    </a:lnTo>
                    <a:lnTo>
                      <a:pt x="31026" y="35373"/>
                    </a:lnTo>
                    <a:lnTo>
                      <a:pt x="30725" y="34829"/>
                    </a:lnTo>
                    <a:lnTo>
                      <a:pt x="30423" y="34286"/>
                    </a:lnTo>
                    <a:lnTo>
                      <a:pt x="30302" y="33682"/>
                    </a:lnTo>
                    <a:lnTo>
                      <a:pt x="30242" y="32958"/>
                    </a:lnTo>
                    <a:lnTo>
                      <a:pt x="30302" y="32234"/>
                    </a:lnTo>
                    <a:lnTo>
                      <a:pt x="30423" y="31570"/>
                    </a:lnTo>
                    <a:lnTo>
                      <a:pt x="30725" y="30966"/>
                    </a:lnTo>
                    <a:lnTo>
                      <a:pt x="31026" y="30423"/>
                    </a:lnTo>
                    <a:lnTo>
                      <a:pt x="31449" y="29880"/>
                    </a:lnTo>
                    <a:lnTo>
                      <a:pt x="31871" y="29397"/>
                    </a:lnTo>
                    <a:lnTo>
                      <a:pt x="32777" y="28491"/>
                    </a:lnTo>
                    <a:lnTo>
                      <a:pt x="34165" y="27345"/>
                    </a:lnTo>
                    <a:lnTo>
                      <a:pt x="35553" y="26137"/>
                    </a:lnTo>
                    <a:lnTo>
                      <a:pt x="36217" y="25534"/>
                    </a:lnTo>
                    <a:lnTo>
                      <a:pt x="36881" y="24870"/>
                    </a:lnTo>
                    <a:lnTo>
                      <a:pt x="37485" y="24145"/>
                    </a:lnTo>
                    <a:lnTo>
                      <a:pt x="38028" y="23421"/>
                    </a:lnTo>
                    <a:lnTo>
                      <a:pt x="38511" y="22636"/>
                    </a:lnTo>
                    <a:lnTo>
                      <a:pt x="38994" y="21852"/>
                    </a:lnTo>
                    <a:lnTo>
                      <a:pt x="39417" y="20946"/>
                    </a:lnTo>
                    <a:lnTo>
                      <a:pt x="39718" y="19980"/>
                    </a:lnTo>
                    <a:lnTo>
                      <a:pt x="40020" y="19015"/>
                    </a:lnTo>
                    <a:lnTo>
                      <a:pt x="40262" y="17928"/>
                    </a:lnTo>
                    <a:lnTo>
                      <a:pt x="40382" y="16781"/>
                    </a:lnTo>
                    <a:lnTo>
                      <a:pt x="40382" y="15574"/>
                    </a:lnTo>
                    <a:lnTo>
                      <a:pt x="40382" y="14307"/>
                    </a:lnTo>
                    <a:lnTo>
                      <a:pt x="40201" y="13099"/>
                    </a:lnTo>
                    <a:lnTo>
                      <a:pt x="39960" y="12013"/>
                    </a:lnTo>
                    <a:lnTo>
                      <a:pt x="39718" y="10987"/>
                    </a:lnTo>
                    <a:lnTo>
                      <a:pt x="39356" y="10021"/>
                    </a:lnTo>
                    <a:lnTo>
                      <a:pt x="38934" y="9115"/>
                    </a:lnTo>
                    <a:lnTo>
                      <a:pt x="38451" y="8270"/>
                    </a:lnTo>
                    <a:lnTo>
                      <a:pt x="37968" y="7486"/>
                    </a:lnTo>
                    <a:lnTo>
                      <a:pt x="37425" y="6761"/>
                    </a:lnTo>
                    <a:lnTo>
                      <a:pt x="36881" y="6097"/>
                    </a:lnTo>
                    <a:lnTo>
                      <a:pt x="36398" y="5494"/>
                    </a:lnTo>
                    <a:lnTo>
                      <a:pt x="35855" y="4951"/>
                    </a:lnTo>
                    <a:lnTo>
                      <a:pt x="34829" y="4045"/>
                    </a:lnTo>
                    <a:lnTo>
                      <a:pt x="33924" y="3260"/>
                    </a:lnTo>
                    <a:lnTo>
                      <a:pt x="39598" y="3260"/>
                    </a:lnTo>
                    <a:lnTo>
                      <a:pt x="45392" y="1"/>
                    </a:lnTo>
                    <a:close/>
                  </a:path>
                </a:pathLst>
              </a:cu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6" name="Shape 16"/>
              <p:cNvSpPr/>
              <p:nvPr/>
            </p:nvSpPr>
            <p:spPr>
              <a:xfrm>
                <a:off x="3281826" y="2253125"/>
                <a:ext cx="1131800" cy="1088025"/>
              </a:xfrm>
              <a:custGeom>
                <a:pathLst>
                  <a:path extrusionOk="0" h="43521" w="45272">
                    <a:moveTo>
                      <a:pt x="21187" y="2777"/>
                    </a:moveTo>
                    <a:lnTo>
                      <a:pt x="22214" y="2837"/>
                    </a:lnTo>
                    <a:lnTo>
                      <a:pt x="23179" y="2958"/>
                    </a:lnTo>
                    <a:lnTo>
                      <a:pt x="24145" y="3199"/>
                    </a:lnTo>
                    <a:lnTo>
                      <a:pt x="25050" y="3441"/>
                    </a:lnTo>
                    <a:lnTo>
                      <a:pt x="25956" y="3803"/>
                    </a:lnTo>
                    <a:lnTo>
                      <a:pt x="26741" y="4286"/>
                    </a:lnTo>
                    <a:lnTo>
                      <a:pt x="27525" y="4769"/>
                    </a:lnTo>
                    <a:lnTo>
                      <a:pt x="28310" y="5312"/>
                    </a:lnTo>
                    <a:lnTo>
                      <a:pt x="28974" y="5916"/>
                    </a:lnTo>
                    <a:lnTo>
                      <a:pt x="29698" y="6580"/>
                    </a:lnTo>
                    <a:lnTo>
                      <a:pt x="30302" y="7304"/>
                    </a:lnTo>
                    <a:lnTo>
                      <a:pt x="30906" y="8028"/>
                    </a:lnTo>
                    <a:lnTo>
                      <a:pt x="31449" y="8873"/>
                    </a:lnTo>
                    <a:lnTo>
                      <a:pt x="31992" y="9658"/>
                    </a:lnTo>
                    <a:lnTo>
                      <a:pt x="32475" y="10564"/>
                    </a:lnTo>
                    <a:lnTo>
                      <a:pt x="32958" y="11409"/>
                    </a:lnTo>
                    <a:lnTo>
                      <a:pt x="33380" y="12314"/>
                    </a:lnTo>
                    <a:lnTo>
                      <a:pt x="33743" y="13280"/>
                    </a:lnTo>
                    <a:lnTo>
                      <a:pt x="34467" y="15151"/>
                    </a:lnTo>
                    <a:lnTo>
                      <a:pt x="35010" y="17143"/>
                    </a:lnTo>
                    <a:lnTo>
                      <a:pt x="35493" y="19074"/>
                    </a:lnTo>
                    <a:lnTo>
                      <a:pt x="35855" y="20946"/>
                    </a:lnTo>
                    <a:lnTo>
                      <a:pt x="36097" y="22757"/>
                    </a:lnTo>
                    <a:lnTo>
                      <a:pt x="36217" y="24447"/>
                    </a:lnTo>
                    <a:lnTo>
                      <a:pt x="36278" y="26076"/>
                    </a:lnTo>
                    <a:lnTo>
                      <a:pt x="36217" y="27404"/>
                    </a:lnTo>
                    <a:lnTo>
                      <a:pt x="36157" y="28732"/>
                    </a:lnTo>
                    <a:lnTo>
                      <a:pt x="35976" y="30060"/>
                    </a:lnTo>
                    <a:lnTo>
                      <a:pt x="35734" y="31328"/>
                    </a:lnTo>
                    <a:lnTo>
                      <a:pt x="35372" y="32595"/>
                    </a:lnTo>
                    <a:lnTo>
                      <a:pt x="34889" y="33803"/>
                    </a:lnTo>
                    <a:lnTo>
                      <a:pt x="34588" y="34406"/>
                    </a:lnTo>
                    <a:lnTo>
                      <a:pt x="34286" y="35010"/>
                    </a:lnTo>
                    <a:lnTo>
                      <a:pt x="33924" y="35553"/>
                    </a:lnTo>
                    <a:lnTo>
                      <a:pt x="33501" y="36157"/>
                    </a:lnTo>
                    <a:lnTo>
                      <a:pt x="33139" y="36640"/>
                    </a:lnTo>
                    <a:lnTo>
                      <a:pt x="32656" y="37183"/>
                    </a:lnTo>
                    <a:lnTo>
                      <a:pt x="32233" y="37666"/>
                    </a:lnTo>
                    <a:lnTo>
                      <a:pt x="31690" y="38088"/>
                    </a:lnTo>
                    <a:lnTo>
                      <a:pt x="31147" y="38511"/>
                    </a:lnTo>
                    <a:lnTo>
                      <a:pt x="30604" y="38873"/>
                    </a:lnTo>
                    <a:lnTo>
                      <a:pt x="30060" y="39235"/>
                    </a:lnTo>
                    <a:lnTo>
                      <a:pt x="29457" y="39537"/>
                    </a:lnTo>
                    <a:lnTo>
                      <a:pt x="28853" y="39839"/>
                    </a:lnTo>
                    <a:lnTo>
                      <a:pt x="28189" y="40080"/>
                    </a:lnTo>
                    <a:lnTo>
                      <a:pt x="27586" y="40261"/>
                    </a:lnTo>
                    <a:lnTo>
                      <a:pt x="26922" y="40442"/>
                    </a:lnTo>
                    <a:lnTo>
                      <a:pt x="26258" y="40563"/>
                    </a:lnTo>
                    <a:lnTo>
                      <a:pt x="25594" y="40684"/>
                    </a:lnTo>
                    <a:lnTo>
                      <a:pt x="24930" y="40744"/>
                    </a:lnTo>
                    <a:lnTo>
                      <a:pt x="23240" y="40744"/>
                    </a:lnTo>
                    <a:lnTo>
                      <a:pt x="22274" y="40623"/>
                    </a:lnTo>
                    <a:lnTo>
                      <a:pt x="21368" y="40382"/>
                    </a:lnTo>
                    <a:lnTo>
                      <a:pt x="20463" y="40141"/>
                    </a:lnTo>
                    <a:lnTo>
                      <a:pt x="19618" y="39778"/>
                    </a:lnTo>
                    <a:lnTo>
                      <a:pt x="18773" y="39356"/>
                    </a:lnTo>
                    <a:lnTo>
                      <a:pt x="17988" y="38873"/>
                    </a:lnTo>
                    <a:lnTo>
                      <a:pt x="17204" y="38330"/>
                    </a:lnTo>
                    <a:lnTo>
                      <a:pt x="16479" y="37726"/>
                    </a:lnTo>
                    <a:lnTo>
                      <a:pt x="15815" y="37062"/>
                    </a:lnTo>
                    <a:lnTo>
                      <a:pt x="15151" y="36338"/>
                    </a:lnTo>
                    <a:lnTo>
                      <a:pt x="14548" y="35613"/>
                    </a:lnTo>
                    <a:lnTo>
                      <a:pt x="13944" y="34829"/>
                    </a:lnTo>
                    <a:lnTo>
                      <a:pt x="13401" y="33984"/>
                    </a:lnTo>
                    <a:lnTo>
                      <a:pt x="12918" y="33139"/>
                    </a:lnTo>
                    <a:lnTo>
                      <a:pt x="12435" y="32233"/>
                    </a:lnTo>
                    <a:lnTo>
                      <a:pt x="11952" y="31328"/>
                    </a:lnTo>
                    <a:lnTo>
                      <a:pt x="11530" y="30362"/>
                    </a:lnTo>
                    <a:lnTo>
                      <a:pt x="10805" y="28430"/>
                    </a:lnTo>
                    <a:lnTo>
                      <a:pt x="10202" y="26499"/>
                    </a:lnTo>
                    <a:lnTo>
                      <a:pt x="9719" y="24507"/>
                    </a:lnTo>
                    <a:lnTo>
                      <a:pt x="9296" y="22515"/>
                    </a:lnTo>
                    <a:lnTo>
                      <a:pt x="9055" y="20584"/>
                    </a:lnTo>
                    <a:lnTo>
                      <a:pt x="8874" y="18712"/>
                    </a:lnTo>
                    <a:lnTo>
                      <a:pt x="8813" y="16962"/>
                    </a:lnTo>
                    <a:lnTo>
                      <a:pt x="8874" y="15513"/>
                    </a:lnTo>
                    <a:lnTo>
                      <a:pt x="8994" y="14065"/>
                    </a:lnTo>
                    <a:lnTo>
                      <a:pt x="9236" y="12616"/>
                    </a:lnTo>
                    <a:lnTo>
                      <a:pt x="9357" y="11891"/>
                    </a:lnTo>
                    <a:lnTo>
                      <a:pt x="9598" y="11167"/>
                    </a:lnTo>
                    <a:lnTo>
                      <a:pt x="9839" y="10443"/>
                    </a:lnTo>
                    <a:lnTo>
                      <a:pt x="10141" y="9779"/>
                    </a:lnTo>
                    <a:lnTo>
                      <a:pt x="10443" y="9055"/>
                    </a:lnTo>
                    <a:lnTo>
                      <a:pt x="10866" y="8391"/>
                    </a:lnTo>
                    <a:lnTo>
                      <a:pt x="11288" y="7787"/>
                    </a:lnTo>
                    <a:lnTo>
                      <a:pt x="11831" y="7123"/>
                    </a:lnTo>
                    <a:lnTo>
                      <a:pt x="12375" y="6519"/>
                    </a:lnTo>
                    <a:lnTo>
                      <a:pt x="13039" y="5916"/>
                    </a:lnTo>
                    <a:lnTo>
                      <a:pt x="13884" y="5191"/>
                    </a:lnTo>
                    <a:lnTo>
                      <a:pt x="14789" y="4588"/>
                    </a:lnTo>
                    <a:lnTo>
                      <a:pt x="15755" y="4045"/>
                    </a:lnTo>
                    <a:lnTo>
                      <a:pt x="16781" y="3622"/>
                    </a:lnTo>
                    <a:lnTo>
                      <a:pt x="17868" y="3260"/>
                    </a:lnTo>
                    <a:lnTo>
                      <a:pt x="18954" y="3018"/>
                    </a:lnTo>
                    <a:lnTo>
                      <a:pt x="20041" y="2837"/>
                    </a:lnTo>
                    <a:lnTo>
                      <a:pt x="21187" y="2777"/>
                    </a:lnTo>
                    <a:close/>
                    <a:moveTo>
                      <a:pt x="22274" y="0"/>
                    </a:moveTo>
                    <a:lnTo>
                      <a:pt x="21006" y="121"/>
                    </a:lnTo>
                    <a:lnTo>
                      <a:pt x="19799" y="242"/>
                    </a:lnTo>
                    <a:lnTo>
                      <a:pt x="18592" y="423"/>
                    </a:lnTo>
                    <a:lnTo>
                      <a:pt x="17385" y="725"/>
                    </a:lnTo>
                    <a:lnTo>
                      <a:pt x="16238" y="1026"/>
                    </a:lnTo>
                    <a:lnTo>
                      <a:pt x="15151" y="1328"/>
                    </a:lnTo>
                    <a:lnTo>
                      <a:pt x="14065" y="1751"/>
                    </a:lnTo>
                    <a:lnTo>
                      <a:pt x="12978" y="2234"/>
                    </a:lnTo>
                    <a:lnTo>
                      <a:pt x="11952" y="2717"/>
                    </a:lnTo>
                    <a:lnTo>
                      <a:pt x="10986" y="3260"/>
                    </a:lnTo>
                    <a:lnTo>
                      <a:pt x="10021" y="3803"/>
                    </a:lnTo>
                    <a:lnTo>
                      <a:pt x="9115" y="4467"/>
                    </a:lnTo>
                    <a:lnTo>
                      <a:pt x="8270" y="5131"/>
                    </a:lnTo>
                    <a:lnTo>
                      <a:pt x="7425" y="5795"/>
                    </a:lnTo>
                    <a:lnTo>
                      <a:pt x="6580" y="6580"/>
                    </a:lnTo>
                    <a:lnTo>
                      <a:pt x="5856" y="7304"/>
                    </a:lnTo>
                    <a:lnTo>
                      <a:pt x="5131" y="8149"/>
                    </a:lnTo>
                    <a:lnTo>
                      <a:pt x="4467" y="8994"/>
                    </a:lnTo>
                    <a:lnTo>
                      <a:pt x="3803" y="9839"/>
                    </a:lnTo>
                    <a:lnTo>
                      <a:pt x="3260" y="10745"/>
                    </a:lnTo>
                    <a:lnTo>
                      <a:pt x="2717" y="11650"/>
                    </a:lnTo>
                    <a:lnTo>
                      <a:pt x="2174" y="12616"/>
                    </a:lnTo>
                    <a:lnTo>
                      <a:pt x="1751" y="13582"/>
                    </a:lnTo>
                    <a:lnTo>
                      <a:pt x="1329" y="14608"/>
                    </a:lnTo>
                    <a:lnTo>
                      <a:pt x="1027" y="15574"/>
                    </a:lnTo>
                    <a:lnTo>
                      <a:pt x="725" y="16660"/>
                    </a:lnTo>
                    <a:lnTo>
                      <a:pt x="483" y="17686"/>
                    </a:lnTo>
                    <a:lnTo>
                      <a:pt x="242" y="18773"/>
                    </a:lnTo>
                    <a:lnTo>
                      <a:pt x="121" y="19859"/>
                    </a:lnTo>
                    <a:lnTo>
                      <a:pt x="61" y="20946"/>
                    </a:lnTo>
                    <a:lnTo>
                      <a:pt x="1" y="22032"/>
                    </a:lnTo>
                    <a:lnTo>
                      <a:pt x="61" y="22998"/>
                    </a:lnTo>
                    <a:lnTo>
                      <a:pt x="121" y="23964"/>
                    </a:lnTo>
                    <a:lnTo>
                      <a:pt x="242" y="24930"/>
                    </a:lnTo>
                    <a:lnTo>
                      <a:pt x="363" y="25895"/>
                    </a:lnTo>
                    <a:lnTo>
                      <a:pt x="604" y="26861"/>
                    </a:lnTo>
                    <a:lnTo>
                      <a:pt x="846" y="27827"/>
                    </a:lnTo>
                    <a:lnTo>
                      <a:pt x="1087" y="28732"/>
                    </a:lnTo>
                    <a:lnTo>
                      <a:pt x="1449" y="29698"/>
                    </a:lnTo>
                    <a:lnTo>
                      <a:pt x="1811" y="30603"/>
                    </a:lnTo>
                    <a:lnTo>
                      <a:pt x="2234" y="31509"/>
                    </a:lnTo>
                    <a:lnTo>
                      <a:pt x="2717" y="32414"/>
                    </a:lnTo>
                    <a:lnTo>
                      <a:pt x="3200" y="33320"/>
                    </a:lnTo>
                    <a:lnTo>
                      <a:pt x="3743" y="34165"/>
                    </a:lnTo>
                    <a:lnTo>
                      <a:pt x="4347" y="35010"/>
                    </a:lnTo>
                    <a:lnTo>
                      <a:pt x="5011" y="35795"/>
                    </a:lnTo>
                    <a:lnTo>
                      <a:pt x="5675" y="36579"/>
                    </a:lnTo>
                    <a:lnTo>
                      <a:pt x="6399" y="37364"/>
                    </a:lnTo>
                    <a:lnTo>
                      <a:pt x="7184" y="38088"/>
                    </a:lnTo>
                    <a:lnTo>
                      <a:pt x="7968" y="38752"/>
                    </a:lnTo>
                    <a:lnTo>
                      <a:pt x="8813" y="39416"/>
                    </a:lnTo>
                    <a:lnTo>
                      <a:pt x="9719" y="40020"/>
                    </a:lnTo>
                    <a:lnTo>
                      <a:pt x="10624" y="40563"/>
                    </a:lnTo>
                    <a:lnTo>
                      <a:pt x="11590" y="41106"/>
                    </a:lnTo>
                    <a:lnTo>
                      <a:pt x="12616" y="41589"/>
                    </a:lnTo>
                    <a:lnTo>
                      <a:pt x="13703" y="42012"/>
                    </a:lnTo>
                    <a:lnTo>
                      <a:pt x="14789" y="42374"/>
                    </a:lnTo>
                    <a:lnTo>
                      <a:pt x="15936" y="42736"/>
                    </a:lnTo>
                    <a:lnTo>
                      <a:pt x="17083" y="42978"/>
                    </a:lnTo>
                    <a:lnTo>
                      <a:pt x="18290" y="43219"/>
                    </a:lnTo>
                    <a:lnTo>
                      <a:pt x="19558" y="43340"/>
                    </a:lnTo>
                    <a:lnTo>
                      <a:pt x="20825" y="43460"/>
                    </a:lnTo>
                    <a:lnTo>
                      <a:pt x="22153" y="43521"/>
                    </a:lnTo>
                    <a:lnTo>
                      <a:pt x="23541" y="43460"/>
                    </a:lnTo>
                    <a:lnTo>
                      <a:pt x="24869" y="43340"/>
                    </a:lnTo>
                    <a:lnTo>
                      <a:pt x="26197" y="43219"/>
                    </a:lnTo>
                    <a:lnTo>
                      <a:pt x="27405" y="42978"/>
                    </a:lnTo>
                    <a:lnTo>
                      <a:pt x="28612" y="42676"/>
                    </a:lnTo>
                    <a:lnTo>
                      <a:pt x="29819" y="42374"/>
                    </a:lnTo>
                    <a:lnTo>
                      <a:pt x="30966" y="42012"/>
                    </a:lnTo>
                    <a:lnTo>
                      <a:pt x="32052" y="41529"/>
                    </a:lnTo>
                    <a:lnTo>
                      <a:pt x="33079" y="41046"/>
                    </a:lnTo>
                    <a:lnTo>
                      <a:pt x="34105" y="40503"/>
                    </a:lnTo>
                    <a:lnTo>
                      <a:pt x="35070" y="39959"/>
                    </a:lnTo>
                    <a:lnTo>
                      <a:pt x="35976" y="39356"/>
                    </a:lnTo>
                    <a:lnTo>
                      <a:pt x="36881" y="38692"/>
                    </a:lnTo>
                    <a:lnTo>
                      <a:pt x="37726" y="37968"/>
                    </a:lnTo>
                    <a:lnTo>
                      <a:pt x="38511" y="37243"/>
                    </a:lnTo>
                    <a:lnTo>
                      <a:pt x="39296" y="36459"/>
                    </a:lnTo>
                    <a:lnTo>
                      <a:pt x="39960" y="35674"/>
                    </a:lnTo>
                    <a:lnTo>
                      <a:pt x="40624" y="34829"/>
                    </a:lnTo>
                    <a:lnTo>
                      <a:pt x="41288" y="33984"/>
                    </a:lnTo>
                    <a:lnTo>
                      <a:pt x="41831" y="33139"/>
                    </a:lnTo>
                    <a:lnTo>
                      <a:pt x="42374" y="32233"/>
                    </a:lnTo>
                    <a:lnTo>
                      <a:pt x="42857" y="31267"/>
                    </a:lnTo>
                    <a:lnTo>
                      <a:pt x="43340" y="30362"/>
                    </a:lnTo>
                    <a:lnTo>
                      <a:pt x="43702" y="29396"/>
                    </a:lnTo>
                    <a:lnTo>
                      <a:pt x="44064" y="28430"/>
                    </a:lnTo>
                    <a:lnTo>
                      <a:pt x="44366" y="27465"/>
                    </a:lnTo>
                    <a:lnTo>
                      <a:pt x="44668" y="26439"/>
                    </a:lnTo>
                    <a:lnTo>
                      <a:pt x="44849" y="25473"/>
                    </a:lnTo>
                    <a:lnTo>
                      <a:pt x="45030" y="24447"/>
                    </a:lnTo>
                    <a:lnTo>
                      <a:pt x="45151" y="23420"/>
                    </a:lnTo>
                    <a:lnTo>
                      <a:pt x="45211" y="22455"/>
                    </a:lnTo>
                    <a:lnTo>
                      <a:pt x="45271" y="21429"/>
                    </a:lnTo>
                    <a:lnTo>
                      <a:pt x="45211" y="20402"/>
                    </a:lnTo>
                    <a:lnTo>
                      <a:pt x="45151" y="19376"/>
                    </a:lnTo>
                    <a:lnTo>
                      <a:pt x="45030" y="18350"/>
                    </a:lnTo>
                    <a:lnTo>
                      <a:pt x="44849" y="17324"/>
                    </a:lnTo>
                    <a:lnTo>
                      <a:pt x="44668" y="16358"/>
                    </a:lnTo>
                    <a:lnTo>
                      <a:pt x="44366" y="15332"/>
                    </a:lnTo>
                    <a:lnTo>
                      <a:pt x="44064" y="14366"/>
                    </a:lnTo>
                    <a:lnTo>
                      <a:pt x="43762" y="13461"/>
                    </a:lnTo>
                    <a:lnTo>
                      <a:pt x="43340" y="12495"/>
                    </a:lnTo>
                    <a:lnTo>
                      <a:pt x="42917" y="11590"/>
                    </a:lnTo>
                    <a:lnTo>
                      <a:pt x="42435" y="10684"/>
                    </a:lnTo>
                    <a:lnTo>
                      <a:pt x="41891" y="9779"/>
                    </a:lnTo>
                    <a:lnTo>
                      <a:pt x="41348" y="8934"/>
                    </a:lnTo>
                    <a:lnTo>
                      <a:pt x="40744" y="8149"/>
                    </a:lnTo>
                    <a:lnTo>
                      <a:pt x="40080" y="7364"/>
                    </a:lnTo>
                    <a:lnTo>
                      <a:pt x="39416" y="6580"/>
                    </a:lnTo>
                    <a:lnTo>
                      <a:pt x="38692" y="5855"/>
                    </a:lnTo>
                    <a:lnTo>
                      <a:pt x="37907" y="5131"/>
                    </a:lnTo>
                    <a:lnTo>
                      <a:pt x="37123" y="4467"/>
                    </a:lnTo>
                    <a:lnTo>
                      <a:pt x="36278" y="3863"/>
                    </a:lnTo>
                    <a:lnTo>
                      <a:pt x="35433" y="3260"/>
                    </a:lnTo>
                    <a:lnTo>
                      <a:pt x="34467" y="2717"/>
                    </a:lnTo>
                    <a:lnTo>
                      <a:pt x="33561" y="2234"/>
                    </a:lnTo>
                    <a:lnTo>
                      <a:pt x="32596" y="1811"/>
                    </a:lnTo>
                    <a:lnTo>
                      <a:pt x="31569" y="1389"/>
                    </a:lnTo>
                    <a:lnTo>
                      <a:pt x="30483" y="1026"/>
                    </a:lnTo>
                    <a:lnTo>
                      <a:pt x="29396" y="725"/>
                    </a:lnTo>
                    <a:lnTo>
                      <a:pt x="28310" y="483"/>
                    </a:lnTo>
                    <a:lnTo>
                      <a:pt x="27163" y="242"/>
                    </a:lnTo>
                    <a:lnTo>
                      <a:pt x="26016" y="121"/>
                    </a:lnTo>
                    <a:lnTo>
                      <a:pt x="24809" y="0"/>
                    </a:lnTo>
                    <a:close/>
                  </a:path>
                </a:pathLst>
              </a:cu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7" name="Shape 17"/>
              <p:cNvSpPr/>
              <p:nvPr/>
            </p:nvSpPr>
            <p:spPr>
              <a:xfrm>
                <a:off x="2006699" y="2253125"/>
                <a:ext cx="1131800" cy="1088025"/>
              </a:xfrm>
              <a:custGeom>
                <a:pathLst>
                  <a:path extrusionOk="0" h="43521" w="45272">
                    <a:moveTo>
                      <a:pt x="21187" y="2777"/>
                    </a:moveTo>
                    <a:lnTo>
                      <a:pt x="22213" y="2837"/>
                    </a:lnTo>
                    <a:lnTo>
                      <a:pt x="23239" y="2958"/>
                    </a:lnTo>
                    <a:lnTo>
                      <a:pt x="24145" y="3199"/>
                    </a:lnTo>
                    <a:lnTo>
                      <a:pt x="25050" y="3441"/>
                    </a:lnTo>
                    <a:lnTo>
                      <a:pt x="25956" y="3803"/>
                    </a:lnTo>
                    <a:lnTo>
                      <a:pt x="26740" y="4286"/>
                    </a:lnTo>
                    <a:lnTo>
                      <a:pt x="27525" y="4769"/>
                    </a:lnTo>
                    <a:lnTo>
                      <a:pt x="28310" y="5312"/>
                    </a:lnTo>
                    <a:lnTo>
                      <a:pt x="28974" y="5916"/>
                    </a:lnTo>
                    <a:lnTo>
                      <a:pt x="29698" y="6580"/>
                    </a:lnTo>
                    <a:lnTo>
                      <a:pt x="30302" y="7304"/>
                    </a:lnTo>
                    <a:lnTo>
                      <a:pt x="30905" y="8028"/>
                    </a:lnTo>
                    <a:lnTo>
                      <a:pt x="31449" y="8873"/>
                    </a:lnTo>
                    <a:lnTo>
                      <a:pt x="31992" y="9658"/>
                    </a:lnTo>
                    <a:lnTo>
                      <a:pt x="32475" y="10564"/>
                    </a:lnTo>
                    <a:lnTo>
                      <a:pt x="32958" y="11409"/>
                    </a:lnTo>
                    <a:lnTo>
                      <a:pt x="33380" y="12314"/>
                    </a:lnTo>
                    <a:lnTo>
                      <a:pt x="33742" y="13280"/>
                    </a:lnTo>
                    <a:lnTo>
                      <a:pt x="34467" y="15151"/>
                    </a:lnTo>
                    <a:lnTo>
                      <a:pt x="35010" y="17143"/>
                    </a:lnTo>
                    <a:lnTo>
                      <a:pt x="35493" y="19074"/>
                    </a:lnTo>
                    <a:lnTo>
                      <a:pt x="35855" y="20946"/>
                    </a:lnTo>
                    <a:lnTo>
                      <a:pt x="36096" y="22757"/>
                    </a:lnTo>
                    <a:lnTo>
                      <a:pt x="36217" y="24447"/>
                    </a:lnTo>
                    <a:lnTo>
                      <a:pt x="36277" y="26076"/>
                    </a:lnTo>
                    <a:lnTo>
                      <a:pt x="36217" y="27404"/>
                    </a:lnTo>
                    <a:lnTo>
                      <a:pt x="36157" y="28732"/>
                    </a:lnTo>
                    <a:lnTo>
                      <a:pt x="35976" y="30060"/>
                    </a:lnTo>
                    <a:lnTo>
                      <a:pt x="35734" y="31328"/>
                    </a:lnTo>
                    <a:lnTo>
                      <a:pt x="35372" y="32595"/>
                    </a:lnTo>
                    <a:lnTo>
                      <a:pt x="34889" y="33803"/>
                    </a:lnTo>
                    <a:lnTo>
                      <a:pt x="34587" y="34406"/>
                    </a:lnTo>
                    <a:lnTo>
                      <a:pt x="34286" y="35010"/>
                    </a:lnTo>
                    <a:lnTo>
                      <a:pt x="33923" y="35553"/>
                    </a:lnTo>
                    <a:lnTo>
                      <a:pt x="33561" y="36157"/>
                    </a:lnTo>
                    <a:lnTo>
                      <a:pt x="33139" y="36640"/>
                    </a:lnTo>
                    <a:lnTo>
                      <a:pt x="32716" y="37183"/>
                    </a:lnTo>
                    <a:lnTo>
                      <a:pt x="32233" y="37666"/>
                    </a:lnTo>
                    <a:lnTo>
                      <a:pt x="31690" y="38088"/>
                    </a:lnTo>
                    <a:lnTo>
                      <a:pt x="31207" y="38511"/>
                    </a:lnTo>
                    <a:lnTo>
                      <a:pt x="30603" y="38873"/>
                    </a:lnTo>
                    <a:lnTo>
                      <a:pt x="30060" y="39235"/>
                    </a:lnTo>
                    <a:lnTo>
                      <a:pt x="29457" y="39537"/>
                    </a:lnTo>
                    <a:lnTo>
                      <a:pt x="28853" y="39839"/>
                    </a:lnTo>
                    <a:lnTo>
                      <a:pt x="28189" y="40080"/>
                    </a:lnTo>
                    <a:lnTo>
                      <a:pt x="27585" y="40261"/>
                    </a:lnTo>
                    <a:lnTo>
                      <a:pt x="26921" y="40442"/>
                    </a:lnTo>
                    <a:lnTo>
                      <a:pt x="26257" y="40563"/>
                    </a:lnTo>
                    <a:lnTo>
                      <a:pt x="25594" y="40684"/>
                    </a:lnTo>
                    <a:lnTo>
                      <a:pt x="24930" y="40744"/>
                    </a:lnTo>
                    <a:lnTo>
                      <a:pt x="23239" y="40744"/>
                    </a:lnTo>
                    <a:lnTo>
                      <a:pt x="22274" y="40623"/>
                    </a:lnTo>
                    <a:lnTo>
                      <a:pt x="21368" y="40382"/>
                    </a:lnTo>
                    <a:lnTo>
                      <a:pt x="20463" y="40141"/>
                    </a:lnTo>
                    <a:lnTo>
                      <a:pt x="19618" y="39778"/>
                    </a:lnTo>
                    <a:lnTo>
                      <a:pt x="18773" y="39356"/>
                    </a:lnTo>
                    <a:lnTo>
                      <a:pt x="17988" y="38873"/>
                    </a:lnTo>
                    <a:lnTo>
                      <a:pt x="17203" y="38330"/>
                    </a:lnTo>
                    <a:lnTo>
                      <a:pt x="16479" y="37726"/>
                    </a:lnTo>
                    <a:lnTo>
                      <a:pt x="15815" y="37062"/>
                    </a:lnTo>
                    <a:lnTo>
                      <a:pt x="15151" y="36338"/>
                    </a:lnTo>
                    <a:lnTo>
                      <a:pt x="14547" y="35613"/>
                    </a:lnTo>
                    <a:lnTo>
                      <a:pt x="14004" y="34829"/>
                    </a:lnTo>
                    <a:lnTo>
                      <a:pt x="13401" y="33984"/>
                    </a:lnTo>
                    <a:lnTo>
                      <a:pt x="12918" y="33139"/>
                    </a:lnTo>
                    <a:lnTo>
                      <a:pt x="12435" y="32233"/>
                    </a:lnTo>
                    <a:lnTo>
                      <a:pt x="12012" y="31328"/>
                    </a:lnTo>
                    <a:lnTo>
                      <a:pt x="11590" y="30362"/>
                    </a:lnTo>
                    <a:lnTo>
                      <a:pt x="10805" y="28430"/>
                    </a:lnTo>
                    <a:lnTo>
                      <a:pt x="10201" y="26499"/>
                    </a:lnTo>
                    <a:lnTo>
                      <a:pt x="9719" y="24507"/>
                    </a:lnTo>
                    <a:lnTo>
                      <a:pt x="9296" y="22515"/>
                    </a:lnTo>
                    <a:lnTo>
                      <a:pt x="9055" y="20584"/>
                    </a:lnTo>
                    <a:lnTo>
                      <a:pt x="8873" y="18712"/>
                    </a:lnTo>
                    <a:lnTo>
                      <a:pt x="8813" y="16962"/>
                    </a:lnTo>
                    <a:lnTo>
                      <a:pt x="8873" y="15513"/>
                    </a:lnTo>
                    <a:lnTo>
                      <a:pt x="8994" y="14065"/>
                    </a:lnTo>
                    <a:lnTo>
                      <a:pt x="9236" y="12616"/>
                    </a:lnTo>
                    <a:lnTo>
                      <a:pt x="9417" y="11891"/>
                    </a:lnTo>
                    <a:lnTo>
                      <a:pt x="9598" y="11167"/>
                    </a:lnTo>
                    <a:lnTo>
                      <a:pt x="9839" y="10443"/>
                    </a:lnTo>
                    <a:lnTo>
                      <a:pt x="10141" y="9779"/>
                    </a:lnTo>
                    <a:lnTo>
                      <a:pt x="10443" y="9055"/>
                    </a:lnTo>
                    <a:lnTo>
                      <a:pt x="10865" y="8391"/>
                    </a:lnTo>
                    <a:lnTo>
                      <a:pt x="11288" y="7787"/>
                    </a:lnTo>
                    <a:lnTo>
                      <a:pt x="11831" y="7123"/>
                    </a:lnTo>
                    <a:lnTo>
                      <a:pt x="12374" y="6519"/>
                    </a:lnTo>
                    <a:lnTo>
                      <a:pt x="13038" y="5916"/>
                    </a:lnTo>
                    <a:lnTo>
                      <a:pt x="13883" y="5191"/>
                    </a:lnTo>
                    <a:lnTo>
                      <a:pt x="14789" y="4588"/>
                    </a:lnTo>
                    <a:lnTo>
                      <a:pt x="15755" y="4045"/>
                    </a:lnTo>
                    <a:lnTo>
                      <a:pt x="16781" y="3622"/>
                    </a:lnTo>
                    <a:lnTo>
                      <a:pt x="17867" y="3260"/>
                    </a:lnTo>
                    <a:lnTo>
                      <a:pt x="18954" y="3018"/>
                    </a:lnTo>
                    <a:lnTo>
                      <a:pt x="20040" y="2837"/>
                    </a:lnTo>
                    <a:lnTo>
                      <a:pt x="21187" y="2777"/>
                    </a:lnTo>
                    <a:close/>
                    <a:moveTo>
                      <a:pt x="22274" y="0"/>
                    </a:moveTo>
                    <a:lnTo>
                      <a:pt x="21006" y="121"/>
                    </a:lnTo>
                    <a:lnTo>
                      <a:pt x="19799" y="242"/>
                    </a:lnTo>
                    <a:lnTo>
                      <a:pt x="18592" y="423"/>
                    </a:lnTo>
                    <a:lnTo>
                      <a:pt x="17384" y="725"/>
                    </a:lnTo>
                    <a:lnTo>
                      <a:pt x="16238" y="1026"/>
                    </a:lnTo>
                    <a:lnTo>
                      <a:pt x="15151" y="1328"/>
                    </a:lnTo>
                    <a:lnTo>
                      <a:pt x="14065" y="1751"/>
                    </a:lnTo>
                    <a:lnTo>
                      <a:pt x="12978" y="2234"/>
                    </a:lnTo>
                    <a:lnTo>
                      <a:pt x="11952" y="2717"/>
                    </a:lnTo>
                    <a:lnTo>
                      <a:pt x="10986" y="3260"/>
                    </a:lnTo>
                    <a:lnTo>
                      <a:pt x="10020" y="3803"/>
                    </a:lnTo>
                    <a:lnTo>
                      <a:pt x="9115" y="4467"/>
                    </a:lnTo>
                    <a:lnTo>
                      <a:pt x="8270" y="5131"/>
                    </a:lnTo>
                    <a:lnTo>
                      <a:pt x="7425" y="5795"/>
                    </a:lnTo>
                    <a:lnTo>
                      <a:pt x="6580" y="6580"/>
                    </a:lnTo>
                    <a:lnTo>
                      <a:pt x="5855" y="7304"/>
                    </a:lnTo>
                    <a:lnTo>
                      <a:pt x="5131" y="8149"/>
                    </a:lnTo>
                    <a:lnTo>
                      <a:pt x="4467" y="8994"/>
                    </a:lnTo>
                    <a:lnTo>
                      <a:pt x="3803" y="9839"/>
                    </a:lnTo>
                    <a:lnTo>
                      <a:pt x="3260" y="10745"/>
                    </a:lnTo>
                    <a:lnTo>
                      <a:pt x="2717" y="11650"/>
                    </a:lnTo>
                    <a:lnTo>
                      <a:pt x="2173" y="12616"/>
                    </a:lnTo>
                    <a:lnTo>
                      <a:pt x="1751" y="13582"/>
                    </a:lnTo>
                    <a:lnTo>
                      <a:pt x="1328" y="14608"/>
                    </a:lnTo>
                    <a:lnTo>
                      <a:pt x="1026" y="15574"/>
                    </a:lnTo>
                    <a:lnTo>
                      <a:pt x="725" y="16660"/>
                    </a:lnTo>
                    <a:lnTo>
                      <a:pt x="483" y="17686"/>
                    </a:lnTo>
                    <a:lnTo>
                      <a:pt x="302" y="18773"/>
                    </a:lnTo>
                    <a:lnTo>
                      <a:pt x="121" y="19859"/>
                    </a:lnTo>
                    <a:lnTo>
                      <a:pt x="61" y="20946"/>
                    </a:lnTo>
                    <a:lnTo>
                      <a:pt x="0" y="22032"/>
                    </a:lnTo>
                    <a:lnTo>
                      <a:pt x="61" y="22998"/>
                    </a:lnTo>
                    <a:lnTo>
                      <a:pt x="121" y="23964"/>
                    </a:lnTo>
                    <a:lnTo>
                      <a:pt x="242" y="24930"/>
                    </a:lnTo>
                    <a:lnTo>
                      <a:pt x="363" y="25895"/>
                    </a:lnTo>
                    <a:lnTo>
                      <a:pt x="604" y="26861"/>
                    </a:lnTo>
                    <a:lnTo>
                      <a:pt x="845" y="27827"/>
                    </a:lnTo>
                    <a:lnTo>
                      <a:pt x="1147" y="28732"/>
                    </a:lnTo>
                    <a:lnTo>
                      <a:pt x="1449" y="29698"/>
                    </a:lnTo>
                    <a:lnTo>
                      <a:pt x="1811" y="30603"/>
                    </a:lnTo>
                    <a:lnTo>
                      <a:pt x="2234" y="31509"/>
                    </a:lnTo>
                    <a:lnTo>
                      <a:pt x="2717" y="32414"/>
                    </a:lnTo>
                    <a:lnTo>
                      <a:pt x="3199" y="33320"/>
                    </a:lnTo>
                    <a:lnTo>
                      <a:pt x="3803" y="34165"/>
                    </a:lnTo>
                    <a:lnTo>
                      <a:pt x="4346" y="35010"/>
                    </a:lnTo>
                    <a:lnTo>
                      <a:pt x="5010" y="35795"/>
                    </a:lnTo>
                    <a:lnTo>
                      <a:pt x="5674" y="36579"/>
                    </a:lnTo>
                    <a:lnTo>
                      <a:pt x="6399" y="37364"/>
                    </a:lnTo>
                    <a:lnTo>
                      <a:pt x="7183" y="38088"/>
                    </a:lnTo>
                    <a:lnTo>
                      <a:pt x="7968" y="38752"/>
                    </a:lnTo>
                    <a:lnTo>
                      <a:pt x="8813" y="39416"/>
                    </a:lnTo>
                    <a:lnTo>
                      <a:pt x="9719" y="40020"/>
                    </a:lnTo>
                    <a:lnTo>
                      <a:pt x="10624" y="40563"/>
                    </a:lnTo>
                    <a:lnTo>
                      <a:pt x="11590" y="41106"/>
                    </a:lnTo>
                    <a:lnTo>
                      <a:pt x="12616" y="41589"/>
                    </a:lnTo>
                    <a:lnTo>
                      <a:pt x="13702" y="42012"/>
                    </a:lnTo>
                    <a:lnTo>
                      <a:pt x="14789" y="42374"/>
                    </a:lnTo>
                    <a:lnTo>
                      <a:pt x="15936" y="42736"/>
                    </a:lnTo>
                    <a:lnTo>
                      <a:pt x="17083" y="42978"/>
                    </a:lnTo>
                    <a:lnTo>
                      <a:pt x="18290" y="43219"/>
                    </a:lnTo>
                    <a:lnTo>
                      <a:pt x="19557" y="43340"/>
                    </a:lnTo>
                    <a:lnTo>
                      <a:pt x="20825" y="43460"/>
                    </a:lnTo>
                    <a:lnTo>
                      <a:pt x="22213" y="43521"/>
                    </a:lnTo>
                    <a:lnTo>
                      <a:pt x="23541" y="43460"/>
                    </a:lnTo>
                    <a:lnTo>
                      <a:pt x="24869" y="43340"/>
                    </a:lnTo>
                    <a:lnTo>
                      <a:pt x="26197" y="43219"/>
                    </a:lnTo>
                    <a:lnTo>
                      <a:pt x="27404" y="42978"/>
                    </a:lnTo>
                    <a:lnTo>
                      <a:pt x="28612" y="42676"/>
                    </a:lnTo>
                    <a:lnTo>
                      <a:pt x="29819" y="42374"/>
                    </a:lnTo>
                    <a:lnTo>
                      <a:pt x="30966" y="42012"/>
                    </a:lnTo>
                    <a:lnTo>
                      <a:pt x="32052" y="41529"/>
                    </a:lnTo>
                    <a:lnTo>
                      <a:pt x="33078" y="41046"/>
                    </a:lnTo>
                    <a:lnTo>
                      <a:pt x="34104" y="40503"/>
                    </a:lnTo>
                    <a:lnTo>
                      <a:pt x="35070" y="39959"/>
                    </a:lnTo>
                    <a:lnTo>
                      <a:pt x="35976" y="39356"/>
                    </a:lnTo>
                    <a:lnTo>
                      <a:pt x="36881" y="38692"/>
                    </a:lnTo>
                    <a:lnTo>
                      <a:pt x="37726" y="37968"/>
                    </a:lnTo>
                    <a:lnTo>
                      <a:pt x="38511" y="37243"/>
                    </a:lnTo>
                    <a:lnTo>
                      <a:pt x="39296" y="36459"/>
                    </a:lnTo>
                    <a:lnTo>
                      <a:pt x="39959" y="35674"/>
                    </a:lnTo>
                    <a:lnTo>
                      <a:pt x="40623" y="34829"/>
                    </a:lnTo>
                    <a:lnTo>
                      <a:pt x="41287" y="33984"/>
                    </a:lnTo>
                    <a:lnTo>
                      <a:pt x="41831" y="33139"/>
                    </a:lnTo>
                    <a:lnTo>
                      <a:pt x="42374" y="32233"/>
                    </a:lnTo>
                    <a:lnTo>
                      <a:pt x="42857" y="31267"/>
                    </a:lnTo>
                    <a:lnTo>
                      <a:pt x="43340" y="30362"/>
                    </a:lnTo>
                    <a:lnTo>
                      <a:pt x="43762" y="29396"/>
                    </a:lnTo>
                    <a:lnTo>
                      <a:pt x="44064" y="28430"/>
                    </a:lnTo>
                    <a:lnTo>
                      <a:pt x="44366" y="27465"/>
                    </a:lnTo>
                    <a:lnTo>
                      <a:pt x="44668" y="26439"/>
                    </a:lnTo>
                    <a:lnTo>
                      <a:pt x="44849" y="25473"/>
                    </a:lnTo>
                    <a:lnTo>
                      <a:pt x="45030" y="24447"/>
                    </a:lnTo>
                    <a:lnTo>
                      <a:pt x="45151" y="23420"/>
                    </a:lnTo>
                    <a:lnTo>
                      <a:pt x="45211" y="22455"/>
                    </a:lnTo>
                    <a:lnTo>
                      <a:pt x="45271" y="21429"/>
                    </a:lnTo>
                    <a:lnTo>
                      <a:pt x="45211" y="20402"/>
                    </a:lnTo>
                    <a:lnTo>
                      <a:pt x="45151" y="19376"/>
                    </a:lnTo>
                    <a:lnTo>
                      <a:pt x="45030" y="18350"/>
                    </a:lnTo>
                    <a:lnTo>
                      <a:pt x="44849" y="17324"/>
                    </a:lnTo>
                    <a:lnTo>
                      <a:pt x="44668" y="16358"/>
                    </a:lnTo>
                    <a:lnTo>
                      <a:pt x="44366" y="15332"/>
                    </a:lnTo>
                    <a:lnTo>
                      <a:pt x="44064" y="14366"/>
                    </a:lnTo>
                    <a:lnTo>
                      <a:pt x="43762" y="13461"/>
                    </a:lnTo>
                    <a:lnTo>
                      <a:pt x="43340" y="12495"/>
                    </a:lnTo>
                    <a:lnTo>
                      <a:pt x="42917" y="11590"/>
                    </a:lnTo>
                    <a:lnTo>
                      <a:pt x="42434" y="10684"/>
                    </a:lnTo>
                    <a:lnTo>
                      <a:pt x="41891" y="9779"/>
                    </a:lnTo>
                    <a:lnTo>
                      <a:pt x="41348" y="8934"/>
                    </a:lnTo>
                    <a:lnTo>
                      <a:pt x="40744" y="8149"/>
                    </a:lnTo>
                    <a:lnTo>
                      <a:pt x="40080" y="7364"/>
                    </a:lnTo>
                    <a:lnTo>
                      <a:pt x="39416" y="6580"/>
                    </a:lnTo>
                    <a:lnTo>
                      <a:pt x="38692" y="5855"/>
                    </a:lnTo>
                    <a:lnTo>
                      <a:pt x="37907" y="5131"/>
                    </a:lnTo>
                    <a:lnTo>
                      <a:pt x="37122" y="4467"/>
                    </a:lnTo>
                    <a:lnTo>
                      <a:pt x="36277" y="3863"/>
                    </a:lnTo>
                    <a:lnTo>
                      <a:pt x="35432" y="3260"/>
                    </a:lnTo>
                    <a:lnTo>
                      <a:pt x="34527" y="2717"/>
                    </a:lnTo>
                    <a:lnTo>
                      <a:pt x="33561" y="2234"/>
                    </a:lnTo>
                    <a:lnTo>
                      <a:pt x="32595" y="1811"/>
                    </a:lnTo>
                    <a:lnTo>
                      <a:pt x="31569" y="1389"/>
                    </a:lnTo>
                    <a:lnTo>
                      <a:pt x="30483" y="1026"/>
                    </a:lnTo>
                    <a:lnTo>
                      <a:pt x="29457" y="725"/>
                    </a:lnTo>
                    <a:lnTo>
                      <a:pt x="28310" y="483"/>
                    </a:lnTo>
                    <a:lnTo>
                      <a:pt x="27163" y="242"/>
                    </a:lnTo>
                    <a:lnTo>
                      <a:pt x="26016" y="121"/>
                    </a:lnTo>
                    <a:lnTo>
                      <a:pt x="24809" y="0"/>
                    </a:lnTo>
                    <a:close/>
                  </a:path>
                </a:pathLst>
              </a:cu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8" name="Shape 18"/>
              <p:cNvSpPr/>
              <p:nvPr/>
            </p:nvSpPr>
            <p:spPr>
              <a:xfrm>
                <a:off x="247172" y="1738550"/>
                <a:ext cx="1659950" cy="1681075"/>
              </a:xfrm>
              <a:custGeom>
                <a:pathLst>
                  <a:path extrusionOk="0" h="67243" w="66398">
                    <a:moveTo>
                      <a:pt x="36881" y="0"/>
                    </a:moveTo>
                    <a:lnTo>
                      <a:pt x="34708" y="61"/>
                    </a:lnTo>
                    <a:lnTo>
                      <a:pt x="32656" y="181"/>
                    </a:lnTo>
                    <a:lnTo>
                      <a:pt x="30603" y="423"/>
                    </a:lnTo>
                    <a:lnTo>
                      <a:pt x="28611" y="725"/>
                    </a:lnTo>
                    <a:lnTo>
                      <a:pt x="26680" y="1147"/>
                    </a:lnTo>
                    <a:lnTo>
                      <a:pt x="24809" y="1630"/>
                    </a:lnTo>
                    <a:lnTo>
                      <a:pt x="23058" y="2234"/>
                    </a:lnTo>
                    <a:lnTo>
                      <a:pt x="21308" y="2837"/>
                    </a:lnTo>
                    <a:lnTo>
                      <a:pt x="19618" y="3561"/>
                    </a:lnTo>
                    <a:lnTo>
                      <a:pt x="17988" y="4346"/>
                    </a:lnTo>
                    <a:lnTo>
                      <a:pt x="16479" y="5191"/>
                    </a:lnTo>
                    <a:lnTo>
                      <a:pt x="14970" y="6157"/>
                    </a:lnTo>
                    <a:lnTo>
                      <a:pt x="13581" y="7123"/>
                    </a:lnTo>
                    <a:lnTo>
                      <a:pt x="12193" y="8149"/>
                    </a:lnTo>
                    <a:lnTo>
                      <a:pt x="10926" y="9296"/>
                    </a:lnTo>
                    <a:lnTo>
                      <a:pt x="9718" y="10443"/>
                    </a:lnTo>
                    <a:lnTo>
                      <a:pt x="8571" y="11650"/>
                    </a:lnTo>
                    <a:lnTo>
                      <a:pt x="7485" y="12917"/>
                    </a:lnTo>
                    <a:lnTo>
                      <a:pt x="6459" y="14245"/>
                    </a:lnTo>
                    <a:lnTo>
                      <a:pt x="5493" y="15573"/>
                    </a:lnTo>
                    <a:lnTo>
                      <a:pt x="4648" y="16962"/>
                    </a:lnTo>
                    <a:lnTo>
                      <a:pt x="3863" y="18410"/>
                    </a:lnTo>
                    <a:lnTo>
                      <a:pt x="3139" y="19859"/>
                    </a:lnTo>
                    <a:lnTo>
                      <a:pt x="2475" y="21368"/>
                    </a:lnTo>
                    <a:lnTo>
                      <a:pt x="1871" y="22877"/>
                    </a:lnTo>
                    <a:lnTo>
                      <a:pt x="1388" y="24446"/>
                    </a:lnTo>
                    <a:lnTo>
                      <a:pt x="966" y="26016"/>
                    </a:lnTo>
                    <a:lnTo>
                      <a:pt x="604" y="27585"/>
                    </a:lnTo>
                    <a:lnTo>
                      <a:pt x="362" y="29215"/>
                    </a:lnTo>
                    <a:lnTo>
                      <a:pt x="121" y="30845"/>
                    </a:lnTo>
                    <a:lnTo>
                      <a:pt x="0" y="32474"/>
                    </a:lnTo>
                    <a:lnTo>
                      <a:pt x="0" y="34165"/>
                    </a:lnTo>
                    <a:lnTo>
                      <a:pt x="0" y="35553"/>
                    </a:lnTo>
                    <a:lnTo>
                      <a:pt x="121" y="36941"/>
                    </a:lnTo>
                    <a:lnTo>
                      <a:pt x="242" y="38330"/>
                    </a:lnTo>
                    <a:lnTo>
                      <a:pt x="423" y="39718"/>
                    </a:lnTo>
                    <a:lnTo>
                      <a:pt x="725" y="41167"/>
                    </a:lnTo>
                    <a:lnTo>
                      <a:pt x="1026" y="42615"/>
                    </a:lnTo>
                    <a:lnTo>
                      <a:pt x="1449" y="44003"/>
                    </a:lnTo>
                    <a:lnTo>
                      <a:pt x="1871" y="45452"/>
                    </a:lnTo>
                    <a:lnTo>
                      <a:pt x="2415" y="46840"/>
                    </a:lnTo>
                    <a:lnTo>
                      <a:pt x="2958" y="48229"/>
                    </a:lnTo>
                    <a:lnTo>
                      <a:pt x="3622" y="49617"/>
                    </a:lnTo>
                    <a:lnTo>
                      <a:pt x="4346" y="51005"/>
                    </a:lnTo>
                    <a:lnTo>
                      <a:pt x="5131" y="52333"/>
                    </a:lnTo>
                    <a:lnTo>
                      <a:pt x="5976" y="53661"/>
                    </a:lnTo>
                    <a:lnTo>
                      <a:pt x="6942" y="54929"/>
                    </a:lnTo>
                    <a:lnTo>
                      <a:pt x="7907" y="56136"/>
                    </a:lnTo>
                    <a:lnTo>
                      <a:pt x="8994" y="57343"/>
                    </a:lnTo>
                    <a:lnTo>
                      <a:pt x="10141" y="58430"/>
                    </a:lnTo>
                    <a:lnTo>
                      <a:pt x="11408" y="59577"/>
                    </a:lnTo>
                    <a:lnTo>
                      <a:pt x="12676" y="60603"/>
                    </a:lnTo>
                    <a:lnTo>
                      <a:pt x="14064" y="61569"/>
                    </a:lnTo>
                    <a:lnTo>
                      <a:pt x="15513" y="62474"/>
                    </a:lnTo>
                    <a:lnTo>
                      <a:pt x="17082" y="63319"/>
                    </a:lnTo>
                    <a:lnTo>
                      <a:pt x="18712" y="64104"/>
                    </a:lnTo>
                    <a:lnTo>
                      <a:pt x="20402" y="64768"/>
                    </a:lnTo>
                    <a:lnTo>
                      <a:pt x="22213" y="65432"/>
                    </a:lnTo>
                    <a:lnTo>
                      <a:pt x="24084" y="65915"/>
                    </a:lnTo>
                    <a:lnTo>
                      <a:pt x="26076" y="66397"/>
                    </a:lnTo>
                    <a:lnTo>
                      <a:pt x="28068" y="66760"/>
                    </a:lnTo>
                    <a:lnTo>
                      <a:pt x="30241" y="67001"/>
                    </a:lnTo>
                    <a:lnTo>
                      <a:pt x="32475" y="67182"/>
                    </a:lnTo>
                    <a:lnTo>
                      <a:pt x="34768" y="67243"/>
                    </a:lnTo>
                    <a:lnTo>
                      <a:pt x="36639" y="67182"/>
                    </a:lnTo>
                    <a:lnTo>
                      <a:pt x="38511" y="67061"/>
                    </a:lnTo>
                    <a:lnTo>
                      <a:pt x="40382" y="66941"/>
                    </a:lnTo>
                    <a:lnTo>
                      <a:pt x="42193" y="66760"/>
                    </a:lnTo>
                    <a:lnTo>
                      <a:pt x="45935" y="66277"/>
                    </a:lnTo>
                    <a:lnTo>
                      <a:pt x="49859" y="65673"/>
                    </a:lnTo>
                    <a:lnTo>
                      <a:pt x="62897" y="62655"/>
                    </a:lnTo>
                    <a:lnTo>
                      <a:pt x="62897" y="51488"/>
                    </a:lnTo>
                    <a:lnTo>
                      <a:pt x="62957" y="49255"/>
                    </a:lnTo>
                    <a:lnTo>
                      <a:pt x="63078" y="47142"/>
                    </a:lnTo>
                    <a:lnTo>
                      <a:pt x="63198" y="46659"/>
                    </a:lnTo>
                    <a:lnTo>
                      <a:pt x="63379" y="46297"/>
                    </a:lnTo>
                    <a:lnTo>
                      <a:pt x="63621" y="45995"/>
                    </a:lnTo>
                    <a:lnTo>
                      <a:pt x="63983" y="45633"/>
                    </a:lnTo>
                    <a:lnTo>
                      <a:pt x="66398" y="43400"/>
                    </a:lnTo>
                    <a:lnTo>
                      <a:pt x="47022" y="43400"/>
                    </a:lnTo>
                    <a:lnTo>
                      <a:pt x="39718" y="47323"/>
                    </a:lnTo>
                    <a:lnTo>
                      <a:pt x="53480" y="46599"/>
                    </a:lnTo>
                    <a:lnTo>
                      <a:pt x="53480" y="61267"/>
                    </a:lnTo>
                    <a:lnTo>
                      <a:pt x="51368" y="62112"/>
                    </a:lnTo>
                    <a:lnTo>
                      <a:pt x="50160" y="62474"/>
                    </a:lnTo>
                    <a:lnTo>
                      <a:pt x="48893" y="62836"/>
                    </a:lnTo>
                    <a:lnTo>
                      <a:pt x="47444" y="63138"/>
                    </a:lnTo>
                    <a:lnTo>
                      <a:pt x="45814" y="63379"/>
                    </a:lnTo>
                    <a:lnTo>
                      <a:pt x="43943" y="63500"/>
                    </a:lnTo>
                    <a:lnTo>
                      <a:pt x="41891" y="63561"/>
                    </a:lnTo>
                    <a:lnTo>
                      <a:pt x="40080" y="63500"/>
                    </a:lnTo>
                    <a:lnTo>
                      <a:pt x="38269" y="63379"/>
                    </a:lnTo>
                    <a:lnTo>
                      <a:pt x="36519" y="63138"/>
                    </a:lnTo>
                    <a:lnTo>
                      <a:pt x="34768" y="62836"/>
                    </a:lnTo>
                    <a:lnTo>
                      <a:pt x="33138" y="62414"/>
                    </a:lnTo>
                    <a:lnTo>
                      <a:pt x="31509" y="61931"/>
                    </a:lnTo>
                    <a:lnTo>
                      <a:pt x="29939" y="61388"/>
                    </a:lnTo>
                    <a:lnTo>
                      <a:pt x="28430" y="60784"/>
                    </a:lnTo>
                    <a:lnTo>
                      <a:pt x="26982" y="60060"/>
                    </a:lnTo>
                    <a:lnTo>
                      <a:pt x="25593" y="59275"/>
                    </a:lnTo>
                    <a:lnTo>
                      <a:pt x="24205" y="58430"/>
                    </a:lnTo>
                    <a:lnTo>
                      <a:pt x="22937" y="57524"/>
                    </a:lnTo>
                    <a:lnTo>
                      <a:pt x="21670" y="56559"/>
                    </a:lnTo>
                    <a:lnTo>
                      <a:pt x="20463" y="55532"/>
                    </a:lnTo>
                    <a:lnTo>
                      <a:pt x="19376" y="54446"/>
                    </a:lnTo>
                    <a:lnTo>
                      <a:pt x="18290" y="53359"/>
                    </a:lnTo>
                    <a:lnTo>
                      <a:pt x="17263" y="52152"/>
                    </a:lnTo>
                    <a:lnTo>
                      <a:pt x="16298" y="50945"/>
                    </a:lnTo>
                    <a:lnTo>
                      <a:pt x="15392" y="49617"/>
                    </a:lnTo>
                    <a:lnTo>
                      <a:pt x="14547" y="48349"/>
                    </a:lnTo>
                    <a:lnTo>
                      <a:pt x="13763" y="46961"/>
                    </a:lnTo>
                    <a:lnTo>
                      <a:pt x="13038" y="45573"/>
                    </a:lnTo>
                    <a:lnTo>
                      <a:pt x="12435" y="44124"/>
                    </a:lnTo>
                    <a:lnTo>
                      <a:pt x="11831" y="42676"/>
                    </a:lnTo>
                    <a:lnTo>
                      <a:pt x="11288" y="41167"/>
                    </a:lnTo>
                    <a:lnTo>
                      <a:pt x="10865" y="39657"/>
                    </a:lnTo>
                    <a:lnTo>
                      <a:pt x="10443" y="38148"/>
                    </a:lnTo>
                    <a:lnTo>
                      <a:pt x="10141" y="36579"/>
                    </a:lnTo>
                    <a:lnTo>
                      <a:pt x="9899" y="35010"/>
                    </a:lnTo>
                    <a:lnTo>
                      <a:pt x="9718" y="33440"/>
                    </a:lnTo>
                    <a:lnTo>
                      <a:pt x="9598" y="31811"/>
                    </a:lnTo>
                    <a:lnTo>
                      <a:pt x="9598" y="30241"/>
                    </a:lnTo>
                    <a:lnTo>
                      <a:pt x="9598" y="28732"/>
                    </a:lnTo>
                    <a:lnTo>
                      <a:pt x="9718" y="27283"/>
                    </a:lnTo>
                    <a:lnTo>
                      <a:pt x="9839" y="25895"/>
                    </a:lnTo>
                    <a:lnTo>
                      <a:pt x="10080" y="24507"/>
                    </a:lnTo>
                    <a:lnTo>
                      <a:pt x="10322" y="23119"/>
                    </a:lnTo>
                    <a:lnTo>
                      <a:pt x="10684" y="21791"/>
                    </a:lnTo>
                    <a:lnTo>
                      <a:pt x="11046" y="20523"/>
                    </a:lnTo>
                    <a:lnTo>
                      <a:pt x="11469" y="19255"/>
                    </a:lnTo>
                    <a:lnTo>
                      <a:pt x="12012" y="18048"/>
                    </a:lnTo>
                    <a:lnTo>
                      <a:pt x="12555" y="16901"/>
                    </a:lnTo>
                    <a:lnTo>
                      <a:pt x="13159" y="15754"/>
                    </a:lnTo>
                    <a:lnTo>
                      <a:pt x="13763" y="14668"/>
                    </a:lnTo>
                    <a:lnTo>
                      <a:pt x="14487" y="13642"/>
                    </a:lnTo>
                    <a:lnTo>
                      <a:pt x="15211" y="12616"/>
                    </a:lnTo>
                    <a:lnTo>
                      <a:pt x="15996" y="11710"/>
                    </a:lnTo>
                    <a:lnTo>
                      <a:pt x="16841" y="10744"/>
                    </a:lnTo>
                    <a:lnTo>
                      <a:pt x="17686" y="9899"/>
                    </a:lnTo>
                    <a:lnTo>
                      <a:pt x="18591" y="9115"/>
                    </a:lnTo>
                    <a:lnTo>
                      <a:pt x="19557" y="8330"/>
                    </a:lnTo>
                    <a:lnTo>
                      <a:pt x="20523" y="7606"/>
                    </a:lnTo>
                    <a:lnTo>
                      <a:pt x="21549" y="6942"/>
                    </a:lnTo>
                    <a:lnTo>
                      <a:pt x="22636" y="6338"/>
                    </a:lnTo>
                    <a:lnTo>
                      <a:pt x="23722" y="5734"/>
                    </a:lnTo>
                    <a:lnTo>
                      <a:pt x="24809" y="5252"/>
                    </a:lnTo>
                    <a:lnTo>
                      <a:pt x="26016" y="4829"/>
                    </a:lnTo>
                    <a:lnTo>
                      <a:pt x="27163" y="4407"/>
                    </a:lnTo>
                    <a:lnTo>
                      <a:pt x="28370" y="4044"/>
                    </a:lnTo>
                    <a:lnTo>
                      <a:pt x="29638" y="3803"/>
                    </a:lnTo>
                    <a:lnTo>
                      <a:pt x="30905" y="3561"/>
                    </a:lnTo>
                    <a:lnTo>
                      <a:pt x="32233" y="3441"/>
                    </a:lnTo>
                    <a:lnTo>
                      <a:pt x="33501" y="3320"/>
                    </a:lnTo>
                    <a:lnTo>
                      <a:pt x="34889" y="3320"/>
                    </a:lnTo>
                    <a:lnTo>
                      <a:pt x="36821" y="3380"/>
                    </a:lnTo>
                    <a:lnTo>
                      <a:pt x="38692" y="3561"/>
                    </a:lnTo>
                    <a:lnTo>
                      <a:pt x="40382" y="3803"/>
                    </a:lnTo>
                    <a:lnTo>
                      <a:pt x="42012" y="4225"/>
                    </a:lnTo>
                    <a:lnTo>
                      <a:pt x="43521" y="4648"/>
                    </a:lnTo>
                    <a:lnTo>
                      <a:pt x="44969" y="5191"/>
                    </a:lnTo>
                    <a:lnTo>
                      <a:pt x="46297" y="5795"/>
                    </a:lnTo>
                    <a:lnTo>
                      <a:pt x="47504" y="6459"/>
                    </a:lnTo>
                    <a:lnTo>
                      <a:pt x="48651" y="7123"/>
                    </a:lnTo>
                    <a:lnTo>
                      <a:pt x="49677" y="7847"/>
                    </a:lnTo>
                    <a:lnTo>
                      <a:pt x="50643" y="8571"/>
                    </a:lnTo>
                    <a:lnTo>
                      <a:pt x="51549" y="9235"/>
                    </a:lnTo>
                    <a:lnTo>
                      <a:pt x="53118" y="10624"/>
                    </a:lnTo>
                    <a:lnTo>
                      <a:pt x="54386" y="11891"/>
                    </a:lnTo>
                    <a:lnTo>
                      <a:pt x="52152" y="15513"/>
                    </a:lnTo>
                    <a:lnTo>
                      <a:pt x="52152" y="15513"/>
                    </a:lnTo>
                    <a:lnTo>
                      <a:pt x="55351" y="14789"/>
                    </a:lnTo>
                    <a:lnTo>
                      <a:pt x="62897" y="7606"/>
                    </a:lnTo>
                    <a:lnTo>
                      <a:pt x="61146" y="6398"/>
                    </a:lnTo>
                    <a:lnTo>
                      <a:pt x="59999" y="5674"/>
                    </a:lnTo>
                    <a:lnTo>
                      <a:pt x="58671" y="4950"/>
                    </a:lnTo>
                    <a:lnTo>
                      <a:pt x="57162" y="4225"/>
                    </a:lnTo>
                    <a:lnTo>
                      <a:pt x="55351" y="3441"/>
                    </a:lnTo>
                    <a:lnTo>
                      <a:pt x="53239" y="2656"/>
                    </a:lnTo>
                    <a:lnTo>
                      <a:pt x="50824" y="1932"/>
                    </a:lnTo>
                    <a:lnTo>
                      <a:pt x="49195" y="1509"/>
                    </a:lnTo>
                    <a:lnTo>
                      <a:pt x="47565" y="1147"/>
                    </a:lnTo>
                    <a:lnTo>
                      <a:pt x="45814" y="785"/>
                    </a:lnTo>
                    <a:lnTo>
                      <a:pt x="44124" y="543"/>
                    </a:lnTo>
                    <a:lnTo>
                      <a:pt x="42313" y="302"/>
                    </a:lnTo>
                    <a:lnTo>
                      <a:pt x="40563" y="121"/>
                    </a:lnTo>
                    <a:lnTo>
                      <a:pt x="38692" y="61"/>
                    </a:lnTo>
                    <a:lnTo>
                      <a:pt x="36881" y="0"/>
                    </a:lnTo>
                    <a:close/>
                  </a:path>
                </a:pathLst>
              </a:cu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9" name="Shape 19"/>
              <p:cNvSpPr/>
              <p:nvPr/>
            </p:nvSpPr>
            <p:spPr>
              <a:xfrm>
                <a:off x="5530275" y="1685724"/>
                <a:ext cx="602125" cy="1614700"/>
              </a:xfrm>
              <a:custGeom>
                <a:pathLst>
                  <a:path extrusionOk="0" h="64588" w="24085">
                    <a:moveTo>
                      <a:pt x="6882" y="1"/>
                    </a:moveTo>
                    <a:lnTo>
                      <a:pt x="1" y="3320"/>
                    </a:lnTo>
                    <a:lnTo>
                      <a:pt x="7003" y="3320"/>
                    </a:lnTo>
                    <a:lnTo>
                      <a:pt x="7003" y="56740"/>
                    </a:lnTo>
                    <a:lnTo>
                      <a:pt x="7003" y="59758"/>
                    </a:lnTo>
                    <a:lnTo>
                      <a:pt x="7003" y="60362"/>
                    </a:lnTo>
                    <a:lnTo>
                      <a:pt x="6942" y="60905"/>
                    </a:lnTo>
                    <a:lnTo>
                      <a:pt x="6761" y="61388"/>
                    </a:lnTo>
                    <a:lnTo>
                      <a:pt x="6580" y="61810"/>
                    </a:lnTo>
                    <a:lnTo>
                      <a:pt x="6218" y="62354"/>
                    </a:lnTo>
                    <a:lnTo>
                      <a:pt x="5795" y="62957"/>
                    </a:lnTo>
                    <a:lnTo>
                      <a:pt x="4528" y="64587"/>
                    </a:lnTo>
                    <a:lnTo>
                      <a:pt x="20705" y="64587"/>
                    </a:lnTo>
                    <a:lnTo>
                      <a:pt x="24085" y="62595"/>
                    </a:lnTo>
                    <a:lnTo>
                      <a:pt x="21731" y="62354"/>
                    </a:lnTo>
                    <a:lnTo>
                      <a:pt x="19437" y="62112"/>
                    </a:lnTo>
                    <a:lnTo>
                      <a:pt x="18411" y="61991"/>
                    </a:lnTo>
                    <a:lnTo>
                      <a:pt x="17566" y="61810"/>
                    </a:lnTo>
                    <a:lnTo>
                      <a:pt x="17264" y="61690"/>
                    </a:lnTo>
                    <a:lnTo>
                      <a:pt x="16962" y="61569"/>
                    </a:lnTo>
                    <a:lnTo>
                      <a:pt x="16660" y="61388"/>
                    </a:lnTo>
                    <a:lnTo>
                      <a:pt x="16479" y="61146"/>
                    </a:lnTo>
                    <a:lnTo>
                      <a:pt x="16298" y="60905"/>
                    </a:lnTo>
                    <a:lnTo>
                      <a:pt x="16117" y="60603"/>
                    </a:lnTo>
                    <a:lnTo>
                      <a:pt x="15997" y="60301"/>
                    </a:lnTo>
                    <a:lnTo>
                      <a:pt x="15936" y="59879"/>
                    </a:lnTo>
                    <a:lnTo>
                      <a:pt x="15815" y="58973"/>
                    </a:lnTo>
                    <a:lnTo>
                      <a:pt x="15755" y="57766"/>
                    </a:lnTo>
                    <a:lnTo>
                      <a:pt x="15755" y="56740"/>
                    </a:lnTo>
                    <a:lnTo>
                      <a:pt x="15755" y="5976"/>
                    </a:lnTo>
                    <a:lnTo>
                      <a:pt x="15815" y="5433"/>
                    </a:lnTo>
                    <a:lnTo>
                      <a:pt x="15997" y="4347"/>
                    </a:lnTo>
                    <a:lnTo>
                      <a:pt x="16238" y="3441"/>
                    </a:lnTo>
                    <a:lnTo>
                      <a:pt x="16540" y="2717"/>
                    </a:lnTo>
                    <a:lnTo>
                      <a:pt x="16962" y="2113"/>
                    </a:lnTo>
                    <a:lnTo>
                      <a:pt x="17506" y="1630"/>
                    </a:lnTo>
                    <a:lnTo>
                      <a:pt x="18170" y="1087"/>
                    </a:lnTo>
                    <a:lnTo>
                      <a:pt x="18954" y="604"/>
                    </a:lnTo>
                    <a:lnTo>
                      <a:pt x="19920" y="1"/>
                    </a:lnTo>
                    <a:close/>
                  </a:path>
                </a:pathLst>
              </a:cu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6148976" y="2253125"/>
                <a:ext cx="947700" cy="1091050"/>
              </a:xfrm>
              <a:custGeom>
                <a:pathLst>
                  <a:path extrusionOk="0" h="43642" w="37908">
                    <a:moveTo>
                      <a:pt x="18230" y="3018"/>
                    </a:moveTo>
                    <a:lnTo>
                      <a:pt x="19135" y="3079"/>
                    </a:lnTo>
                    <a:lnTo>
                      <a:pt x="19980" y="3199"/>
                    </a:lnTo>
                    <a:lnTo>
                      <a:pt x="20886" y="3441"/>
                    </a:lnTo>
                    <a:lnTo>
                      <a:pt x="21671" y="3682"/>
                    </a:lnTo>
                    <a:lnTo>
                      <a:pt x="22455" y="4105"/>
                    </a:lnTo>
                    <a:lnTo>
                      <a:pt x="23180" y="4527"/>
                    </a:lnTo>
                    <a:lnTo>
                      <a:pt x="23904" y="5010"/>
                    </a:lnTo>
                    <a:lnTo>
                      <a:pt x="24568" y="5554"/>
                    </a:lnTo>
                    <a:lnTo>
                      <a:pt x="25111" y="6097"/>
                    </a:lnTo>
                    <a:lnTo>
                      <a:pt x="25654" y="6761"/>
                    </a:lnTo>
                    <a:lnTo>
                      <a:pt x="26077" y="7364"/>
                    </a:lnTo>
                    <a:lnTo>
                      <a:pt x="26499" y="8028"/>
                    </a:lnTo>
                    <a:lnTo>
                      <a:pt x="26801" y="8753"/>
                    </a:lnTo>
                    <a:lnTo>
                      <a:pt x="26982" y="9417"/>
                    </a:lnTo>
                    <a:lnTo>
                      <a:pt x="27163" y="10141"/>
                    </a:lnTo>
                    <a:lnTo>
                      <a:pt x="27224" y="10805"/>
                    </a:lnTo>
                    <a:lnTo>
                      <a:pt x="27163" y="11228"/>
                    </a:lnTo>
                    <a:lnTo>
                      <a:pt x="27043" y="11650"/>
                    </a:lnTo>
                    <a:lnTo>
                      <a:pt x="26801" y="11952"/>
                    </a:lnTo>
                    <a:lnTo>
                      <a:pt x="26499" y="12254"/>
                    </a:lnTo>
                    <a:lnTo>
                      <a:pt x="26137" y="12555"/>
                    </a:lnTo>
                    <a:lnTo>
                      <a:pt x="25715" y="12797"/>
                    </a:lnTo>
                    <a:lnTo>
                      <a:pt x="24568" y="13280"/>
                    </a:lnTo>
                    <a:lnTo>
                      <a:pt x="8089" y="20402"/>
                    </a:lnTo>
                    <a:lnTo>
                      <a:pt x="7908" y="17988"/>
                    </a:lnTo>
                    <a:lnTo>
                      <a:pt x="7787" y="16781"/>
                    </a:lnTo>
                    <a:lnTo>
                      <a:pt x="7787" y="15634"/>
                    </a:lnTo>
                    <a:lnTo>
                      <a:pt x="7787" y="14728"/>
                    </a:lnTo>
                    <a:lnTo>
                      <a:pt x="7848" y="13883"/>
                    </a:lnTo>
                    <a:lnTo>
                      <a:pt x="7969" y="13038"/>
                    </a:lnTo>
                    <a:lnTo>
                      <a:pt x="8089" y="12254"/>
                    </a:lnTo>
                    <a:lnTo>
                      <a:pt x="8270" y="11529"/>
                    </a:lnTo>
                    <a:lnTo>
                      <a:pt x="8451" y="10805"/>
                    </a:lnTo>
                    <a:lnTo>
                      <a:pt x="8633" y="10141"/>
                    </a:lnTo>
                    <a:lnTo>
                      <a:pt x="8934" y="9537"/>
                    </a:lnTo>
                    <a:lnTo>
                      <a:pt x="9176" y="8934"/>
                    </a:lnTo>
                    <a:lnTo>
                      <a:pt x="9478" y="8330"/>
                    </a:lnTo>
                    <a:lnTo>
                      <a:pt x="10142" y="7304"/>
                    </a:lnTo>
                    <a:lnTo>
                      <a:pt x="10866" y="6399"/>
                    </a:lnTo>
                    <a:lnTo>
                      <a:pt x="11651" y="5614"/>
                    </a:lnTo>
                    <a:lnTo>
                      <a:pt x="12435" y="4950"/>
                    </a:lnTo>
                    <a:lnTo>
                      <a:pt x="13341" y="4407"/>
                    </a:lnTo>
                    <a:lnTo>
                      <a:pt x="14186" y="3984"/>
                    </a:lnTo>
                    <a:lnTo>
                      <a:pt x="15031" y="3622"/>
                    </a:lnTo>
                    <a:lnTo>
                      <a:pt x="15876" y="3320"/>
                    </a:lnTo>
                    <a:lnTo>
                      <a:pt x="16721" y="3139"/>
                    </a:lnTo>
                    <a:lnTo>
                      <a:pt x="17506" y="3018"/>
                    </a:lnTo>
                    <a:close/>
                    <a:moveTo>
                      <a:pt x="20765" y="0"/>
                    </a:moveTo>
                    <a:lnTo>
                      <a:pt x="19860" y="61"/>
                    </a:lnTo>
                    <a:lnTo>
                      <a:pt x="18954" y="121"/>
                    </a:lnTo>
                    <a:lnTo>
                      <a:pt x="18109" y="181"/>
                    </a:lnTo>
                    <a:lnTo>
                      <a:pt x="17204" y="363"/>
                    </a:lnTo>
                    <a:lnTo>
                      <a:pt x="16298" y="544"/>
                    </a:lnTo>
                    <a:lnTo>
                      <a:pt x="15393" y="725"/>
                    </a:lnTo>
                    <a:lnTo>
                      <a:pt x="14488" y="1026"/>
                    </a:lnTo>
                    <a:lnTo>
                      <a:pt x="13582" y="1328"/>
                    </a:lnTo>
                    <a:lnTo>
                      <a:pt x="12677" y="1630"/>
                    </a:lnTo>
                    <a:lnTo>
                      <a:pt x="11771" y="2053"/>
                    </a:lnTo>
                    <a:lnTo>
                      <a:pt x="10926" y="2475"/>
                    </a:lnTo>
                    <a:lnTo>
                      <a:pt x="10081" y="2958"/>
                    </a:lnTo>
                    <a:lnTo>
                      <a:pt x="9236" y="3441"/>
                    </a:lnTo>
                    <a:lnTo>
                      <a:pt x="8451" y="3984"/>
                    </a:lnTo>
                    <a:lnTo>
                      <a:pt x="7667" y="4588"/>
                    </a:lnTo>
                    <a:lnTo>
                      <a:pt x="6882" y="5191"/>
                    </a:lnTo>
                    <a:lnTo>
                      <a:pt x="6158" y="5916"/>
                    </a:lnTo>
                    <a:lnTo>
                      <a:pt x="5433" y="6580"/>
                    </a:lnTo>
                    <a:lnTo>
                      <a:pt x="4769" y="7364"/>
                    </a:lnTo>
                    <a:lnTo>
                      <a:pt x="4105" y="8149"/>
                    </a:lnTo>
                    <a:lnTo>
                      <a:pt x="3502" y="8994"/>
                    </a:lnTo>
                    <a:lnTo>
                      <a:pt x="2898" y="9900"/>
                    </a:lnTo>
                    <a:lnTo>
                      <a:pt x="2415" y="10805"/>
                    </a:lnTo>
                    <a:lnTo>
                      <a:pt x="1932" y="11771"/>
                    </a:lnTo>
                    <a:lnTo>
                      <a:pt x="1510" y="12737"/>
                    </a:lnTo>
                    <a:lnTo>
                      <a:pt x="1087" y="13823"/>
                    </a:lnTo>
                    <a:lnTo>
                      <a:pt x="786" y="14910"/>
                    </a:lnTo>
                    <a:lnTo>
                      <a:pt x="484" y="15996"/>
                    </a:lnTo>
                    <a:lnTo>
                      <a:pt x="303" y="17203"/>
                    </a:lnTo>
                    <a:lnTo>
                      <a:pt x="122" y="18411"/>
                    </a:lnTo>
                    <a:lnTo>
                      <a:pt x="1" y="19678"/>
                    </a:lnTo>
                    <a:lnTo>
                      <a:pt x="1" y="20946"/>
                    </a:lnTo>
                    <a:lnTo>
                      <a:pt x="1" y="22274"/>
                    </a:lnTo>
                    <a:lnTo>
                      <a:pt x="122" y="23541"/>
                    </a:lnTo>
                    <a:lnTo>
                      <a:pt x="303" y="24869"/>
                    </a:lnTo>
                    <a:lnTo>
                      <a:pt x="544" y="26197"/>
                    </a:lnTo>
                    <a:lnTo>
                      <a:pt x="846" y="27525"/>
                    </a:lnTo>
                    <a:lnTo>
                      <a:pt x="1208" y="28793"/>
                    </a:lnTo>
                    <a:lnTo>
                      <a:pt x="1691" y="30121"/>
                    </a:lnTo>
                    <a:lnTo>
                      <a:pt x="2174" y="31388"/>
                    </a:lnTo>
                    <a:lnTo>
                      <a:pt x="2778" y="32656"/>
                    </a:lnTo>
                    <a:lnTo>
                      <a:pt x="3502" y="33863"/>
                    </a:lnTo>
                    <a:lnTo>
                      <a:pt x="4226" y="35010"/>
                    </a:lnTo>
                    <a:lnTo>
                      <a:pt x="5071" y="36157"/>
                    </a:lnTo>
                    <a:lnTo>
                      <a:pt x="5977" y="37243"/>
                    </a:lnTo>
                    <a:lnTo>
                      <a:pt x="7003" y="38269"/>
                    </a:lnTo>
                    <a:lnTo>
                      <a:pt x="8089" y="39235"/>
                    </a:lnTo>
                    <a:lnTo>
                      <a:pt x="9236" y="40080"/>
                    </a:lnTo>
                    <a:lnTo>
                      <a:pt x="10081" y="40684"/>
                    </a:lnTo>
                    <a:lnTo>
                      <a:pt x="10987" y="41227"/>
                    </a:lnTo>
                    <a:lnTo>
                      <a:pt x="11832" y="41650"/>
                    </a:lnTo>
                    <a:lnTo>
                      <a:pt x="12677" y="42072"/>
                    </a:lnTo>
                    <a:lnTo>
                      <a:pt x="13522" y="42374"/>
                    </a:lnTo>
                    <a:lnTo>
                      <a:pt x="14307" y="42676"/>
                    </a:lnTo>
                    <a:lnTo>
                      <a:pt x="15152" y="42917"/>
                    </a:lnTo>
                    <a:lnTo>
                      <a:pt x="15936" y="43098"/>
                    </a:lnTo>
                    <a:lnTo>
                      <a:pt x="17445" y="43400"/>
                    </a:lnTo>
                    <a:lnTo>
                      <a:pt x="18834" y="43581"/>
                    </a:lnTo>
                    <a:lnTo>
                      <a:pt x="20162" y="43641"/>
                    </a:lnTo>
                    <a:lnTo>
                      <a:pt x="22335" y="43641"/>
                    </a:lnTo>
                    <a:lnTo>
                      <a:pt x="23421" y="43581"/>
                    </a:lnTo>
                    <a:lnTo>
                      <a:pt x="24508" y="43460"/>
                    </a:lnTo>
                    <a:lnTo>
                      <a:pt x="25594" y="43279"/>
                    </a:lnTo>
                    <a:lnTo>
                      <a:pt x="26741" y="43038"/>
                    </a:lnTo>
                    <a:lnTo>
                      <a:pt x="27827" y="42736"/>
                    </a:lnTo>
                    <a:lnTo>
                      <a:pt x="28974" y="42374"/>
                    </a:lnTo>
                    <a:lnTo>
                      <a:pt x="30121" y="41891"/>
                    </a:lnTo>
                    <a:lnTo>
                      <a:pt x="30845" y="41529"/>
                    </a:lnTo>
                    <a:lnTo>
                      <a:pt x="31570" y="41106"/>
                    </a:lnTo>
                    <a:lnTo>
                      <a:pt x="33079" y="40261"/>
                    </a:lnTo>
                    <a:lnTo>
                      <a:pt x="37908" y="35734"/>
                    </a:lnTo>
                    <a:lnTo>
                      <a:pt x="35493" y="36881"/>
                    </a:lnTo>
                    <a:lnTo>
                      <a:pt x="34286" y="37424"/>
                    </a:lnTo>
                    <a:lnTo>
                      <a:pt x="32958" y="37907"/>
                    </a:lnTo>
                    <a:lnTo>
                      <a:pt x="31570" y="38330"/>
                    </a:lnTo>
                    <a:lnTo>
                      <a:pt x="30061" y="38632"/>
                    </a:lnTo>
                    <a:lnTo>
                      <a:pt x="28491" y="38813"/>
                    </a:lnTo>
                    <a:lnTo>
                      <a:pt x="27707" y="38873"/>
                    </a:lnTo>
                    <a:lnTo>
                      <a:pt x="26801" y="38933"/>
                    </a:lnTo>
                    <a:lnTo>
                      <a:pt x="26017" y="38873"/>
                    </a:lnTo>
                    <a:lnTo>
                      <a:pt x="25232" y="38813"/>
                    </a:lnTo>
                    <a:lnTo>
                      <a:pt x="24447" y="38752"/>
                    </a:lnTo>
                    <a:lnTo>
                      <a:pt x="23662" y="38632"/>
                    </a:lnTo>
                    <a:lnTo>
                      <a:pt x="22878" y="38450"/>
                    </a:lnTo>
                    <a:lnTo>
                      <a:pt x="22093" y="38209"/>
                    </a:lnTo>
                    <a:lnTo>
                      <a:pt x="21369" y="37968"/>
                    </a:lnTo>
                    <a:lnTo>
                      <a:pt x="20584" y="37666"/>
                    </a:lnTo>
                    <a:lnTo>
                      <a:pt x="19860" y="37364"/>
                    </a:lnTo>
                    <a:lnTo>
                      <a:pt x="19135" y="37002"/>
                    </a:lnTo>
                    <a:lnTo>
                      <a:pt x="18411" y="36640"/>
                    </a:lnTo>
                    <a:lnTo>
                      <a:pt x="17747" y="36157"/>
                    </a:lnTo>
                    <a:lnTo>
                      <a:pt x="17023" y="35734"/>
                    </a:lnTo>
                    <a:lnTo>
                      <a:pt x="16359" y="35251"/>
                    </a:lnTo>
                    <a:lnTo>
                      <a:pt x="15755" y="34708"/>
                    </a:lnTo>
                    <a:lnTo>
                      <a:pt x="15091" y="34104"/>
                    </a:lnTo>
                    <a:lnTo>
                      <a:pt x="14488" y="33501"/>
                    </a:lnTo>
                    <a:lnTo>
                      <a:pt x="13884" y="32897"/>
                    </a:lnTo>
                    <a:lnTo>
                      <a:pt x="13341" y="32233"/>
                    </a:lnTo>
                    <a:lnTo>
                      <a:pt x="12797" y="31509"/>
                    </a:lnTo>
                    <a:lnTo>
                      <a:pt x="12254" y="30785"/>
                    </a:lnTo>
                    <a:lnTo>
                      <a:pt x="11771" y="30000"/>
                    </a:lnTo>
                    <a:lnTo>
                      <a:pt x="11288" y="29215"/>
                    </a:lnTo>
                    <a:lnTo>
                      <a:pt x="10806" y="28370"/>
                    </a:lnTo>
                    <a:lnTo>
                      <a:pt x="10383" y="27525"/>
                    </a:lnTo>
                    <a:lnTo>
                      <a:pt x="9960" y="26620"/>
                    </a:lnTo>
                    <a:lnTo>
                      <a:pt x="9598" y="25714"/>
                    </a:lnTo>
                    <a:lnTo>
                      <a:pt x="9236" y="24748"/>
                    </a:lnTo>
                    <a:lnTo>
                      <a:pt x="8934" y="23783"/>
                    </a:lnTo>
                    <a:lnTo>
                      <a:pt x="8633" y="22817"/>
                    </a:lnTo>
                    <a:lnTo>
                      <a:pt x="8391" y="21730"/>
                    </a:lnTo>
                    <a:lnTo>
                      <a:pt x="8150" y="20704"/>
                    </a:lnTo>
                    <a:lnTo>
                      <a:pt x="15152" y="20161"/>
                    </a:lnTo>
                    <a:lnTo>
                      <a:pt x="36459" y="11529"/>
                    </a:lnTo>
                    <a:lnTo>
                      <a:pt x="36157" y="10684"/>
                    </a:lnTo>
                    <a:lnTo>
                      <a:pt x="35795" y="9658"/>
                    </a:lnTo>
                    <a:lnTo>
                      <a:pt x="35373" y="8572"/>
                    </a:lnTo>
                    <a:lnTo>
                      <a:pt x="34709" y="7364"/>
                    </a:lnTo>
                    <a:lnTo>
                      <a:pt x="34346" y="6761"/>
                    </a:lnTo>
                    <a:lnTo>
                      <a:pt x="33924" y="6157"/>
                    </a:lnTo>
                    <a:lnTo>
                      <a:pt x="33441" y="5554"/>
                    </a:lnTo>
                    <a:lnTo>
                      <a:pt x="32898" y="4950"/>
                    </a:lnTo>
                    <a:lnTo>
                      <a:pt x="32294" y="4286"/>
                    </a:lnTo>
                    <a:lnTo>
                      <a:pt x="31630" y="3682"/>
                    </a:lnTo>
                    <a:lnTo>
                      <a:pt x="30906" y="3139"/>
                    </a:lnTo>
                    <a:lnTo>
                      <a:pt x="30121" y="2536"/>
                    </a:lnTo>
                    <a:lnTo>
                      <a:pt x="29035" y="1932"/>
                    </a:lnTo>
                    <a:lnTo>
                      <a:pt x="27948" y="1449"/>
                    </a:lnTo>
                    <a:lnTo>
                      <a:pt x="26801" y="966"/>
                    </a:lnTo>
                    <a:lnTo>
                      <a:pt x="25654" y="664"/>
                    </a:lnTo>
                    <a:lnTo>
                      <a:pt x="24447" y="363"/>
                    </a:lnTo>
                    <a:lnTo>
                      <a:pt x="23240" y="181"/>
                    </a:lnTo>
                    <a:lnTo>
                      <a:pt x="21972" y="61"/>
                    </a:lnTo>
                    <a:lnTo>
                      <a:pt x="20765" y="0"/>
                    </a:lnTo>
                    <a:close/>
                  </a:path>
                </a:pathLst>
              </a:custGeom>
              <a:solidFill>
                <a:schemeClr val="lt2"/>
              </a:solidFill>
              <a:ln>
                <a:noFill/>
              </a:ln>
            </p:spPr>
            <p:txBody>
              <a:bodyPr anchorCtr="0" anchor="ctr" bIns="91425" lIns="91425" rIns="91425" tIns="91425">
                <a:noAutofit/>
              </a:bodyPr>
              <a:lstStyle/>
              <a:p>
                <a:pPr lvl="0">
                  <a:spcBef>
                    <a:spcPts val="0"/>
                  </a:spcBef>
                  <a:buNone/>
                </a:pPr>
                <a:r>
                  <a:t/>
                </a:r>
                <a:endParaRPr/>
              </a:p>
            </p:txBody>
          </p:sp>
        </p:grpSp>
        <p:grpSp>
          <p:nvGrpSpPr>
            <p:cNvPr id="21" name="Shape 21"/>
            <p:cNvGrpSpPr/>
            <p:nvPr/>
          </p:nvGrpSpPr>
          <p:grpSpPr>
            <a:xfrm>
              <a:off x="457207" y="127792"/>
              <a:ext cx="1098743" cy="359278"/>
              <a:chOff x="247172" y="1685724"/>
              <a:chExt cx="7134698" cy="2332975"/>
            </a:xfrm>
          </p:grpSpPr>
          <p:sp>
            <p:nvSpPr>
              <p:cNvPr id="22" name="Shape 22"/>
              <p:cNvSpPr/>
              <p:nvPr/>
            </p:nvSpPr>
            <p:spPr>
              <a:xfrm>
                <a:off x="7066471" y="2271224"/>
                <a:ext cx="315400" cy="166025"/>
              </a:xfrm>
              <a:custGeom>
                <a:pathLst>
                  <a:path extrusionOk="0" h="6641" w="12616">
                    <a:moveTo>
                      <a:pt x="1" y="1"/>
                    </a:moveTo>
                    <a:lnTo>
                      <a:pt x="1" y="665"/>
                    </a:lnTo>
                    <a:lnTo>
                      <a:pt x="2113" y="665"/>
                    </a:lnTo>
                    <a:lnTo>
                      <a:pt x="2113" y="6640"/>
                    </a:lnTo>
                    <a:lnTo>
                      <a:pt x="2898" y="6640"/>
                    </a:lnTo>
                    <a:lnTo>
                      <a:pt x="2898" y="665"/>
                    </a:lnTo>
                    <a:lnTo>
                      <a:pt x="5011" y="665"/>
                    </a:lnTo>
                    <a:lnTo>
                      <a:pt x="5011" y="1"/>
                    </a:lnTo>
                    <a:close/>
                    <a:moveTo>
                      <a:pt x="5976" y="1"/>
                    </a:moveTo>
                    <a:lnTo>
                      <a:pt x="5976" y="6640"/>
                    </a:lnTo>
                    <a:lnTo>
                      <a:pt x="6701" y="6640"/>
                    </a:lnTo>
                    <a:lnTo>
                      <a:pt x="6701" y="2415"/>
                    </a:lnTo>
                    <a:lnTo>
                      <a:pt x="6701" y="1510"/>
                    </a:lnTo>
                    <a:lnTo>
                      <a:pt x="6640" y="725"/>
                    </a:lnTo>
                    <a:lnTo>
                      <a:pt x="6701" y="725"/>
                    </a:lnTo>
                    <a:lnTo>
                      <a:pt x="8934" y="6640"/>
                    </a:lnTo>
                    <a:lnTo>
                      <a:pt x="9538" y="6640"/>
                    </a:lnTo>
                    <a:lnTo>
                      <a:pt x="11831" y="725"/>
                    </a:lnTo>
                    <a:lnTo>
                      <a:pt x="11892" y="725"/>
                    </a:lnTo>
                    <a:lnTo>
                      <a:pt x="11831" y="2355"/>
                    </a:lnTo>
                    <a:lnTo>
                      <a:pt x="11831" y="6640"/>
                    </a:lnTo>
                    <a:lnTo>
                      <a:pt x="12616" y="6640"/>
                    </a:lnTo>
                    <a:lnTo>
                      <a:pt x="12616" y="1"/>
                    </a:lnTo>
                    <a:lnTo>
                      <a:pt x="11409" y="1"/>
                    </a:lnTo>
                    <a:lnTo>
                      <a:pt x="9296" y="5494"/>
                    </a:lnTo>
                    <a:lnTo>
                      <a:pt x="7184" y="1"/>
                    </a:lnTo>
                    <a:close/>
                  </a:path>
                </a:pathLst>
              </a:custGeom>
              <a:solidFill>
                <a:srgbClr val="969899"/>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a:off x="4422648" y="2284800"/>
                <a:ext cx="1134825" cy="1733900"/>
              </a:xfrm>
              <a:custGeom>
                <a:pathLst>
                  <a:path extrusionOk="0" h="69356" w="45393">
                    <a:moveTo>
                      <a:pt x="21610" y="3019"/>
                    </a:moveTo>
                    <a:lnTo>
                      <a:pt x="22334" y="3140"/>
                    </a:lnTo>
                    <a:lnTo>
                      <a:pt x="22938" y="3260"/>
                    </a:lnTo>
                    <a:lnTo>
                      <a:pt x="23602" y="3442"/>
                    </a:lnTo>
                    <a:lnTo>
                      <a:pt x="24206" y="3683"/>
                    </a:lnTo>
                    <a:lnTo>
                      <a:pt x="24809" y="3985"/>
                    </a:lnTo>
                    <a:lnTo>
                      <a:pt x="25352" y="4347"/>
                    </a:lnTo>
                    <a:lnTo>
                      <a:pt x="25896" y="4709"/>
                    </a:lnTo>
                    <a:lnTo>
                      <a:pt x="26439" y="5132"/>
                    </a:lnTo>
                    <a:lnTo>
                      <a:pt x="26922" y="5554"/>
                    </a:lnTo>
                    <a:lnTo>
                      <a:pt x="27405" y="6037"/>
                    </a:lnTo>
                    <a:lnTo>
                      <a:pt x="27888" y="6580"/>
                    </a:lnTo>
                    <a:lnTo>
                      <a:pt x="28733" y="7727"/>
                    </a:lnTo>
                    <a:lnTo>
                      <a:pt x="29517" y="8934"/>
                    </a:lnTo>
                    <a:lnTo>
                      <a:pt x="30181" y="10202"/>
                    </a:lnTo>
                    <a:lnTo>
                      <a:pt x="30785" y="11590"/>
                    </a:lnTo>
                    <a:lnTo>
                      <a:pt x="31268" y="12979"/>
                    </a:lnTo>
                    <a:lnTo>
                      <a:pt x="31690" y="14367"/>
                    </a:lnTo>
                    <a:lnTo>
                      <a:pt x="31992" y="15755"/>
                    </a:lnTo>
                    <a:lnTo>
                      <a:pt x="32234" y="17144"/>
                    </a:lnTo>
                    <a:lnTo>
                      <a:pt x="32354" y="18471"/>
                    </a:lnTo>
                    <a:lnTo>
                      <a:pt x="32415" y="19739"/>
                    </a:lnTo>
                    <a:lnTo>
                      <a:pt x="32415" y="20403"/>
                    </a:lnTo>
                    <a:lnTo>
                      <a:pt x="32354" y="21188"/>
                    </a:lnTo>
                    <a:lnTo>
                      <a:pt x="32234" y="22033"/>
                    </a:lnTo>
                    <a:lnTo>
                      <a:pt x="32052" y="22878"/>
                    </a:lnTo>
                    <a:lnTo>
                      <a:pt x="31751" y="23783"/>
                    </a:lnTo>
                    <a:lnTo>
                      <a:pt x="31388" y="24689"/>
                    </a:lnTo>
                    <a:lnTo>
                      <a:pt x="31087" y="25172"/>
                    </a:lnTo>
                    <a:lnTo>
                      <a:pt x="30845" y="25594"/>
                    </a:lnTo>
                    <a:lnTo>
                      <a:pt x="30483" y="26017"/>
                    </a:lnTo>
                    <a:lnTo>
                      <a:pt x="30121" y="26379"/>
                    </a:lnTo>
                    <a:lnTo>
                      <a:pt x="29517" y="26922"/>
                    </a:lnTo>
                    <a:lnTo>
                      <a:pt x="28853" y="27405"/>
                    </a:lnTo>
                    <a:lnTo>
                      <a:pt x="28129" y="27827"/>
                    </a:lnTo>
                    <a:lnTo>
                      <a:pt x="27344" y="28190"/>
                    </a:lnTo>
                    <a:lnTo>
                      <a:pt x="26499" y="28491"/>
                    </a:lnTo>
                    <a:lnTo>
                      <a:pt x="25654" y="28733"/>
                    </a:lnTo>
                    <a:lnTo>
                      <a:pt x="24809" y="28914"/>
                    </a:lnTo>
                    <a:lnTo>
                      <a:pt x="23240" y="28914"/>
                    </a:lnTo>
                    <a:lnTo>
                      <a:pt x="22515" y="28854"/>
                    </a:lnTo>
                    <a:lnTo>
                      <a:pt x="21851" y="28672"/>
                    </a:lnTo>
                    <a:lnTo>
                      <a:pt x="21187" y="28491"/>
                    </a:lnTo>
                    <a:lnTo>
                      <a:pt x="20584" y="28250"/>
                    </a:lnTo>
                    <a:lnTo>
                      <a:pt x="19980" y="27948"/>
                    </a:lnTo>
                    <a:lnTo>
                      <a:pt x="19437" y="27646"/>
                    </a:lnTo>
                    <a:lnTo>
                      <a:pt x="18833" y="27284"/>
                    </a:lnTo>
                    <a:lnTo>
                      <a:pt x="18350" y="26862"/>
                    </a:lnTo>
                    <a:lnTo>
                      <a:pt x="17807" y="26439"/>
                    </a:lnTo>
                    <a:lnTo>
                      <a:pt x="17385" y="25956"/>
                    </a:lnTo>
                    <a:lnTo>
                      <a:pt x="16902" y="25413"/>
                    </a:lnTo>
                    <a:lnTo>
                      <a:pt x="16057" y="24326"/>
                    </a:lnTo>
                    <a:lnTo>
                      <a:pt x="15332" y="23119"/>
                    </a:lnTo>
                    <a:lnTo>
                      <a:pt x="14668" y="21852"/>
                    </a:lnTo>
                    <a:lnTo>
                      <a:pt x="14125" y="20524"/>
                    </a:lnTo>
                    <a:lnTo>
                      <a:pt x="13642" y="19196"/>
                    </a:lnTo>
                    <a:lnTo>
                      <a:pt x="13220" y="17868"/>
                    </a:lnTo>
                    <a:lnTo>
                      <a:pt x="12918" y="16480"/>
                    </a:lnTo>
                    <a:lnTo>
                      <a:pt x="12737" y="15212"/>
                    </a:lnTo>
                    <a:lnTo>
                      <a:pt x="12616" y="13944"/>
                    </a:lnTo>
                    <a:lnTo>
                      <a:pt x="12556" y="12737"/>
                    </a:lnTo>
                    <a:lnTo>
                      <a:pt x="12616" y="11832"/>
                    </a:lnTo>
                    <a:lnTo>
                      <a:pt x="12677" y="10987"/>
                    </a:lnTo>
                    <a:lnTo>
                      <a:pt x="12797" y="10081"/>
                    </a:lnTo>
                    <a:lnTo>
                      <a:pt x="12978" y="9236"/>
                    </a:lnTo>
                    <a:lnTo>
                      <a:pt x="13280" y="8391"/>
                    </a:lnTo>
                    <a:lnTo>
                      <a:pt x="13582" y="7546"/>
                    </a:lnTo>
                    <a:lnTo>
                      <a:pt x="14065" y="6761"/>
                    </a:lnTo>
                    <a:lnTo>
                      <a:pt x="14548" y="6037"/>
                    </a:lnTo>
                    <a:lnTo>
                      <a:pt x="15151" y="5373"/>
                    </a:lnTo>
                    <a:lnTo>
                      <a:pt x="15815" y="4769"/>
                    </a:lnTo>
                    <a:lnTo>
                      <a:pt x="16600" y="4287"/>
                    </a:lnTo>
                    <a:lnTo>
                      <a:pt x="17385" y="3804"/>
                    </a:lnTo>
                    <a:lnTo>
                      <a:pt x="18290" y="3502"/>
                    </a:lnTo>
                    <a:lnTo>
                      <a:pt x="19135" y="3200"/>
                    </a:lnTo>
                    <a:lnTo>
                      <a:pt x="20041" y="3079"/>
                    </a:lnTo>
                    <a:lnTo>
                      <a:pt x="20946" y="3019"/>
                    </a:lnTo>
                    <a:close/>
                    <a:moveTo>
                      <a:pt x="26499" y="43582"/>
                    </a:moveTo>
                    <a:lnTo>
                      <a:pt x="27465" y="43702"/>
                    </a:lnTo>
                    <a:lnTo>
                      <a:pt x="29879" y="45393"/>
                    </a:lnTo>
                    <a:lnTo>
                      <a:pt x="31932" y="46962"/>
                    </a:lnTo>
                    <a:lnTo>
                      <a:pt x="32837" y="47686"/>
                    </a:lnTo>
                    <a:lnTo>
                      <a:pt x="33682" y="48411"/>
                    </a:lnTo>
                    <a:lnTo>
                      <a:pt x="34407" y="49075"/>
                    </a:lnTo>
                    <a:lnTo>
                      <a:pt x="35010" y="49799"/>
                    </a:lnTo>
                    <a:lnTo>
                      <a:pt x="35614" y="50463"/>
                    </a:lnTo>
                    <a:lnTo>
                      <a:pt x="36097" y="51127"/>
                    </a:lnTo>
                    <a:lnTo>
                      <a:pt x="36519" y="51851"/>
                    </a:lnTo>
                    <a:lnTo>
                      <a:pt x="36821" y="52515"/>
                    </a:lnTo>
                    <a:lnTo>
                      <a:pt x="37062" y="53300"/>
                    </a:lnTo>
                    <a:lnTo>
                      <a:pt x="37244" y="54024"/>
                    </a:lnTo>
                    <a:lnTo>
                      <a:pt x="37364" y="54869"/>
                    </a:lnTo>
                    <a:lnTo>
                      <a:pt x="37425" y="55714"/>
                    </a:lnTo>
                    <a:lnTo>
                      <a:pt x="37364" y="56740"/>
                    </a:lnTo>
                    <a:lnTo>
                      <a:pt x="37183" y="57706"/>
                    </a:lnTo>
                    <a:lnTo>
                      <a:pt x="36942" y="58672"/>
                    </a:lnTo>
                    <a:lnTo>
                      <a:pt x="36519" y="59577"/>
                    </a:lnTo>
                    <a:lnTo>
                      <a:pt x="36036" y="60483"/>
                    </a:lnTo>
                    <a:lnTo>
                      <a:pt x="35493" y="61268"/>
                    </a:lnTo>
                    <a:lnTo>
                      <a:pt x="34769" y="62052"/>
                    </a:lnTo>
                    <a:lnTo>
                      <a:pt x="33984" y="62716"/>
                    </a:lnTo>
                    <a:lnTo>
                      <a:pt x="33079" y="63320"/>
                    </a:lnTo>
                    <a:lnTo>
                      <a:pt x="32113" y="63863"/>
                    </a:lnTo>
                    <a:lnTo>
                      <a:pt x="31026" y="64346"/>
                    </a:lnTo>
                    <a:lnTo>
                      <a:pt x="29819" y="64768"/>
                    </a:lnTo>
                    <a:lnTo>
                      <a:pt x="28491" y="65070"/>
                    </a:lnTo>
                    <a:lnTo>
                      <a:pt x="27103" y="65312"/>
                    </a:lnTo>
                    <a:lnTo>
                      <a:pt x="25594" y="65493"/>
                    </a:lnTo>
                    <a:lnTo>
                      <a:pt x="24024" y="65493"/>
                    </a:lnTo>
                    <a:lnTo>
                      <a:pt x="22274" y="65432"/>
                    </a:lnTo>
                    <a:lnTo>
                      <a:pt x="20523" y="65312"/>
                    </a:lnTo>
                    <a:lnTo>
                      <a:pt x="18954" y="65070"/>
                    </a:lnTo>
                    <a:lnTo>
                      <a:pt x="17445" y="64708"/>
                    </a:lnTo>
                    <a:lnTo>
                      <a:pt x="15996" y="64225"/>
                    </a:lnTo>
                    <a:lnTo>
                      <a:pt x="14668" y="63682"/>
                    </a:lnTo>
                    <a:lnTo>
                      <a:pt x="13461" y="63078"/>
                    </a:lnTo>
                    <a:lnTo>
                      <a:pt x="12375" y="62414"/>
                    </a:lnTo>
                    <a:lnTo>
                      <a:pt x="11409" y="61630"/>
                    </a:lnTo>
                    <a:lnTo>
                      <a:pt x="10504" y="60785"/>
                    </a:lnTo>
                    <a:lnTo>
                      <a:pt x="9779" y="59879"/>
                    </a:lnTo>
                    <a:lnTo>
                      <a:pt x="9176" y="58853"/>
                    </a:lnTo>
                    <a:lnTo>
                      <a:pt x="8693" y="57827"/>
                    </a:lnTo>
                    <a:lnTo>
                      <a:pt x="8451" y="57284"/>
                    </a:lnTo>
                    <a:lnTo>
                      <a:pt x="8331" y="56740"/>
                    </a:lnTo>
                    <a:lnTo>
                      <a:pt x="8210" y="56197"/>
                    </a:lnTo>
                    <a:lnTo>
                      <a:pt x="8089" y="55594"/>
                    </a:lnTo>
                    <a:lnTo>
                      <a:pt x="8029" y="54990"/>
                    </a:lnTo>
                    <a:lnTo>
                      <a:pt x="8029" y="54386"/>
                    </a:lnTo>
                    <a:lnTo>
                      <a:pt x="8089" y="53240"/>
                    </a:lnTo>
                    <a:lnTo>
                      <a:pt x="8270" y="52213"/>
                    </a:lnTo>
                    <a:lnTo>
                      <a:pt x="8572" y="51187"/>
                    </a:lnTo>
                    <a:lnTo>
                      <a:pt x="8934" y="50342"/>
                    </a:lnTo>
                    <a:lnTo>
                      <a:pt x="9417" y="49497"/>
                    </a:lnTo>
                    <a:lnTo>
                      <a:pt x="9960" y="48773"/>
                    </a:lnTo>
                    <a:lnTo>
                      <a:pt x="10564" y="48169"/>
                    </a:lnTo>
                    <a:lnTo>
                      <a:pt x="11167" y="47566"/>
                    </a:lnTo>
                    <a:lnTo>
                      <a:pt x="11831" y="47083"/>
                    </a:lnTo>
                    <a:lnTo>
                      <a:pt x="12495" y="46600"/>
                    </a:lnTo>
                    <a:lnTo>
                      <a:pt x="13159" y="46238"/>
                    </a:lnTo>
                    <a:lnTo>
                      <a:pt x="13763" y="45936"/>
                    </a:lnTo>
                    <a:lnTo>
                      <a:pt x="14910" y="45393"/>
                    </a:lnTo>
                    <a:lnTo>
                      <a:pt x="15815" y="45030"/>
                    </a:lnTo>
                    <a:lnTo>
                      <a:pt x="17324" y="44608"/>
                    </a:lnTo>
                    <a:lnTo>
                      <a:pt x="18833" y="44306"/>
                    </a:lnTo>
                    <a:lnTo>
                      <a:pt x="20342" y="44004"/>
                    </a:lnTo>
                    <a:lnTo>
                      <a:pt x="21731" y="43823"/>
                    </a:lnTo>
                    <a:lnTo>
                      <a:pt x="22998" y="43702"/>
                    </a:lnTo>
                    <a:lnTo>
                      <a:pt x="24085" y="43642"/>
                    </a:lnTo>
                    <a:lnTo>
                      <a:pt x="25413" y="43582"/>
                    </a:lnTo>
                    <a:close/>
                    <a:moveTo>
                      <a:pt x="26680" y="1"/>
                    </a:moveTo>
                    <a:lnTo>
                      <a:pt x="24749" y="61"/>
                    </a:lnTo>
                    <a:lnTo>
                      <a:pt x="22757" y="182"/>
                    </a:lnTo>
                    <a:lnTo>
                      <a:pt x="21731" y="303"/>
                    </a:lnTo>
                    <a:lnTo>
                      <a:pt x="20705" y="484"/>
                    </a:lnTo>
                    <a:lnTo>
                      <a:pt x="19678" y="665"/>
                    </a:lnTo>
                    <a:lnTo>
                      <a:pt x="18652" y="906"/>
                    </a:lnTo>
                    <a:lnTo>
                      <a:pt x="17566" y="1208"/>
                    </a:lnTo>
                    <a:lnTo>
                      <a:pt x="16540" y="1570"/>
                    </a:lnTo>
                    <a:lnTo>
                      <a:pt x="15453" y="1932"/>
                    </a:lnTo>
                    <a:lnTo>
                      <a:pt x="14427" y="2415"/>
                    </a:lnTo>
                    <a:lnTo>
                      <a:pt x="13401" y="2959"/>
                    </a:lnTo>
                    <a:lnTo>
                      <a:pt x="12375" y="3562"/>
                    </a:lnTo>
                    <a:lnTo>
                      <a:pt x="11349" y="4226"/>
                    </a:lnTo>
                    <a:lnTo>
                      <a:pt x="10383" y="5011"/>
                    </a:lnTo>
                    <a:lnTo>
                      <a:pt x="9658" y="5675"/>
                    </a:lnTo>
                    <a:lnTo>
                      <a:pt x="8994" y="6339"/>
                    </a:lnTo>
                    <a:lnTo>
                      <a:pt x="8391" y="7003"/>
                    </a:lnTo>
                    <a:lnTo>
                      <a:pt x="7848" y="7727"/>
                    </a:lnTo>
                    <a:lnTo>
                      <a:pt x="7304" y="8512"/>
                    </a:lnTo>
                    <a:lnTo>
                      <a:pt x="6821" y="9236"/>
                    </a:lnTo>
                    <a:lnTo>
                      <a:pt x="6399" y="10021"/>
                    </a:lnTo>
                    <a:lnTo>
                      <a:pt x="5976" y="10806"/>
                    </a:lnTo>
                    <a:lnTo>
                      <a:pt x="5675" y="11590"/>
                    </a:lnTo>
                    <a:lnTo>
                      <a:pt x="5373" y="12375"/>
                    </a:lnTo>
                    <a:lnTo>
                      <a:pt x="5131" y="13220"/>
                    </a:lnTo>
                    <a:lnTo>
                      <a:pt x="4950" y="14005"/>
                    </a:lnTo>
                    <a:lnTo>
                      <a:pt x="4769" y="14789"/>
                    </a:lnTo>
                    <a:lnTo>
                      <a:pt x="4648" y="15634"/>
                    </a:lnTo>
                    <a:lnTo>
                      <a:pt x="4588" y="16419"/>
                    </a:lnTo>
                    <a:lnTo>
                      <a:pt x="4588" y="17204"/>
                    </a:lnTo>
                    <a:lnTo>
                      <a:pt x="4648" y="18532"/>
                    </a:lnTo>
                    <a:lnTo>
                      <a:pt x="4830" y="19860"/>
                    </a:lnTo>
                    <a:lnTo>
                      <a:pt x="5131" y="21127"/>
                    </a:lnTo>
                    <a:lnTo>
                      <a:pt x="5554" y="22455"/>
                    </a:lnTo>
                    <a:lnTo>
                      <a:pt x="6097" y="23663"/>
                    </a:lnTo>
                    <a:lnTo>
                      <a:pt x="6821" y="24870"/>
                    </a:lnTo>
                    <a:lnTo>
                      <a:pt x="7606" y="25956"/>
                    </a:lnTo>
                    <a:lnTo>
                      <a:pt x="8512" y="26982"/>
                    </a:lnTo>
                    <a:lnTo>
                      <a:pt x="9538" y="27948"/>
                    </a:lnTo>
                    <a:lnTo>
                      <a:pt x="10081" y="28431"/>
                    </a:lnTo>
                    <a:lnTo>
                      <a:pt x="10624" y="28854"/>
                    </a:lnTo>
                    <a:lnTo>
                      <a:pt x="11228" y="29216"/>
                    </a:lnTo>
                    <a:lnTo>
                      <a:pt x="11892" y="29578"/>
                    </a:lnTo>
                    <a:lnTo>
                      <a:pt x="12556" y="29940"/>
                    </a:lnTo>
                    <a:lnTo>
                      <a:pt x="13220" y="30242"/>
                    </a:lnTo>
                    <a:lnTo>
                      <a:pt x="13944" y="30544"/>
                    </a:lnTo>
                    <a:lnTo>
                      <a:pt x="14668" y="30785"/>
                    </a:lnTo>
                    <a:lnTo>
                      <a:pt x="15453" y="30966"/>
                    </a:lnTo>
                    <a:lnTo>
                      <a:pt x="16238" y="31147"/>
                    </a:lnTo>
                    <a:lnTo>
                      <a:pt x="17083" y="31328"/>
                    </a:lnTo>
                    <a:lnTo>
                      <a:pt x="17928" y="31389"/>
                    </a:lnTo>
                    <a:lnTo>
                      <a:pt x="18773" y="31449"/>
                    </a:lnTo>
                    <a:lnTo>
                      <a:pt x="19678" y="31509"/>
                    </a:lnTo>
                    <a:lnTo>
                      <a:pt x="21067" y="31449"/>
                    </a:lnTo>
                    <a:lnTo>
                      <a:pt x="22576" y="31328"/>
                    </a:lnTo>
                    <a:lnTo>
                      <a:pt x="22576" y="31328"/>
                    </a:lnTo>
                    <a:lnTo>
                      <a:pt x="22214" y="32113"/>
                    </a:lnTo>
                    <a:lnTo>
                      <a:pt x="21972" y="32898"/>
                    </a:lnTo>
                    <a:lnTo>
                      <a:pt x="21731" y="33803"/>
                    </a:lnTo>
                    <a:lnTo>
                      <a:pt x="21670" y="34286"/>
                    </a:lnTo>
                    <a:lnTo>
                      <a:pt x="21670" y="34829"/>
                    </a:lnTo>
                    <a:lnTo>
                      <a:pt x="21731" y="35855"/>
                    </a:lnTo>
                    <a:lnTo>
                      <a:pt x="21912" y="36761"/>
                    </a:lnTo>
                    <a:lnTo>
                      <a:pt x="22214" y="37606"/>
                    </a:lnTo>
                    <a:lnTo>
                      <a:pt x="22576" y="38391"/>
                    </a:lnTo>
                    <a:lnTo>
                      <a:pt x="22998" y="39115"/>
                    </a:lnTo>
                    <a:lnTo>
                      <a:pt x="23421" y="39779"/>
                    </a:lnTo>
                    <a:lnTo>
                      <a:pt x="24387" y="41047"/>
                    </a:lnTo>
                    <a:lnTo>
                      <a:pt x="22696" y="41167"/>
                    </a:lnTo>
                    <a:lnTo>
                      <a:pt x="20765" y="41348"/>
                    </a:lnTo>
                    <a:lnTo>
                      <a:pt x="18592" y="41590"/>
                    </a:lnTo>
                    <a:lnTo>
                      <a:pt x="16298" y="41952"/>
                    </a:lnTo>
                    <a:lnTo>
                      <a:pt x="15091" y="42193"/>
                    </a:lnTo>
                    <a:lnTo>
                      <a:pt x="13944" y="42435"/>
                    </a:lnTo>
                    <a:lnTo>
                      <a:pt x="12737" y="42797"/>
                    </a:lnTo>
                    <a:lnTo>
                      <a:pt x="11530" y="43159"/>
                    </a:lnTo>
                    <a:lnTo>
                      <a:pt x="10383" y="43582"/>
                    </a:lnTo>
                    <a:lnTo>
                      <a:pt x="9236" y="44065"/>
                    </a:lnTo>
                    <a:lnTo>
                      <a:pt x="8089" y="44608"/>
                    </a:lnTo>
                    <a:lnTo>
                      <a:pt x="7003" y="45211"/>
                    </a:lnTo>
                    <a:lnTo>
                      <a:pt x="6037" y="45815"/>
                    </a:lnTo>
                    <a:lnTo>
                      <a:pt x="5192" y="46479"/>
                    </a:lnTo>
                    <a:lnTo>
                      <a:pt x="4407" y="47143"/>
                    </a:lnTo>
                    <a:lnTo>
                      <a:pt x="3683" y="47867"/>
                    </a:lnTo>
                    <a:lnTo>
                      <a:pt x="3019" y="48531"/>
                    </a:lnTo>
                    <a:lnTo>
                      <a:pt x="2415" y="49256"/>
                    </a:lnTo>
                    <a:lnTo>
                      <a:pt x="1932" y="49980"/>
                    </a:lnTo>
                    <a:lnTo>
                      <a:pt x="1510" y="50765"/>
                    </a:lnTo>
                    <a:lnTo>
                      <a:pt x="1148" y="51489"/>
                    </a:lnTo>
                    <a:lnTo>
                      <a:pt x="785" y="52213"/>
                    </a:lnTo>
                    <a:lnTo>
                      <a:pt x="544" y="52938"/>
                    </a:lnTo>
                    <a:lnTo>
                      <a:pt x="363" y="53662"/>
                    </a:lnTo>
                    <a:lnTo>
                      <a:pt x="182" y="54326"/>
                    </a:lnTo>
                    <a:lnTo>
                      <a:pt x="121" y="55050"/>
                    </a:lnTo>
                    <a:lnTo>
                      <a:pt x="61" y="55714"/>
                    </a:lnTo>
                    <a:lnTo>
                      <a:pt x="1" y="56318"/>
                    </a:lnTo>
                    <a:lnTo>
                      <a:pt x="61" y="56982"/>
                    </a:lnTo>
                    <a:lnTo>
                      <a:pt x="61" y="57586"/>
                    </a:lnTo>
                    <a:lnTo>
                      <a:pt x="182" y="58189"/>
                    </a:lnTo>
                    <a:lnTo>
                      <a:pt x="302" y="58793"/>
                    </a:lnTo>
                    <a:lnTo>
                      <a:pt x="484" y="59396"/>
                    </a:lnTo>
                    <a:lnTo>
                      <a:pt x="665" y="60000"/>
                    </a:lnTo>
                    <a:lnTo>
                      <a:pt x="906" y="60604"/>
                    </a:lnTo>
                    <a:lnTo>
                      <a:pt x="1208" y="61207"/>
                    </a:lnTo>
                    <a:lnTo>
                      <a:pt x="1510" y="61750"/>
                    </a:lnTo>
                    <a:lnTo>
                      <a:pt x="1872" y="62354"/>
                    </a:lnTo>
                    <a:lnTo>
                      <a:pt x="2294" y="62897"/>
                    </a:lnTo>
                    <a:lnTo>
                      <a:pt x="2717" y="63380"/>
                    </a:lnTo>
                    <a:lnTo>
                      <a:pt x="3200" y="63923"/>
                    </a:lnTo>
                    <a:lnTo>
                      <a:pt x="3683" y="64406"/>
                    </a:lnTo>
                    <a:lnTo>
                      <a:pt x="4286" y="64889"/>
                    </a:lnTo>
                    <a:lnTo>
                      <a:pt x="4830" y="65372"/>
                    </a:lnTo>
                    <a:lnTo>
                      <a:pt x="5494" y="65795"/>
                    </a:lnTo>
                    <a:lnTo>
                      <a:pt x="6158" y="66217"/>
                    </a:lnTo>
                    <a:lnTo>
                      <a:pt x="6821" y="66640"/>
                    </a:lnTo>
                    <a:lnTo>
                      <a:pt x="7606" y="67002"/>
                    </a:lnTo>
                    <a:lnTo>
                      <a:pt x="8391" y="67364"/>
                    </a:lnTo>
                    <a:lnTo>
                      <a:pt x="9176" y="67666"/>
                    </a:lnTo>
                    <a:lnTo>
                      <a:pt x="10021" y="67968"/>
                    </a:lnTo>
                    <a:lnTo>
                      <a:pt x="10926" y="68269"/>
                    </a:lnTo>
                    <a:lnTo>
                      <a:pt x="11892" y="68511"/>
                    </a:lnTo>
                    <a:lnTo>
                      <a:pt x="12858" y="68692"/>
                    </a:lnTo>
                    <a:lnTo>
                      <a:pt x="13884" y="68873"/>
                    </a:lnTo>
                    <a:lnTo>
                      <a:pt x="14970" y="69054"/>
                    </a:lnTo>
                    <a:lnTo>
                      <a:pt x="16057" y="69175"/>
                    </a:lnTo>
                    <a:lnTo>
                      <a:pt x="17204" y="69235"/>
                    </a:lnTo>
                    <a:lnTo>
                      <a:pt x="18350" y="69296"/>
                    </a:lnTo>
                    <a:lnTo>
                      <a:pt x="19558" y="69356"/>
                    </a:lnTo>
                    <a:lnTo>
                      <a:pt x="21006" y="69296"/>
                    </a:lnTo>
                    <a:lnTo>
                      <a:pt x="22395" y="69235"/>
                    </a:lnTo>
                    <a:lnTo>
                      <a:pt x="23783" y="69115"/>
                    </a:lnTo>
                    <a:lnTo>
                      <a:pt x="25111" y="68933"/>
                    </a:lnTo>
                    <a:lnTo>
                      <a:pt x="26379" y="68752"/>
                    </a:lnTo>
                    <a:lnTo>
                      <a:pt x="27586" y="68451"/>
                    </a:lnTo>
                    <a:lnTo>
                      <a:pt x="28793" y="68209"/>
                    </a:lnTo>
                    <a:lnTo>
                      <a:pt x="29940" y="67847"/>
                    </a:lnTo>
                    <a:lnTo>
                      <a:pt x="31026" y="67485"/>
                    </a:lnTo>
                    <a:lnTo>
                      <a:pt x="32052" y="67062"/>
                    </a:lnTo>
                    <a:lnTo>
                      <a:pt x="33079" y="66640"/>
                    </a:lnTo>
                    <a:lnTo>
                      <a:pt x="34044" y="66157"/>
                    </a:lnTo>
                    <a:lnTo>
                      <a:pt x="34950" y="65614"/>
                    </a:lnTo>
                    <a:lnTo>
                      <a:pt x="35795" y="65131"/>
                    </a:lnTo>
                    <a:lnTo>
                      <a:pt x="36640" y="64527"/>
                    </a:lnTo>
                    <a:lnTo>
                      <a:pt x="37425" y="63923"/>
                    </a:lnTo>
                    <a:lnTo>
                      <a:pt x="38149" y="63320"/>
                    </a:lnTo>
                    <a:lnTo>
                      <a:pt x="38813" y="62656"/>
                    </a:lnTo>
                    <a:lnTo>
                      <a:pt x="39477" y="62052"/>
                    </a:lnTo>
                    <a:lnTo>
                      <a:pt x="40081" y="61328"/>
                    </a:lnTo>
                    <a:lnTo>
                      <a:pt x="40624" y="60664"/>
                    </a:lnTo>
                    <a:lnTo>
                      <a:pt x="41107" y="59940"/>
                    </a:lnTo>
                    <a:lnTo>
                      <a:pt x="41529" y="59155"/>
                    </a:lnTo>
                    <a:lnTo>
                      <a:pt x="41952" y="58431"/>
                    </a:lnTo>
                    <a:lnTo>
                      <a:pt x="42314" y="57646"/>
                    </a:lnTo>
                    <a:lnTo>
                      <a:pt x="42616" y="56922"/>
                    </a:lnTo>
                    <a:lnTo>
                      <a:pt x="42917" y="56137"/>
                    </a:lnTo>
                    <a:lnTo>
                      <a:pt x="43099" y="55352"/>
                    </a:lnTo>
                    <a:lnTo>
                      <a:pt x="43280" y="54567"/>
                    </a:lnTo>
                    <a:lnTo>
                      <a:pt x="43400" y="53722"/>
                    </a:lnTo>
                    <a:lnTo>
                      <a:pt x="43461" y="52938"/>
                    </a:lnTo>
                    <a:lnTo>
                      <a:pt x="43521" y="52153"/>
                    </a:lnTo>
                    <a:lnTo>
                      <a:pt x="43461" y="51006"/>
                    </a:lnTo>
                    <a:lnTo>
                      <a:pt x="43340" y="49920"/>
                    </a:lnTo>
                    <a:lnTo>
                      <a:pt x="43159" y="48894"/>
                    </a:lnTo>
                    <a:lnTo>
                      <a:pt x="42857" y="47988"/>
                    </a:lnTo>
                    <a:lnTo>
                      <a:pt x="42555" y="47083"/>
                    </a:lnTo>
                    <a:lnTo>
                      <a:pt x="42133" y="46238"/>
                    </a:lnTo>
                    <a:lnTo>
                      <a:pt x="41710" y="45453"/>
                    </a:lnTo>
                    <a:lnTo>
                      <a:pt x="41167" y="44668"/>
                    </a:lnTo>
                    <a:lnTo>
                      <a:pt x="40624" y="43944"/>
                    </a:lnTo>
                    <a:lnTo>
                      <a:pt x="40020" y="43280"/>
                    </a:lnTo>
                    <a:lnTo>
                      <a:pt x="39417" y="42556"/>
                    </a:lnTo>
                    <a:lnTo>
                      <a:pt x="38753" y="41952"/>
                    </a:lnTo>
                    <a:lnTo>
                      <a:pt x="37364" y="40684"/>
                    </a:lnTo>
                    <a:lnTo>
                      <a:pt x="35855" y="39417"/>
                    </a:lnTo>
                    <a:lnTo>
                      <a:pt x="32596" y="36882"/>
                    </a:lnTo>
                    <a:lnTo>
                      <a:pt x="31811" y="36157"/>
                    </a:lnTo>
                    <a:lnTo>
                      <a:pt x="31388" y="35795"/>
                    </a:lnTo>
                    <a:lnTo>
                      <a:pt x="31026" y="35373"/>
                    </a:lnTo>
                    <a:lnTo>
                      <a:pt x="30725" y="34829"/>
                    </a:lnTo>
                    <a:lnTo>
                      <a:pt x="30423" y="34286"/>
                    </a:lnTo>
                    <a:lnTo>
                      <a:pt x="30302" y="33682"/>
                    </a:lnTo>
                    <a:lnTo>
                      <a:pt x="30242" y="32958"/>
                    </a:lnTo>
                    <a:lnTo>
                      <a:pt x="30302" y="32234"/>
                    </a:lnTo>
                    <a:lnTo>
                      <a:pt x="30423" y="31570"/>
                    </a:lnTo>
                    <a:lnTo>
                      <a:pt x="30725" y="30966"/>
                    </a:lnTo>
                    <a:lnTo>
                      <a:pt x="31026" y="30423"/>
                    </a:lnTo>
                    <a:lnTo>
                      <a:pt x="31449" y="29880"/>
                    </a:lnTo>
                    <a:lnTo>
                      <a:pt x="31871" y="29397"/>
                    </a:lnTo>
                    <a:lnTo>
                      <a:pt x="32777" y="28491"/>
                    </a:lnTo>
                    <a:lnTo>
                      <a:pt x="34165" y="27345"/>
                    </a:lnTo>
                    <a:lnTo>
                      <a:pt x="35553" y="26137"/>
                    </a:lnTo>
                    <a:lnTo>
                      <a:pt x="36217" y="25534"/>
                    </a:lnTo>
                    <a:lnTo>
                      <a:pt x="36881" y="24870"/>
                    </a:lnTo>
                    <a:lnTo>
                      <a:pt x="37485" y="24145"/>
                    </a:lnTo>
                    <a:lnTo>
                      <a:pt x="38028" y="23421"/>
                    </a:lnTo>
                    <a:lnTo>
                      <a:pt x="38511" y="22636"/>
                    </a:lnTo>
                    <a:lnTo>
                      <a:pt x="38994" y="21852"/>
                    </a:lnTo>
                    <a:lnTo>
                      <a:pt x="39417" y="20946"/>
                    </a:lnTo>
                    <a:lnTo>
                      <a:pt x="39718" y="19980"/>
                    </a:lnTo>
                    <a:lnTo>
                      <a:pt x="40020" y="19015"/>
                    </a:lnTo>
                    <a:lnTo>
                      <a:pt x="40262" y="17928"/>
                    </a:lnTo>
                    <a:lnTo>
                      <a:pt x="40382" y="16781"/>
                    </a:lnTo>
                    <a:lnTo>
                      <a:pt x="40382" y="15574"/>
                    </a:lnTo>
                    <a:lnTo>
                      <a:pt x="40382" y="14307"/>
                    </a:lnTo>
                    <a:lnTo>
                      <a:pt x="40201" y="13099"/>
                    </a:lnTo>
                    <a:lnTo>
                      <a:pt x="39960" y="12013"/>
                    </a:lnTo>
                    <a:lnTo>
                      <a:pt x="39718" y="10987"/>
                    </a:lnTo>
                    <a:lnTo>
                      <a:pt x="39356" y="10021"/>
                    </a:lnTo>
                    <a:lnTo>
                      <a:pt x="38934" y="9115"/>
                    </a:lnTo>
                    <a:lnTo>
                      <a:pt x="38451" y="8270"/>
                    </a:lnTo>
                    <a:lnTo>
                      <a:pt x="37968" y="7486"/>
                    </a:lnTo>
                    <a:lnTo>
                      <a:pt x="37425" y="6761"/>
                    </a:lnTo>
                    <a:lnTo>
                      <a:pt x="36881" y="6097"/>
                    </a:lnTo>
                    <a:lnTo>
                      <a:pt x="36398" y="5494"/>
                    </a:lnTo>
                    <a:lnTo>
                      <a:pt x="35855" y="4951"/>
                    </a:lnTo>
                    <a:lnTo>
                      <a:pt x="34829" y="4045"/>
                    </a:lnTo>
                    <a:lnTo>
                      <a:pt x="33924" y="3260"/>
                    </a:lnTo>
                    <a:lnTo>
                      <a:pt x="39598" y="3260"/>
                    </a:lnTo>
                    <a:lnTo>
                      <a:pt x="45392" y="1"/>
                    </a:ln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a:off x="3281826" y="2253125"/>
                <a:ext cx="1131800" cy="1088025"/>
              </a:xfrm>
              <a:custGeom>
                <a:pathLst>
                  <a:path extrusionOk="0" h="43521" w="45272">
                    <a:moveTo>
                      <a:pt x="21187" y="2777"/>
                    </a:moveTo>
                    <a:lnTo>
                      <a:pt x="22214" y="2837"/>
                    </a:lnTo>
                    <a:lnTo>
                      <a:pt x="23179" y="2958"/>
                    </a:lnTo>
                    <a:lnTo>
                      <a:pt x="24145" y="3199"/>
                    </a:lnTo>
                    <a:lnTo>
                      <a:pt x="25050" y="3441"/>
                    </a:lnTo>
                    <a:lnTo>
                      <a:pt x="25956" y="3803"/>
                    </a:lnTo>
                    <a:lnTo>
                      <a:pt x="26741" y="4286"/>
                    </a:lnTo>
                    <a:lnTo>
                      <a:pt x="27525" y="4769"/>
                    </a:lnTo>
                    <a:lnTo>
                      <a:pt x="28310" y="5312"/>
                    </a:lnTo>
                    <a:lnTo>
                      <a:pt x="28974" y="5916"/>
                    </a:lnTo>
                    <a:lnTo>
                      <a:pt x="29698" y="6580"/>
                    </a:lnTo>
                    <a:lnTo>
                      <a:pt x="30302" y="7304"/>
                    </a:lnTo>
                    <a:lnTo>
                      <a:pt x="30906" y="8028"/>
                    </a:lnTo>
                    <a:lnTo>
                      <a:pt x="31449" y="8873"/>
                    </a:lnTo>
                    <a:lnTo>
                      <a:pt x="31992" y="9658"/>
                    </a:lnTo>
                    <a:lnTo>
                      <a:pt x="32475" y="10564"/>
                    </a:lnTo>
                    <a:lnTo>
                      <a:pt x="32958" y="11409"/>
                    </a:lnTo>
                    <a:lnTo>
                      <a:pt x="33380" y="12314"/>
                    </a:lnTo>
                    <a:lnTo>
                      <a:pt x="33743" y="13280"/>
                    </a:lnTo>
                    <a:lnTo>
                      <a:pt x="34467" y="15151"/>
                    </a:lnTo>
                    <a:lnTo>
                      <a:pt x="35010" y="17143"/>
                    </a:lnTo>
                    <a:lnTo>
                      <a:pt x="35493" y="19074"/>
                    </a:lnTo>
                    <a:lnTo>
                      <a:pt x="35855" y="20946"/>
                    </a:lnTo>
                    <a:lnTo>
                      <a:pt x="36097" y="22757"/>
                    </a:lnTo>
                    <a:lnTo>
                      <a:pt x="36217" y="24447"/>
                    </a:lnTo>
                    <a:lnTo>
                      <a:pt x="36278" y="26076"/>
                    </a:lnTo>
                    <a:lnTo>
                      <a:pt x="36217" y="27404"/>
                    </a:lnTo>
                    <a:lnTo>
                      <a:pt x="36157" y="28732"/>
                    </a:lnTo>
                    <a:lnTo>
                      <a:pt x="35976" y="30060"/>
                    </a:lnTo>
                    <a:lnTo>
                      <a:pt x="35734" y="31328"/>
                    </a:lnTo>
                    <a:lnTo>
                      <a:pt x="35372" y="32595"/>
                    </a:lnTo>
                    <a:lnTo>
                      <a:pt x="34889" y="33803"/>
                    </a:lnTo>
                    <a:lnTo>
                      <a:pt x="34588" y="34406"/>
                    </a:lnTo>
                    <a:lnTo>
                      <a:pt x="34286" y="35010"/>
                    </a:lnTo>
                    <a:lnTo>
                      <a:pt x="33924" y="35553"/>
                    </a:lnTo>
                    <a:lnTo>
                      <a:pt x="33501" y="36157"/>
                    </a:lnTo>
                    <a:lnTo>
                      <a:pt x="33139" y="36640"/>
                    </a:lnTo>
                    <a:lnTo>
                      <a:pt x="32656" y="37183"/>
                    </a:lnTo>
                    <a:lnTo>
                      <a:pt x="32233" y="37666"/>
                    </a:lnTo>
                    <a:lnTo>
                      <a:pt x="31690" y="38088"/>
                    </a:lnTo>
                    <a:lnTo>
                      <a:pt x="31147" y="38511"/>
                    </a:lnTo>
                    <a:lnTo>
                      <a:pt x="30604" y="38873"/>
                    </a:lnTo>
                    <a:lnTo>
                      <a:pt x="30060" y="39235"/>
                    </a:lnTo>
                    <a:lnTo>
                      <a:pt x="29457" y="39537"/>
                    </a:lnTo>
                    <a:lnTo>
                      <a:pt x="28853" y="39839"/>
                    </a:lnTo>
                    <a:lnTo>
                      <a:pt x="28189" y="40080"/>
                    </a:lnTo>
                    <a:lnTo>
                      <a:pt x="27586" y="40261"/>
                    </a:lnTo>
                    <a:lnTo>
                      <a:pt x="26922" y="40442"/>
                    </a:lnTo>
                    <a:lnTo>
                      <a:pt x="26258" y="40563"/>
                    </a:lnTo>
                    <a:lnTo>
                      <a:pt x="25594" y="40684"/>
                    </a:lnTo>
                    <a:lnTo>
                      <a:pt x="24930" y="40744"/>
                    </a:lnTo>
                    <a:lnTo>
                      <a:pt x="23240" y="40744"/>
                    </a:lnTo>
                    <a:lnTo>
                      <a:pt x="22274" y="40623"/>
                    </a:lnTo>
                    <a:lnTo>
                      <a:pt x="21368" y="40382"/>
                    </a:lnTo>
                    <a:lnTo>
                      <a:pt x="20463" y="40141"/>
                    </a:lnTo>
                    <a:lnTo>
                      <a:pt x="19618" y="39778"/>
                    </a:lnTo>
                    <a:lnTo>
                      <a:pt x="18773" y="39356"/>
                    </a:lnTo>
                    <a:lnTo>
                      <a:pt x="17988" y="38873"/>
                    </a:lnTo>
                    <a:lnTo>
                      <a:pt x="17204" y="38330"/>
                    </a:lnTo>
                    <a:lnTo>
                      <a:pt x="16479" y="37726"/>
                    </a:lnTo>
                    <a:lnTo>
                      <a:pt x="15815" y="37062"/>
                    </a:lnTo>
                    <a:lnTo>
                      <a:pt x="15151" y="36338"/>
                    </a:lnTo>
                    <a:lnTo>
                      <a:pt x="14548" y="35613"/>
                    </a:lnTo>
                    <a:lnTo>
                      <a:pt x="13944" y="34829"/>
                    </a:lnTo>
                    <a:lnTo>
                      <a:pt x="13401" y="33984"/>
                    </a:lnTo>
                    <a:lnTo>
                      <a:pt x="12918" y="33139"/>
                    </a:lnTo>
                    <a:lnTo>
                      <a:pt x="12435" y="32233"/>
                    </a:lnTo>
                    <a:lnTo>
                      <a:pt x="11952" y="31328"/>
                    </a:lnTo>
                    <a:lnTo>
                      <a:pt x="11530" y="30362"/>
                    </a:lnTo>
                    <a:lnTo>
                      <a:pt x="10805" y="28430"/>
                    </a:lnTo>
                    <a:lnTo>
                      <a:pt x="10202" y="26499"/>
                    </a:lnTo>
                    <a:lnTo>
                      <a:pt x="9719" y="24507"/>
                    </a:lnTo>
                    <a:lnTo>
                      <a:pt x="9296" y="22515"/>
                    </a:lnTo>
                    <a:lnTo>
                      <a:pt x="9055" y="20584"/>
                    </a:lnTo>
                    <a:lnTo>
                      <a:pt x="8874" y="18712"/>
                    </a:lnTo>
                    <a:lnTo>
                      <a:pt x="8813" y="16962"/>
                    </a:lnTo>
                    <a:lnTo>
                      <a:pt x="8874" y="15513"/>
                    </a:lnTo>
                    <a:lnTo>
                      <a:pt x="8994" y="14065"/>
                    </a:lnTo>
                    <a:lnTo>
                      <a:pt x="9236" y="12616"/>
                    </a:lnTo>
                    <a:lnTo>
                      <a:pt x="9357" y="11891"/>
                    </a:lnTo>
                    <a:lnTo>
                      <a:pt x="9598" y="11167"/>
                    </a:lnTo>
                    <a:lnTo>
                      <a:pt x="9839" y="10443"/>
                    </a:lnTo>
                    <a:lnTo>
                      <a:pt x="10141" y="9779"/>
                    </a:lnTo>
                    <a:lnTo>
                      <a:pt x="10443" y="9055"/>
                    </a:lnTo>
                    <a:lnTo>
                      <a:pt x="10866" y="8391"/>
                    </a:lnTo>
                    <a:lnTo>
                      <a:pt x="11288" y="7787"/>
                    </a:lnTo>
                    <a:lnTo>
                      <a:pt x="11831" y="7123"/>
                    </a:lnTo>
                    <a:lnTo>
                      <a:pt x="12375" y="6519"/>
                    </a:lnTo>
                    <a:lnTo>
                      <a:pt x="13039" y="5916"/>
                    </a:lnTo>
                    <a:lnTo>
                      <a:pt x="13884" y="5191"/>
                    </a:lnTo>
                    <a:lnTo>
                      <a:pt x="14789" y="4588"/>
                    </a:lnTo>
                    <a:lnTo>
                      <a:pt x="15755" y="4045"/>
                    </a:lnTo>
                    <a:lnTo>
                      <a:pt x="16781" y="3622"/>
                    </a:lnTo>
                    <a:lnTo>
                      <a:pt x="17868" y="3260"/>
                    </a:lnTo>
                    <a:lnTo>
                      <a:pt x="18954" y="3018"/>
                    </a:lnTo>
                    <a:lnTo>
                      <a:pt x="20041" y="2837"/>
                    </a:lnTo>
                    <a:lnTo>
                      <a:pt x="21187" y="2777"/>
                    </a:lnTo>
                    <a:close/>
                    <a:moveTo>
                      <a:pt x="22274" y="0"/>
                    </a:moveTo>
                    <a:lnTo>
                      <a:pt x="21006" y="121"/>
                    </a:lnTo>
                    <a:lnTo>
                      <a:pt x="19799" y="242"/>
                    </a:lnTo>
                    <a:lnTo>
                      <a:pt x="18592" y="423"/>
                    </a:lnTo>
                    <a:lnTo>
                      <a:pt x="17385" y="725"/>
                    </a:lnTo>
                    <a:lnTo>
                      <a:pt x="16238" y="1026"/>
                    </a:lnTo>
                    <a:lnTo>
                      <a:pt x="15151" y="1328"/>
                    </a:lnTo>
                    <a:lnTo>
                      <a:pt x="14065" y="1751"/>
                    </a:lnTo>
                    <a:lnTo>
                      <a:pt x="12978" y="2234"/>
                    </a:lnTo>
                    <a:lnTo>
                      <a:pt x="11952" y="2717"/>
                    </a:lnTo>
                    <a:lnTo>
                      <a:pt x="10986" y="3260"/>
                    </a:lnTo>
                    <a:lnTo>
                      <a:pt x="10021" y="3803"/>
                    </a:lnTo>
                    <a:lnTo>
                      <a:pt x="9115" y="4467"/>
                    </a:lnTo>
                    <a:lnTo>
                      <a:pt x="8270" y="5131"/>
                    </a:lnTo>
                    <a:lnTo>
                      <a:pt x="7425" y="5795"/>
                    </a:lnTo>
                    <a:lnTo>
                      <a:pt x="6580" y="6580"/>
                    </a:lnTo>
                    <a:lnTo>
                      <a:pt x="5856" y="7304"/>
                    </a:lnTo>
                    <a:lnTo>
                      <a:pt x="5131" y="8149"/>
                    </a:lnTo>
                    <a:lnTo>
                      <a:pt x="4467" y="8994"/>
                    </a:lnTo>
                    <a:lnTo>
                      <a:pt x="3803" y="9839"/>
                    </a:lnTo>
                    <a:lnTo>
                      <a:pt x="3260" y="10745"/>
                    </a:lnTo>
                    <a:lnTo>
                      <a:pt x="2717" y="11650"/>
                    </a:lnTo>
                    <a:lnTo>
                      <a:pt x="2174" y="12616"/>
                    </a:lnTo>
                    <a:lnTo>
                      <a:pt x="1751" y="13582"/>
                    </a:lnTo>
                    <a:lnTo>
                      <a:pt x="1329" y="14608"/>
                    </a:lnTo>
                    <a:lnTo>
                      <a:pt x="1027" y="15574"/>
                    </a:lnTo>
                    <a:lnTo>
                      <a:pt x="725" y="16660"/>
                    </a:lnTo>
                    <a:lnTo>
                      <a:pt x="483" y="17686"/>
                    </a:lnTo>
                    <a:lnTo>
                      <a:pt x="242" y="18773"/>
                    </a:lnTo>
                    <a:lnTo>
                      <a:pt x="121" y="19859"/>
                    </a:lnTo>
                    <a:lnTo>
                      <a:pt x="61" y="20946"/>
                    </a:lnTo>
                    <a:lnTo>
                      <a:pt x="1" y="22032"/>
                    </a:lnTo>
                    <a:lnTo>
                      <a:pt x="61" y="22998"/>
                    </a:lnTo>
                    <a:lnTo>
                      <a:pt x="121" y="23964"/>
                    </a:lnTo>
                    <a:lnTo>
                      <a:pt x="242" y="24930"/>
                    </a:lnTo>
                    <a:lnTo>
                      <a:pt x="363" y="25895"/>
                    </a:lnTo>
                    <a:lnTo>
                      <a:pt x="604" y="26861"/>
                    </a:lnTo>
                    <a:lnTo>
                      <a:pt x="846" y="27827"/>
                    </a:lnTo>
                    <a:lnTo>
                      <a:pt x="1087" y="28732"/>
                    </a:lnTo>
                    <a:lnTo>
                      <a:pt x="1449" y="29698"/>
                    </a:lnTo>
                    <a:lnTo>
                      <a:pt x="1811" y="30603"/>
                    </a:lnTo>
                    <a:lnTo>
                      <a:pt x="2234" y="31509"/>
                    </a:lnTo>
                    <a:lnTo>
                      <a:pt x="2717" y="32414"/>
                    </a:lnTo>
                    <a:lnTo>
                      <a:pt x="3200" y="33320"/>
                    </a:lnTo>
                    <a:lnTo>
                      <a:pt x="3743" y="34165"/>
                    </a:lnTo>
                    <a:lnTo>
                      <a:pt x="4347" y="35010"/>
                    </a:lnTo>
                    <a:lnTo>
                      <a:pt x="5011" y="35795"/>
                    </a:lnTo>
                    <a:lnTo>
                      <a:pt x="5675" y="36579"/>
                    </a:lnTo>
                    <a:lnTo>
                      <a:pt x="6399" y="37364"/>
                    </a:lnTo>
                    <a:lnTo>
                      <a:pt x="7184" y="38088"/>
                    </a:lnTo>
                    <a:lnTo>
                      <a:pt x="7968" y="38752"/>
                    </a:lnTo>
                    <a:lnTo>
                      <a:pt x="8813" y="39416"/>
                    </a:lnTo>
                    <a:lnTo>
                      <a:pt x="9719" y="40020"/>
                    </a:lnTo>
                    <a:lnTo>
                      <a:pt x="10624" y="40563"/>
                    </a:lnTo>
                    <a:lnTo>
                      <a:pt x="11590" y="41106"/>
                    </a:lnTo>
                    <a:lnTo>
                      <a:pt x="12616" y="41589"/>
                    </a:lnTo>
                    <a:lnTo>
                      <a:pt x="13703" y="42012"/>
                    </a:lnTo>
                    <a:lnTo>
                      <a:pt x="14789" y="42374"/>
                    </a:lnTo>
                    <a:lnTo>
                      <a:pt x="15936" y="42736"/>
                    </a:lnTo>
                    <a:lnTo>
                      <a:pt x="17083" y="42978"/>
                    </a:lnTo>
                    <a:lnTo>
                      <a:pt x="18290" y="43219"/>
                    </a:lnTo>
                    <a:lnTo>
                      <a:pt x="19558" y="43340"/>
                    </a:lnTo>
                    <a:lnTo>
                      <a:pt x="20825" y="43460"/>
                    </a:lnTo>
                    <a:lnTo>
                      <a:pt x="22153" y="43521"/>
                    </a:lnTo>
                    <a:lnTo>
                      <a:pt x="23541" y="43460"/>
                    </a:lnTo>
                    <a:lnTo>
                      <a:pt x="24869" y="43340"/>
                    </a:lnTo>
                    <a:lnTo>
                      <a:pt x="26197" y="43219"/>
                    </a:lnTo>
                    <a:lnTo>
                      <a:pt x="27405" y="42978"/>
                    </a:lnTo>
                    <a:lnTo>
                      <a:pt x="28612" y="42676"/>
                    </a:lnTo>
                    <a:lnTo>
                      <a:pt x="29819" y="42374"/>
                    </a:lnTo>
                    <a:lnTo>
                      <a:pt x="30966" y="42012"/>
                    </a:lnTo>
                    <a:lnTo>
                      <a:pt x="32052" y="41529"/>
                    </a:lnTo>
                    <a:lnTo>
                      <a:pt x="33079" y="41046"/>
                    </a:lnTo>
                    <a:lnTo>
                      <a:pt x="34105" y="40503"/>
                    </a:lnTo>
                    <a:lnTo>
                      <a:pt x="35070" y="39959"/>
                    </a:lnTo>
                    <a:lnTo>
                      <a:pt x="35976" y="39356"/>
                    </a:lnTo>
                    <a:lnTo>
                      <a:pt x="36881" y="38692"/>
                    </a:lnTo>
                    <a:lnTo>
                      <a:pt x="37726" y="37968"/>
                    </a:lnTo>
                    <a:lnTo>
                      <a:pt x="38511" y="37243"/>
                    </a:lnTo>
                    <a:lnTo>
                      <a:pt x="39296" y="36459"/>
                    </a:lnTo>
                    <a:lnTo>
                      <a:pt x="39960" y="35674"/>
                    </a:lnTo>
                    <a:lnTo>
                      <a:pt x="40624" y="34829"/>
                    </a:lnTo>
                    <a:lnTo>
                      <a:pt x="41288" y="33984"/>
                    </a:lnTo>
                    <a:lnTo>
                      <a:pt x="41831" y="33139"/>
                    </a:lnTo>
                    <a:lnTo>
                      <a:pt x="42374" y="32233"/>
                    </a:lnTo>
                    <a:lnTo>
                      <a:pt x="42857" y="31267"/>
                    </a:lnTo>
                    <a:lnTo>
                      <a:pt x="43340" y="30362"/>
                    </a:lnTo>
                    <a:lnTo>
                      <a:pt x="43702" y="29396"/>
                    </a:lnTo>
                    <a:lnTo>
                      <a:pt x="44064" y="28430"/>
                    </a:lnTo>
                    <a:lnTo>
                      <a:pt x="44366" y="27465"/>
                    </a:lnTo>
                    <a:lnTo>
                      <a:pt x="44668" y="26439"/>
                    </a:lnTo>
                    <a:lnTo>
                      <a:pt x="44849" y="25473"/>
                    </a:lnTo>
                    <a:lnTo>
                      <a:pt x="45030" y="24447"/>
                    </a:lnTo>
                    <a:lnTo>
                      <a:pt x="45151" y="23420"/>
                    </a:lnTo>
                    <a:lnTo>
                      <a:pt x="45211" y="22455"/>
                    </a:lnTo>
                    <a:lnTo>
                      <a:pt x="45271" y="21429"/>
                    </a:lnTo>
                    <a:lnTo>
                      <a:pt x="45211" y="20402"/>
                    </a:lnTo>
                    <a:lnTo>
                      <a:pt x="45151" y="19376"/>
                    </a:lnTo>
                    <a:lnTo>
                      <a:pt x="45030" y="18350"/>
                    </a:lnTo>
                    <a:lnTo>
                      <a:pt x="44849" y="17324"/>
                    </a:lnTo>
                    <a:lnTo>
                      <a:pt x="44668" y="16358"/>
                    </a:lnTo>
                    <a:lnTo>
                      <a:pt x="44366" y="15332"/>
                    </a:lnTo>
                    <a:lnTo>
                      <a:pt x="44064" y="14366"/>
                    </a:lnTo>
                    <a:lnTo>
                      <a:pt x="43762" y="13461"/>
                    </a:lnTo>
                    <a:lnTo>
                      <a:pt x="43340" y="12495"/>
                    </a:lnTo>
                    <a:lnTo>
                      <a:pt x="42917" y="11590"/>
                    </a:lnTo>
                    <a:lnTo>
                      <a:pt x="42435" y="10684"/>
                    </a:lnTo>
                    <a:lnTo>
                      <a:pt x="41891" y="9779"/>
                    </a:lnTo>
                    <a:lnTo>
                      <a:pt x="41348" y="8934"/>
                    </a:lnTo>
                    <a:lnTo>
                      <a:pt x="40744" y="8149"/>
                    </a:lnTo>
                    <a:lnTo>
                      <a:pt x="40080" y="7364"/>
                    </a:lnTo>
                    <a:lnTo>
                      <a:pt x="39416" y="6580"/>
                    </a:lnTo>
                    <a:lnTo>
                      <a:pt x="38692" y="5855"/>
                    </a:lnTo>
                    <a:lnTo>
                      <a:pt x="37907" y="5131"/>
                    </a:lnTo>
                    <a:lnTo>
                      <a:pt x="37123" y="4467"/>
                    </a:lnTo>
                    <a:lnTo>
                      <a:pt x="36278" y="3863"/>
                    </a:lnTo>
                    <a:lnTo>
                      <a:pt x="35433" y="3260"/>
                    </a:lnTo>
                    <a:lnTo>
                      <a:pt x="34467" y="2717"/>
                    </a:lnTo>
                    <a:lnTo>
                      <a:pt x="33561" y="2234"/>
                    </a:lnTo>
                    <a:lnTo>
                      <a:pt x="32596" y="1811"/>
                    </a:lnTo>
                    <a:lnTo>
                      <a:pt x="31569" y="1389"/>
                    </a:lnTo>
                    <a:lnTo>
                      <a:pt x="30483" y="1026"/>
                    </a:lnTo>
                    <a:lnTo>
                      <a:pt x="29396" y="725"/>
                    </a:lnTo>
                    <a:lnTo>
                      <a:pt x="28310" y="483"/>
                    </a:lnTo>
                    <a:lnTo>
                      <a:pt x="27163" y="242"/>
                    </a:lnTo>
                    <a:lnTo>
                      <a:pt x="26016" y="121"/>
                    </a:lnTo>
                    <a:lnTo>
                      <a:pt x="24809" y="0"/>
                    </a:lnTo>
                    <a:close/>
                  </a:path>
                </a:pathLst>
              </a:cu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2006699" y="2253125"/>
                <a:ext cx="1131800" cy="1088025"/>
              </a:xfrm>
              <a:custGeom>
                <a:pathLst>
                  <a:path extrusionOk="0" h="43521" w="45272">
                    <a:moveTo>
                      <a:pt x="21187" y="2777"/>
                    </a:moveTo>
                    <a:lnTo>
                      <a:pt x="22213" y="2837"/>
                    </a:lnTo>
                    <a:lnTo>
                      <a:pt x="23239" y="2958"/>
                    </a:lnTo>
                    <a:lnTo>
                      <a:pt x="24145" y="3199"/>
                    </a:lnTo>
                    <a:lnTo>
                      <a:pt x="25050" y="3441"/>
                    </a:lnTo>
                    <a:lnTo>
                      <a:pt x="25956" y="3803"/>
                    </a:lnTo>
                    <a:lnTo>
                      <a:pt x="26740" y="4286"/>
                    </a:lnTo>
                    <a:lnTo>
                      <a:pt x="27525" y="4769"/>
                    </a:lnTo>
                    <a:lnTo>
                      <a:pt x="28310" y="5312"/>
                    </a:lnTo>
                    <a:lnTo>
                      <a:pt x="28974" y="5916"/>
                    </a:lnTo>
                    <a:lnTo>
                      <a:pt x="29698" y="6580"/>
                    </a:lnTo>
                    <a:lnTo>
                      <a:pt x="30302" y="7304"/>
                    </a:lnTo>
                    <a:lnTo>
                      <a:pt x="30905" y="8028"/>
                    </a:lnTo>
                    <a:lnTo>
                      <a:pt x="31449" y="8873"/>
                    </a:lnTo>
                    <a:lnTo>
                      <a:pt x="31992" y="9658"/>
                    </a:lnTo>
                    <a:lnTo>
                      <a:pt x="32475" y="10564"/>
                    </a:lnTo>
                    <a:lnTo>
                      <a:pt x="32958" y="11409"/>
                    </a:lnTo>
                    <a:lnTo>
                      <a:pt x="33380" y="12314"/>
                    </a:lnTo>
                    <a:lnTo>
                      <a:pt x="33742" y="13280"/>
                    </a:lnTo>
                    <a:lnTo>
                      <a:pt x="34467" y="15151"/>
                    </a:lnTo>
                    <a:lnTo>
                      <a:pt x="35010" y="17143"/>
                    </a:lnTo>
                    <a:lnTo>
                      <a:pt x="35493" y="19074"/>
                    </a:lnTo>
                    <a:lnTo>
                      <a:pt x="35855" y="20946"/>
                    </a:lnTo>
                    <a:lnTo>
                      <a:pt x="36096" y="22757"/>
                    </a:lnTo>
                    <a:lnTo>
                      <a:pt x="36217" y="24447"/>
                    </a:lnTo>
                    <a:lnTo>
                      <a:pt x="36277" y="26076"/>
                    </a:lnTo>
                    <a:lnTo>
                      <a:pt x="36217" y="27404"/>
                    </a:lnTo>
                    <a:lnTo>
                      <a:pt x="36157" y="28732"/>
                    </a:lnTo>
                    <a:lnTo>
                      <a:pt x="35976" y="30060"/>
                    </a:lnTo>
                    <a:lnTo>
                      <a:pt x="35734" y="31328"/>
                    </a:lnTo>
                    <a:lnTo>
                      <a:pt x="35372" y="32595"/>
                    </a:lnTo>
                    <a:lnTo>
                      <a:pt x="34889" y="33803"/>
                    </a:lnTo>
                    <a:lnTo>
                      <a:pt x="34587" y="34406"/>
                    </a:lnTo>
                    <a:lnTo>
                      <a:pt x="34286" y="35010"/>
                    </a:lnTo>
                    <a:lnTo>
                      <a:pt x="33923" y="35553"/>
                    </a:lnTo>
                    <a:lnTo>
                      <a:pt x="33561" y="36157"/>
                    </a:lnTo>
                    <a:lnTo>
                      <a:pt x="33139" y="36640"/>
                    </a:lnTo>
                    <a:lnTo>
                      <a:pt x="32716" y="37183"/>
                    </a:lnTo>
                    <a:lnTo>
                      <a:pt x="32233" y="37666"/>
                    </a:lnTo>
                    <a:lnTo>
                      <a:pt x="31690" y="38088"/>
                    </a:lnTo>
                    <a:lnTo>
                      <a:pt x="31207" y="38511"/>
                    </a:lnTo>
                    <a:lnTo>
                      <a:pt x="30603" y="38873"/>
                    </a:lnTo>
                    <a:lnTo>
                      <a:pt x="30060" y="39235"/>
                    </a:lnTo>
                    <a:lnTo>
                      <a:pt x="29457" y="39537"/>
                    </a:lnTo>
                    <a:lnTo>
                      <a:pt x="28853" y="39839"/>
                    </a:lnTo>
                    <a:lnTo>
                      <a:pt x="28189" y="40080"/>
                    </a:lnTo>
                    <a:lnTo>
                      <a:pt x="27585" y="40261"/>
                    </a:lnTo>
                    <a:lnTo>
                      <a:pt x="26921" y="40442"/>
                    </a:lnTo>
                    <a:lnTo>
                      <a:pt x="26257" y="40563"/>
                    </a:lnTo>
                    <a:lnTo>
                      <a:pt x="25594" y="40684"/>
                    </a:lnTo>
                    <a:lnTo>
                      <a:pt x="24930" y="40744"/>
                    </a:lnTo>
                    <a:lnTo>
                      <a:pt x="23239" y="40744"/>
                    </a:lnTo>
                    <a:lnTo>
                      <a:pt x="22274" y="40623"/>
                    </a:lnTo>
                    <a:lnTo>
                      <a:pt x="21368" y="40382"/>
                    </a:lnTo>
                    <a:lnTo>
                      <a:pt x="20463" y="40141"/>
                    </a:lnTo>
                    <a:lnTo>
                      <a:pt x="19618" y="39778"/>
                    </a:lnTo>
                    <a:lnTo>
                      <a:pt x="18773" y="39356"/>
                    </a:lnTo>
                    <a:lnTo>
                      <a:pt x="17988" y="38873"/>
                    </a:lnTo>
                    <a:lnTo>
                      <a:pt x="17203" y="38330"/>
                    </a:lnTo>
                    <a:lnTo>
                      <a:pt x="16479" y="37726"/>
                    </a:lnTo>
                    <a:lnTo>
                      <a:pt x="15815" y="37062"/>
                    </a:lnTo>
                    <a:lnTo>
                      <a:pt x="15151" y="36338"/>
                    </a:lnTo>
                    <a:lnTo>
                      <a:pt x="14547" y="35613"/>
                    </a:lnTo>
                    <a:lnTo>
                      <a:pt x="14004" y="34829"/>
                    </a:lnTo>
                    <a:lnTo>
                      <a:pt x="13401" y="33984"/>
                    </a:lnTo>
                    <a:lnTo>
                      <a:pt x="12918" y="33139"/>
                    </a:lnTo>
                    <a:lnTo>
                      <a:pt x="12435" y="32233"/>
                    </a:lnTo>
                    <a:lnTo>
                      <a:pt x="12012" y="31328"/>
                    </a:lnTo>
                    <a:lnTo>
                      <a:pt x="11590" y="30362"/>
                    </a:lnTo>
                    <a:lnTo>
                      <a:pt x="10805" y="28430"/>
                    </a:lnTo>
                    <a:lnTo>
                      <a:pt x="10201" y="26499"/>
                    </a:lnTo>
                    <a:lnTo>
                      <a:pt x="9719" y="24507"/>
                    </a:lnTo>
                    <a:lnTo>
                      <a:pt x="9296" y="22515"/>
                    </a:lnTo>
                    <a:lnTo>
                      <a:pt x="9055" y="20584"/>
                    </a:lnTo>
                    <a:lnTo>
                      <a:pt x="8873" y="18712"/>
                    </a:lnTo>
                    <a:lnTo>
                      <a:pt x="8813" y="16962"/>
                    </a:lnTo>
                    <a:lnTo>
                      <a:pt x="8873" y="15513"/>
                    </a:lnTo>
                    <a:lnTo>
                      <a:pt x="8994" y="14065"/>
                    </a:lnTo>
                    <a:lnTo>
                      <a:pt x="9236" y="12616"/>
                    </a:lnTo>
                    <a:lnTo>
                      <a:pt x="9417" y="11891"/>
                    </a:lnTo>
                    <a:lnTo>
                      <a:pt x="9598" y="11167"/>
                    </a:lnTo>
                    <a:lnTo>
                      <a:pt x="9839" y="10443"/>
                    </a:lnTo>
                    <a:lnTo>
                      <a:pt x="10141" y="9779"/>
                    </a:lnTo>
                    <a:lnTo>
                      <a:pt x="10443" y="9055"/>
                    </a:lnTo>
                    <a:lnTo>
                      <a:pt x="10865" y="8391"/>
                    </a:lnTo>
                    <a:lnTo>
                      <a:pt x="11288" y="7787"/>
                    </a:lnTo>
                    <a:lnTo>
                      <a:pt x="11831" y="7123"/>
                    </a:lnTo>
                    <a:lnTo>
                      <a:pt x="12374" y="6519"/>
                    </a:lnTo>
                    <a:lnTo>
                      <a:pt x="13038" y="5916"/>
                    </a:lnTo>
                    <a:lnTo>
                      <a:pt x="13883" y="5191"/>
                    </a:lnTo>
                    <a:lnTo>
                      <a:pt x="14789" y="4588"/>
                    </a:lnTo>
                    <a:lnTo>
                      <a:pt x="15755" y="4045"/>
                    </a:lnTo>
                    <a:lnTo>
                      <a:pt x="16781" y="3622"/>
                    </a:lnTo>
                    <a:lnTo>
                      <a:pt x="17867" y="3260"/>
                    </a:lnTo>
                    <a:lnTo>
                      <a:pt x="18954" y="3018"/>
                    </a:lnTo>
                    <a:lnTo>
                      <a:pt x="20040" y="2837"/>
                    </a:lnTo>
                    <a:lnTo>
                      <a:pt x="21187" y="2777"/>
                    </a:lnTo>
                    <a:close/>
                    <a:moveTo>
                      <a:pt x="22274" y="0"/>
                    </a:moveTo>
                    <a:lnTo>
                      <a:pt x="21006" y="121"/>
                    </a:lnTo>
                    <a:lnTo>
                      <a:pt x="19799" y="242"/>
                    </a:lnTo>
                    <a:lnTo>
                      <a:pt x="18592" y="423"/>
                    </a:lnTo>
                    <a:lnTo>
                      <a:pt x="17384" y="725"/>
                    </a:lnTo>
                    <a:lnTo>
                      <a:pt x="16238" y="1026"/>
                    </a:lnTo>
                    <a:lnTo>
                      <a:pt x="15151" y="1328"/>
                    </a:lnTo>
                    <a:lnTo>
                      <a:pt x="14065" y="1751"/>
                    </a:lnTo>
                    <a:lnTo>
                      <a:pt x="12978" y="2234"/>
                    </a:lnTo>
                    <a:lnTo>
                      <a:pt x="11952" y="2717"/>
                    </a:lnTo>
                    <a:lnTo>
                      <a:pt x="10986" y="3260"/>
                    </a:lnTo>
                    <a:lnTo>
                      <a:pt x="10020" y="3803"/>
                    </a:lnTo>
                    <a:lnTo>
                      <a:pt x="9115" y="4467"/>
                    </a:lnTo>
                    <a:lnTo>
                      <a:pt x="8270" y="5131"/>
                    </a:lnTo>
                    <a:lnTo>
                      <a:pt x="7425" y="5795"/>
                    </a:lnTo>
                    <a:lnTo>
                      <a:pt x="6580" y="6580"/>
                    </a:lnTo>
                    <a:lnTo>
                      <a:pt x="5855" y="7304"/>
                    </a:lnTo>
                    <a:lnTo>
                      <a:pt x="5131" y="8149"/>
                    </a:lnTo>
                    <a:lnTo>
                      <a:pt x="4467" y="8994"/>
                    </a:lnTo>
                    <a:lnTo>
                      <a:pt x="3803" y="9839"/>
                    </a:lnTo>
                    <a:lnTo>
                      <a:pt x="3260" y="10745"/>
                    </a:lnTo>
                    <a:lnTo>
                      <a:pt x="2717" y="11650"/>
                    </a:lnTo>
                    <a:lnTo>
                      <a:pt x="2173" y="12616"/>
                    </a:lnTo>
                    <a:lnTo>
                      <a:pt x="1751" y="13582"/>
                    </a:lnTo>
                    <a:lnTo>
                      <a:pt x="1328" y="14608"/>
                    </a:lnTo>
                    <a:lnTo>
                      <a:pt x="1026" y="15574"/>
                    </a:lnTo>
                    <a:lnTo>
                      <a:pt x="725" y="16660"/>
                    </a:lnTo>
                    <a:lnTo>
                      <a:pt x="483" y="17686"/>
                    </a:lnTo>
                    <a:lnTo>
                      <a:pt x="302" y="18773"/>
                    </a:lnTo>
                    <a:lnTo>
                      <a:pt x="121" y="19859"/>
                    </a:lnTo>
                    <a:lnTo>
                      <a:pt x="61" y="20946"/>
                    </a:lnTo>
                    <a:lnTo>
                      <a:pt x="0" y="22032"/>
                    </a:lnTo>
                    <a:lnTo>
                      <a:pt x="61" y="22998"/>
                    </a:lnTo>
                    <a:lnTo>
                      <a:pt x="121" y="23964"/>
                    </a:lnTo>
                    <a:lnTo>
                      <a:pt x="242" y="24930"/>
                    </a:lnTo>
                    <a:lnTo>
                      <a:pt x="363" y="25895"/>
                    </a:lnTo>
                    <a:lnTo>
                      <a:pt x="604" y="26861"/>
                    </a:lnTo>
                    <a:lnTo>
                      <a:pt x="845" y="27827"/>
                    </a:lnTo>
                    <a:lnTo>
                      <a:pt x="1147" y="28732"/>
                    </a:lnTo>
                    <a:lnTo>
                      <a:pt x="1449" y="29698"/>
                    </a:lnTo>
                    <a:lnTo>
                      <a:pt x="1811" y="30603"/>
                    </a:lnTo>
                    <a:lnTo>
                      <a:pt x="2234" y="31509"/>
                    </a:lnTo>
                    <a:lnTo>
                      <a:pt x="2717" y="32414"/>
                    </a:lnTo>
                    <a:lnTo>
                      <a:pt x="3199" y="33320"/>
                    </a:lnTo>
                    <a:lnTo>
                      <a:pt x="3803" y="34165"/>
                    </a:lnTo>
                    <a:lnTo>
                      <a:pt x="4346" y="35010"/>
                    </a:lnTo>
                    <a:lnTo>
                      <a:pt x="5010" y="35795"/>
                    </a:lnTo>
                    <a:lnTo>
                      <a:pt x="5674" y="36579"/>
                    </a:lnTo>
                    <a:lnTo>
                      <a:pt x="6399" y="37364"/>
                    </a:lnTo>
                    <a:lnTo>
                      <a:pt x="7183" y="38088"/>
                    </a:lnTo>
                    <a:lnTo>
                      <a:pt x="7968" y="38752"/>
                    </a:lnTo>
                    <a:lnTo>
                      <a:pt x="8813" y="39416"/>
                    </a:lnTo>
                    <a:lnTo>
                      <a:pt x="9719" y="40020"/>
                    </a:lnTo>
                    <a:lnTo>
                      <a:pt x="10624" y="40563"/>
                    </a:lnTo>
                    <a:lnTo>
                      <a:pt x="11590" y="41106"/>
                    </a:lnTo>
                    <a:lnTo>
                      <a:pt x="12616" y="41589"/>
                    </a:lnTo>
                    <a:lnTo>
                      <a:pt x="13702" y="42012"/>
                    </a:lnTo>
                    <a:lnTo>
                      <a:pt x="14789" y="42374"/>
                    </a:lnTo>
                    <a:lnTo>
                      <a:pt x="15936" y="42736"/>
                    </a:lnTo>
                    <a:lnTo>
                      <a:pt x="17083" y="42978"/>
                    </a:lnTo>
                    <a:lnTo>
                      <a:pt x="18290" y="43219"/>
                    </a:lnTo>
                    <a:lnTo>
                      <a:pt x="19557" y="43340"/>
                    </a:lnTo>
                    <a:lnTo>
                      <a:pt x="20825" y="43460"/>
                    </a:lnTo>
                    <a:lnTo>
                      <a:pt x="22213" y="43521"/>
                    </a:lnTo>
                    <a:lnTo>
                      <a:pt x="23541" y="43460"/>
                    </a:lnTo>
                    <a:lnTo>
                      <a:pt x="24869" y="43340"/>
                    </a:lnTo>
                    <a:lnTo>
                      <a:pt x="26197" y="43219"/>
                    </a:lnTo>
                    <a:lnTo>
                      <a:pt x="27404" y="42978"/>
                    </a:lnTo>
                    <a:lnTo>
                      <a:pt x="28612" y="42676"/>
                    </a:lnTo>
                    <a:lnTo>
                      <a:pt x="29819" y="42374"/>
                    </a:lnTo>
                    <a:lnTo>
                      <a:pt x="30966" y="42012"/>
                    </a:lnTo>
                    <a:lnTo>
                      <a:pt x="32052" y="41529"/>
                    </a:lnTo>
                    <a:lnTo>
                      <a:pt x="33078" y="41046"/>
                    </a:lnTo>
                    <a:lnTo>
                      <a:pt x="34104" y="40503"/>
                    </a:lnTo>
                    <a:lnTo>
                      <a:pt x="35070" y="39959"/>
                    </a:lnTo>
                    <a:lnTo>
                      <a:pt x="35976" y="39356"/>
                    </a:lnTo>
                    <a:lnTo>
                      <a:pt x="36881" y="38692"/>
                    </a:lnTo>
                    <a:lnTo>
                      <a:pt x="37726" y="37968"/>
                    </a:lnTo>
                    <a:lnTo>
                      <a:pt x="38511" y="37243"/>
                    </a:lnTo>
                    <a:lnTo>
                      <a:pt x="39296" y="36459"/>
                    </a:lnTo>
                    <a:lnTo>
                      <a:pt x="39959" y="35674"/>
                    </a:lnTo>
                    <a:lnTo>
                      <a:pt x="40623" y="34829"/>
                    </a:lnTo>
                    <a:lnTo>
                      <a:pt x="41287" y="33984"/>
                    </a:lnTo>
                    <a:lnTo>
                      <a:pt x="41831" y="33139"/>
                    </a:lnTo>
                    <a:lnTo>
                      <a:pt x="42374" y="32233"/>
                    </a:lnTo>
                    <a:lnTo>
                      <a:pt x="42857" y="31267"/>
                    </a:lnTo>
                    <a:lnTo>
                      <a:pt x="43340" y="30362"/>
                    </a:lnTo>
                    <a:lnTo>
                      <a:pt x="43762" y="29396"/>
                    </a:lnTo>
                    <a:lnTo>
                      <a:pt x="44064" y="28430"/>
                    </a:lnTo>
                    <a:lnTo>
                      <a:pt x="44366" y="27465"/>
                    </a:lnTo>
                    <a:lnTo>
                      <a:pt x="44668" y="26439"/>
                    </a:lnTo>
                    <a:lnTo>
                      <a:pt x="44849" y="25473"/>
                    </a:lnTo>
                    <a:lnTo>
                      <a:pt x="45030" y="24447"/>
                    </a:lnTo>
                    <a:lnTo>
                      <a:pt x="45151" y="23420"/>
                    </a:lnTo>
                    <a:lnTo>
                      <a:pt x="45211" y="22455"/>
                    </a:lnTo>
                    <a:lnTo>
                      <a:pt x="45271" y="21429"/>
                    </a:lnTo>
                    <a:lnTo>
                      <a:pt x="45211" y="20402"/>
                    </a:lnTo>
                    <a:lnTo>
                      <a:pt x="45151" y="19376"/>
                    </a:lnTo>
                    <a:lnTo>
                      <a:pt x="45030" y="18350"/>
                    </a:lnTo>
                    <a:lnTo>
                      <a:pt x="44849" y="17324"/>
                    </a:lnTo>
                    <a:lnTo>
                      <a:pt x="44668" y="16358"/>
                    </a:lnTo>
                    <a:lnTo>
                      <a:pt x="44366" y="15332"/>
                    </a:lnTo>
                    <a:lnTo>
                      <a:pt x="44064" y="14366"/>
                    </a:lnTo>
                    <a:lnTo>
                      <a:pt x="43762" y="13461"/>
                    </a:lnTo>
                    <a:lnTo>
                      <a:pt x="43340" y="12495"/>
                    </a:lnTo>
                    <a:lnTo>
                      <a:pt x="42917" y="11590"/>
                    </a:lnTo>
                    <a:lnTo>
                      <a:pt x="42434" y="10684"/>
                    </a:lnTo>
                    <a:lnTo>
                      <a:pt x="41891" y="9779"/>
                    </a:lnTo>
                    <a:lnTo>
                      <a:pt x="41348" y="8934"/>
                    </a:lnTo>
                    <a:lnTo>
                      <a:pt x="40744" y="8149"/>
                    </a:lnTo>
                    <a:lnTo>
                      <a:pt x="40080" y="7364"/>
                    </a:lnTo>
                    <a:lnTo>
                      <a:pt x="39416" y="6580"/>
                    </a:lnTo>
                    <a:lnTo>
                      <a:pt x="38692" y="5855"/>
                    </a:lnTo>
                    <a:lnTo>
                      <a:pt x="37907" y="5131"/>
                    </a:lnTo>
                    <a:lnTo>
                      <a:pt x="37122" y="4467"/>
                    </a:lnTo>
                    <a:lnTo>
                      <a:pt x="36277" y="3863"/>
                    </a:lnTo>
                    <a:lnTo>
                      <a:pt x="35432" y="3260"/>
                    </a:lnTo>
                    <a:lnTo>
                      <a:pt x="34527" y="2717"/>
                    </a:lnTo>
                    <a:lnTo>
                      <a:pt x="33561" y="2234"/>
                    </a:lnTo>
                    <a:lnTo>
                      <a:pt x="32595" y="1811"/>
                    </a:lnTo>
                    <a:lnTo>
                      <a:pt x="31569" y="1389"/>
                    </a:lnTo>
                    <a:lnTo>
                      <a:pt x="30483" y="1026"/>
                    </a:lnTo>
                    <a:lnTo>
                      <a:pt x="29457" y="725"/>
                    </a:lnTo>
                    <a:lnTo>
                      <a:pt x="28310" y="483"/>
                    </a:lnTo>
                    <a:lnTo>
                      <a:pt x="27163" y="242"/>
                    </a:lnTo>
                    <a:lnTo>
                      <a:pt x="26016" y="121"/>
                    </a:lnTo>
                    <a:lnTo>
                      <a:pt x="24809" y="0"/>
                    </a:lnTo>
                    <a:close/>
                  </a:path>
                </a:pathLst>
              </a:cu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247172" y="1738550"/>
                <a:ext cx="1659950" cy="1681075"/>
              </a:xfrm>
              <a:custGeom>
                <a:pathLst>
                  <a:path extrusionOk="0" h="67243" w="66398">
                    <a:moveTo>
                      <a:pt x="36881" y="0"/>
                    </a:moveTo>
                    <a:lnTo>
                      <a:pt x="34708" y="61"/>
                    </a:lnTo>
                    <a:lnTo>
                      <a:pt x="32656" y="181"/>
                    </a:lnTo>
                    <a:lnTo>
                      <a:pt x="30603" y="423"/>
                    </a:lnTo>
                    <a:lnTo>
                      <a:pt x="28611" y="725"/>
                    </a:lnTo>
                    <a:lnTo>
                      <a:pt x="26680" y="1147"/>
                    </a:lnTo>
                    <a:lnTo>
                      <a:pt x="24809" y="1630"/>
                    </a:lnTo>
                    <a:lnTo>
                      <a:pt x="23058" y="2234"/>
                    </a:lnTo>
                    <a:lnTo>
                      <a:pt x="21308" y="2837"/>
                    </a:lnTo>
                    <a:lnTo>
                      <a:pt x="19618" y="3561"/>
                    </a:lnTo>
                    <a:lnTo>
                      <a:pt x="17988" y="4346"/>
                    </a:lnTo>
                    <a:lnTo>
                      <a:pt x="16479" y="5191"/>
                    </a:lnTo>
                    <a:lnTo>
                      <a:pt x="14970" y="6157"/>
                    </a:lnTo>
                    <a:lnTo>
                      <a:pt x="13581" y="7123"/>
                    </a:lnTo>
                    <a:lnTo>
                      <a:pt x="12193" y="8149"/>
                    </a:lnTo>
                    <a:lnTo>
                      <a:pt x="10926" y="9296"/>
                    </a:lnTo>
                    <a:lnTo>
                      <a:pt x="9718" y="10443"/>
                    </a:lnTo>
                    <a:lnTo>
                      <a:pt x="8571" y="11650"/>
                    </a:lnTo>
                    <a:lnTo>
                      <a:pt x="7485" y="12917"/>
                    </a:lnTo>
                    <a:lnTo>
                      <a:pt x="6459" y="14245"/>
                    </a:lnTo>
                    <a:lnTo>
                      <a:pt x="5493" y="15573"/>
                    </a:lnTo>
                    <a:lnTo>
                      <a:pt x="4648" y="16962"/>
                    </a:lnTo>
                    <a:lnTo>
                      <a:pt x="3863" y="18410"/>
                    </a:lnTo>
                    <a:lnTo>
                      <a:pt x="3139" y="19859"/>
                    </a:lnTo>
                    <a:lnTo>
                      <a:pt x="2475" y="21368"/>
                    </a:lnTo>
                    <a:lnTo>
                      <a:pt x="1871" y="22877"/>
                    </a:lnTo>
                    <a:lnTo>
                      <a:pt x="1388" y="24446"/>
                    </a:lnTo>
                    <a:lnTo>
                      <a:pt x="966" y="26016"/>
                    </a:lnTo>
                    <a:lnTo>
                      <a:pt x="604" y="27585"/>
                    </a:lnTo>
                    <a:lnTo>
                      <a:pt x="362" y="29215"/>
                    </a:lnTo>
                    <a:lnTo>
                      <a:pt x="121" y="30845"/>
                    </a:lnTo>
                    <a:lnTo>
                      <a:pt x="0" y="32474"/>
                    </a:lnTo>
                    <a:lnTo>
                      <a:pt x="0" y="34165"/>
                    </a:lnTo>
                    <a:lnTo>
                      <a:pt x="0" y="35553"/>
                    </a:lnTo>
                    <a:lnTo>
                      <a:pt x="121" y="36941"/>
                    </a:lnTo>
                    <a:lnTo>
                      <a:pt x="242" y="38330"/>
                    </a:lnTo>
                    <a:lnTo>
                      <a:pt x="423" y="39718"/>
                    </a:lnTo>
                    <a:lnTo>
                      <a:pt x="725" y="41167"/>
                    </a:lnTo>
                    <a:lnTo>
                      <a:pt x="1026" y="42615"/>
                    </a:lnTo>
                    <a:lnTo>
                      <a:pt x="1449" y="44003"/>
                    </a:lnTo>
                    <a:lnTo>
                      <a:pt x="1871" y="45452"/>
                    </a:lnTo>
                    <a:lnTo>
                      <a:pt x="2415" y="46840"/>
                    </a:lnTo>
                    <a:lnTo>
                      <a:pt x="2958" y="48229"/>
                    </a:lnTo>
                    <a:lnTo>
                      <a:pt x="3622" y="49617"/>
                    </a:lnTo>
                    <a:lnTo>
                      <a:pt x="4346" y="51005"/>
                    </a:lnTo>
                    <a:lnTo>
                      <a:pt x="5131" y="52333"/>
                    </a:lnTo>
                    <a:lnTo>
                      <a:pt x="5976" y="53661"/>
                    </a:lnTo>
                    <a:lnTo>
                      <a:pt x="6942" y="54929"/>
                    </a:lnTo>
                    <a:lnTo>
                      <a:pt x="7907" y="56136"/>
                    </a:lnTo>
                    <a:lnTo>
                      <a:pt x="8994" y="57343"/>
                    </a:lnTo>
                    <a:lnTo>
                      <a:pt x="10141" y="58430"/>
                    </a:lnTo>
                    <a:lnTo>
                      <a:pt x="11408" y="59577"/>
                    </a:lnTo>
                    <a:lnTo>
                      <a:pt x="12676" y="60603"/>
                    </a:lnTo>
                    <a:lnTo>
                      <a:pt x="14064" y="61569"/>
                    </a:lnTo>
                    <a:lnTo>
                      <a:pt x="15513" y="62474"/>
                    </a:lnTo>
                    <a:lnTo>
                      <a:pt x="17082" y="63319"/>
                    </a:lnTo>
                    <a:lnTo>
                      <a:pt x="18712" y="64104"/>
                    </a:lnTo>
                    <a:lnTo>
                      <a:pt x="20402" y="64768"/>
                    </a:lnTo>
                    <a:lnTo>
                      <a:pt x="22213" y="65432"/>
                    </a:lnTo>
                    <a:lnTo>
                      <a:pt x="24084" y="65915"/>
                    </a:lnTo>
                    <a:lnTo>
                      <a:pt x="26076" y="66397"/>
                    </a:lnTo>
                    <a:lnTo>
                      <a:pt x="28068" y="66760"/>
                    </a:lnTo>
                    <a:lnTo>
                      <a:pt x="30241" y="67001"/>
                    </a:lnTo>
                    <a:lnTo>
                      <a:pt x="32475" y="67182"/>
                    </a:lnTo>
                    <a:lnTo>
                      <a:pt x="34768" y="67243"/>
                    </a:lnTo>
                    <a:lnTo>
                      <a:pt x="36639" y="67182"/>
                    </a:lnTo>
                    <a:lnTo>
                      <a:pt x="38511" y="67061"/>
                    </a:lnTo>
                    <a:lnTo>
                      <a:pt x="40382" y="66941"/>
                    </a:lnTo>
                    <a:lnTo>
                      <a:pt x="42193" y="66760"/>
                    </a:lnTo>
                    <a:lnTo>
                      <a:pt x="45935" y="66277"/>
                    </a:lnTo>
                    <a:lnTo>
                      <a:pt x="49859" y="65673"/>
                    </a:lnTo>
                    <a:lnTo>
                      <a:pt x="62897" y="62655"/>
                    </a:lnTo>
                    <a:lnTo>
                      <a:pt x="62897" y="51488"/>
                    </a:lnTo>
                    <a:lnTo>
                      <a:pt x="62957" y="49255"/>
                    </a:lnTo>
                    <a:lnTo>
                      <a:pt x="63078" y="47142"/>
                    </a:lnTo>
                    <a:lnTo>
                      <a:pt x="63198" y="46659"/>
                    </a:lnTo>
                    <a:lnTo>
                      <a:pt x="63379" y="46297"/>
                    </a:lnTo>
                    <a:lnTo>
                      <a:pt x="63621" y="45995"/>
                    </a:lnTo>
                    <a:lnTo>
                      <a:pt x="63983" y="45633"/>
                    </a:lnTo>
                    <a:lnTo>
                      <a:pt x="66398" y="43400"/>
                    </a:lnTo>
                    <a:lnTo>
                      <a:pt x="47022" y="43400"/>
                    </a:lnTo>
                    <a:lnTo>
                      <a:pt x="39718" y="47323"/>
                    </a:lnTo>
                    <a:lnTo>
                      <a:pt x="53480" y="46599"/>
                    </a:lnTo>
                    <a:lnTo>
                      <a:pt x="53480" y="61267"/>
                    </a:lnTo>
                    <a:lnTo>
                      <a:pt x="51368" y="62112"/>
                    </a:lnTo>
                    <a:lnTo>
                      <a:pt x="50160" y="62474"/>
                    </a:lnTo>
                    <a:lnTo>
                      <a:pt x="48893" y="62836"/>
                    </a:lnTo>
                    <a:lnTo>
                      <a:pt x="47444" y="63138"/>
                    </a:lnTo>
                    <a:lnTo>
                      <a:pt x="45814" y="63379"/>
                    </a:lnTo>
                    <a:lnTo>
                      <a:pt x="43943" y="63500"/>
                    </a:lnTo>
                    <a:lnTo>
                      <a:pt x="41891" y="63561"/>
                    </a:lnTo>
                    <a:lnTo>
                      <a:pt x="40080" y="63500"/>
                    </a:lnTo>
                    <a:lnTo>
                      <a:pt x="38269" y="63379"/>
                    </a:lnTo>
                    <a:lnTo>
                      <a:pt x="36519" y="63138"/>
                    </a:lnTo>
                    <a:lnTo>
                      <a:pt x="34768" y="62836"/>
                    </a:lnTo>
                    <a:lnTo>
                      <a:pt x="33138" y="62414"/>
                    </a:lnTo>
                    <a:lnTo>
                      <a:pt x="31509" y="61931"/>
                    </a:lnTo>
                    <a:lnTo>
                      <a:pt x="29939" y="61388"/>
                    </a:lnTo>
                    <a:lnTo>
                      <a:pt x="28430" y="60784"/>
                    </a:lnTo>
                    <a:lnTo>
                      <a:pt x="26982" y="60060"/>
                    </a:lnTo>
                    <a:lnTo>
                      <a:pt x="25593" y="59275"/>
                    </a:lnTo>
                    <a:lnTo>
                      <a:pt x="24205" y="58430"/>
                    </a:lnTo>
                    <a:lnTo>
                      <a:pt x="22937" y="57524"/>
                    </a:lnTo>
                    <a:lnTo>
                      <a:pt x="21670" y="56559"/>
                    </a:lnTo>
                    <a:lnTo>
                      <a:pt x="20463" y="55532"/>
                    </a:lnTo>
                    <a:lnTo>
                      <a:pt x="19376" y="54446"/>
                    </a:lnTo>
                    <a:lnTo>
                      <a:pt x="18290" y="53359"/>
                    </a:lnTo>
                    <a:lnTo>
                      <a:pt x="17263" y="52152"/>
                    </a:lnTo>
                    <a:lnTo>
                      <a:pt x="16298" y="50945"/>
                    </a:lnTo>
                    <a:lnTo>
                      <a:pt x="15392" y="49617"/>
                    </a:lnTo>
                    <a:lnTo>
                      <a:pt x="14547" y="48349"/>
                    </a:lnTo>
                    <a:lnTo>
                      <a:pt x="13763" y="46961"/>
                    </a:lnTo>
                    <a:lnTo>
                      <a:pt x="13038" y="45573"/>
                    </a:lnTo>
                    <a:lnTo>
                      <a:pt x="12435" y="44124"/>
                    </a:lnTo>
                    <a:lnTo>
                      <a:pt x="11831" y="42676"/>
                    </a:lnTo>
                    <a:lnTo>
                      <a:pt x="11288" y="41167"/>
                    </a:lnTo>
                    <a:lnTo>
                      <a:pt x="10865" y="39657"/>
                    </a:lnTo>
                    <a:lnTo>
                      <a:pt x="10443" y="38148"/>
                    </a:lnTo>
                    <a:lnTo>
                      <a:pt x="10141" y="36579"/>
                    </a:lnTo>
                    <a:lnTo>
                      <a:pt x="9899" y="35010"/>
                    </a:lnTo>
                    <a:lnTo>
                      <a:pt x="9718" y="33440"/>
                    </a:lnTo>
                    <a:lnTo>
                      <a:pt x="9598" y="31811"/>
                    </a:lnTo>
                    <a:lnTo>
                      <a:pt x="9598" y="30241"/>
                    </a:lnTo>
                    <a:lnTo>
                      <a:pt x="9598" y="28732"/>
                    </a:lnTo>
                    <a:lnTo>
                      <a:pt x="9718" y="27283"/>
                    </a:lnTo>
                    <a:lnTo>
                      <a:pt x="9839" y="25895"/>
                    </a:lnTo>
                    <a:lnTo>
                      <a:pt x="10080" y="24507"/>
                    </a:lnTo>
                    <a:lnTo>
                      <a:pt x="10322" y="23119"/>
                    </a:lnTo>
                    <a:lnTo>
                      <a:pt x="10684" y="21791"/>
                    </a:lnTo>
                    <a:lnTo>
                      <a:pt x="11046" y="20523"/>
                    </a:lnTo>
                    <a:lnTo>
                      <a:pt x="11469" y="19255"/>
                    </a:lnTo>
                    <a:lnTo>
                      <a:pt x="12012" y="18048"/>
                    </a:lnTo>
                    <a:lnTo>
                      <a:pt x="12555" y="16901"/>
                    </a:lnTo>
                    <a:lnTo>
                      <a:pt x="13159" y="15754"/>
                    </a:lnTo>
                    <a:lnTo>
                      <a:pt x="13763" y="14668"/>
                    </a:lnTo>
                    <a:lnTo>
                      <a:pt x="14487" y="13642"/>
                    </a:lnTo>
                    <a:lnTo>
                      <a:pt x="15211" y="12616"/>
                    </a:lnTo>
                    <a:lnTo>
                      <a:pt x="15996" y="11710"/>
                    </a:lnTo>
                    <a:lnTo>
                      <a:pt x="16841" y="10744"/>
                    </a:lnTo>
                    <a:lnTo>
                      <a:pt x="17686" y="9899"/>
                    </a:lnTo>
                    <a:lnTo>
                      <a:pt x="18591" y="9115"/>
                    </a:lnTo>
                    <a:lnTo>
                      <a:pt x="19557" y="8330"/>
                    </a:lnTo>
                    <a:lnTo>
                      <a:pt x="20523" y="7606"/>
                    </a:lnTo>
                    <a:lnTo>
                      <a:pt x="21549" y="6942"/>
                    </a:lnTo>
                    <a:lnTo>
                      <a:pt x="22636" y="6338"/>
                    </a:lnTo>
                    <a:lnTo>
                      <a:pt x="23722" y="5734"/>
                    </a:lnTo>
                    <a:lnTo>
                      <a:pt x="24809" y="5252"/>
                    </a:lnTo>
                    <a:lnTo>
                      <a:pt x="26016" y="4829"/>
                    </a:lnTo>
                    <a:lnTo>
                      <a:pt x="27163" y="4407"/>
                    </a:lnTo>
                    <a:lnTo>
                      <a:pt x="28370" y="4044"/>
                    </a:lnTo>
                    <a:lnTo>
                      <a:pt x="29638" y="3803"/>
                    </a:lnTo>
                    <a:lnTo>
                      <a:pt x="30905" y="3561"/>
                    </a:lnTo>
                    <a:lnTo>
                      <a:pt x="32233" y="3441"/>
                    </a:lnTo>
                    <a:lnTo>
                      <a:pt x="33501" y="3320"/>
                    </a:lnTo>
                    <a:lnTo>
                      <a:pt x="34889" y="3320"/>
                    </a:lnTo>
                    <a:lnTo>
                      <a:pt x="36821" y="3380"/>
                    </a:lnTo>
                    <a:lnTo>
                      <a:pt x="38692" y="3561"/>
                    </a:lnTo>
                    <a:lnTo>
                      <a:pt x="40382" y="3803"/>
                    </a:lnTo>
                    <a:lnTo>
                      <a:pt x="42012" y="4225"/>
                    </a:lnTo>
                    <a:lnTo>
                      <a:pt x="43521" y="4648"/>
                    </a:lnTo>
                    <a:lnTo>
                      <a:pt x="44969" y="5191"/>
                    </a:lnTo>
                    <a:lnTo>
                      <a:pt x="46297" y="5795"/>
                    </a:lnTo>
                    <a:lnTo>
                      <a:pt x="47504" y="6459"/>
                    </a:lnTo>
                    <a:lnTo>
                      <a:pt x="48651" y="7123"/>
                    </a:lnTo>
                    <a:lnTo>
                      <a:pt x="49677" y="7847"/>
                    </a:lnTo>
                    <a:lnTo>
                      <a:pt x="50643" y="8571"/>
                    </a:lnTo>
                    <a:lnTo>
                      <a:pt x="51549" y="9235"/>
                    </a:lnTo>
                    <a:lnTo>
                      <a:pt x="53118" y="10624"/>
                    </a:lnTo>
                    <a:lnTo>
                      <a:pt x="54386" y="11891"/>
                    </a:lnTo>
                    <a:lnTo>
                      <a:pt x="52152" y="15513"/>
                    </a:lnTo>
                    <a:lnTo>
                      <a:pt x="52152" y="15513"/>
                    </a:lnTo>
                    <a:lnTo>
                      <a:pt x="55351" y="14789"/>
                    </a:lnTo>
                    <a:lnTo>
                      <a:pt x="62897" y="7606"/>
                    </a:lnTo>
                    <a:lnTo>
                      <a:pt x="61146" y="6398"/>
                    </a:lnTo>
                    <a:lnTo>
                      <a:pt x="59999" y="5674"/>
                    </a:lnTo>
                    <a:lnTo>
                      <a:pt x="58671" y="4950"/>
                    </a:lnTo>
                    <a:lnTo>
                      <a:pt x="57162" y="4225"/>
                    </a:lnTo>
                    <a:lnTo>
                      <a:pt x="55351" y="3441"/>
                    </a:lnTo>
                    <a:lnTo>
                      <a:pt x="53239" y="2656"/>
                    </a:lnTo>
                    <a:lnTo>
                      <a:pt x="50824" y="1932"/>
                    </a:lnTo>
                    <a:lnTo>
                      <a:pt x="49195" y="1509"/>
                    </a:lnTo>
                    <a:lnTo>
                      <a:pt x="47565" y="1147"/>
                    </a:lnTo>
                    <a:lnTo>
                      <a:pt x="45814" y="785"/>
                    </a:lnTo>
                    <a:lnTo>
                      <a:pt x="44124" y="543"/>
                    </a:lnTo>
                    <a:lnTo>
                      <a:pt x="42313" y="302"/>
                    </a:lnTo>
                    <a:lnTo>
                      <a:pt x="40563" y="121"/>
                    </a:lnTo>
                    <a:lnTo>
                      <a:pt x="38692" y="61"/>
                    </a:lnTo>
                    <a:lnTo>
                      <a:pt x="36881" y="0"/>
                    </a:ln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7" name="Shape 27"/>
              <p:cNvSpPr/>
              <p:nvPr/>
            </p:nvSpPr>
            <p:spPr>
              <a:xfrm>
                <a:off x="5530275" y="1685724"/>
                <a:ext cx="602125" cy="1614700"/>
              </a:xfrm>
              <a:custGeom>
                <a:pathLst>
                  <a:path extrusionOk="0" h="64588" w="24085">
                    <a:moveTo>
                      <a:pt x="6882" y="1"/>
                    </a:moveTo>
                    <a:lnTo>
                      <a:pt x="1" y="3320"/>
                    </a:lnTo>
                    <a:lnTo>
                      <a:pt x="7003" y="3320"/>
                    </a:lnTo>
                    <a:lnTo>
                      <a:pt x="7003" y="56740"/>
                    </a:lnTo>
                    <a:lnTo>
                      <a:pt x="7003" y="59758"/>
                    </a:lnTo>
                    <a:lnTo>
                      <a:pt x="7003" y="60362"/>
                    </a:lnTo>
                    <a:lnTo>
                      <a:pt x="6942" y="60905"/>
                    </a:lnTo>
                    <a:lnTo>
                      <a:pt x="6761" y="61388"/>
                    </a:lnTo>
                    <a:lnTo>
                      <a:pt x="6580" y="61810"/>
                    </a:lnTo>
                    <a:lnTo>
                      <a:pt x="6218" y="62354"/>
                    </a:lnTo>
                    <a:lnTo>
                      <a:pt x="5795" y="62957"/>
                    </a:lnTo>
                    <a:lnTo>
                      <a:pt x="4528" y="64587"/>
                    </a:lnTo>
                    <a:lnTo>
                      <a:pt x="20705" y="64587"/>
                    </a:lnTo>
                    <a:lnTo>
                      <a:pt x="24085" y="62595"/>
                    </a:lnTo>
                    <a:lnTo>
                      <a:pt x="21731" y="62354"/>
                    </a:lnTo>
                    <a:lnTo>
                      <a:pt x="19437" y="62112"/>
                    </a:lnTo>
                    <a:lnTo>
                      <a:pt x="18411" y="61991"/>
                    </a:lnTo>
                    <a:lnTo>
                      <a:pt x="17566" y="61810"/>
                    </a:lnTo>
                    <a:lnTo>
                      <a:pt x="17264" y="61690"/>
                    </a:lnTo>
                    <a:lnTo>
                      <a:pt x="16962" y="61569"/>
                    </a:lnTo>
                    <a:lnTo>
                      <a:pt x="16660" y="61388"/>
                    </a:lnTo>
                    <a:lnTo>
                      <a:pt x="16479" y="61146"/>
                    </a:lnTo>
                    <a:lnTo>
                      <a:pt x="16298" y="60905"/>
                    </a:lnTo>
                    <a:lnTo>
                      <a:pt x="16117" y="60603"/>
                    </a:lnTo>
                    <a:lnTo>
                      <a:pt x="15997" y="60301"/>
                    </a:lnTo>
                    <a:lnTo>
                      <a:pt x="15936" y="59879"/>
                    </a:lnTo>
                    <a:lnTo>
                      <a:pt x="15815" y="58973"/>
                    </a:lnTo>
                    <a:lnTo>
                      <a:pt x="15755" y="57766"/>
                    </a:lnTo>
                    <a:lnTo>
                      <a:pt x="15755" y="56740"/>
                    </a:lnTo>
                    <a:lnTo>
                      <a:pt x="15755" y="5976"/>
                    </a:lnTo>
                    <a:lnTo>
                      <a:pt x="15815" y="5433"/>
                    </a:lnTo>
                    <a:lnTo>
                      <a:pt x="15997" y="4347"/>
                    </a:lnTo>
                    <a:lnTo>
                      <a:pt x="16238" y="3441"/>
                    </a:lnTo>
                    <a:lnTo>
                      <a:pt x="16540" y="2717"/>
                    </a:lnTo>
                    <a:lnTo>
                      <a:pt x="16962" y="2113"/>
                    </a:lnTo>
                    <a:lnTo>
                      <a:pt x="17506" y="1630"/>
                    </a:lnTo>
                    <a:lnTo>
                      <a:pt x="18170" y="1087"/>
                    </a:lnTo>
                    <a:lnTo>
                      <a:pt x="18954" y="604"/>
                    </a:lnTo>
                    <a:lnTo>
                      <a:pt x="19920" y="1"/>
                    </a:lnTo>
                    <a:close/>
                  </a:path>
                </a:pathLst>
              </a:cu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8" name="Shape 28"/>
              <p:cNvSpPr/>
              <p:nvPr/>
            </p:nvSpPr>
            <p:spPr>
              <a:xfrm>
                <a:off x="6148976" y="2253125"/>
                <a:ext cx="947700" cy="1091050"/>
              </a:xfrm>
              <a:custGeom>
                <a:pathLst>
                  <a:path extrusionOk="0" h="43642" w="37908">
                    <a:moveTo>
                      <a:pt x="18230" y="3018"/>
                    </a:moveTo>
                    <a:lnTo>
                      <a:pt x="19135" y="3079"/>
                    </a:lnTo>
                    <a:lnTo>
                      <a:pt x="19980" y="3199"/>
                    </a:lnTo>
                    <a:lnTo>
                      <a:pt x="20886" y="3441"/>
                    </a:lnTo>
                    <a:lnTo>
                      <a:pt x="21671" y="3682"/>
                    </a:lnTo>
                    <a:lnTo>
                      <a:pt x="22455" y="4105"/>
                    </a:lnTo>
                    <a:lnTo>
                      <a:pt x="23180" y="4527"/>
                    </a:lnTo>
                    <a:lnTo>
                      <a:pt x="23904" y="5010"/>
                    </a:lnTo>
                    <a:lnTo>
                      <a:pt x="24568" y="5554"/>
                    </a:lnTo>
                    <a:lnTo>
                      <a:pt x="25111" y="6097"/>
                    </a:lnTo>
                    <a:lnTo>
                      <a:pt x="25654" y="6761"/>
                    </a:lnTo>
                    <a:lnTo>
                      <a:pt x="26077" y="7364"/>
                    </a:lnTo>
                    <a:lnTo>
                      <a:pt x="26499" y="8028"/>
                    </a:lnTo>
                    <a:lnTo>
                      <a:pt x="26801" y="8753"/>
                    </a:lnTo>
                    <a:lnTo>
                      <a:pt x="26982" y="9417"/>
                    </a:lnTo>
                    <a:lnTo>
                      <a:pt x="27163" y="10141"/>
                    </a:lnTo>
                    <a:lnTo>
                      <a:pt x="27224" y="10805"/>
                    </a:lnTo>
                    <a:lnTo>
                      <a:pt x="27163" y="11228"/>
                    </a:lnTo>
                    <a:lnTo>
                      <a:pt x="27043" y="11650"/>
                    </a:lnTo>
                    <a:lnTo>
                      <a:pt x="26801" y="11952"/>
                    </a:lnTo>
                    <a:lnTo>
                      <a:pt x="26499" y="12254"/>
                    </a:lnTo>
                    <a:lnTo>
                      <a:pt x="26137" y="12555"/>
                    </a:lnTo>
                    <a:lnTo>
                      <a:pt x="25715" y="12797"/>
                    </a:lnTo>
                    <a:lnTo>
                      <a:pt x="24568" y="13280"/>
                    </a:lnTo>
                    <a:lnTo>
                      <a:pt x="8089" y="20402"/>
                    </a:lnTo>
                    <a:lnTo>
                      <a:pt x="7908" y="17988"/>
                    </a:lnTo>
                    <a:lnTo>
                      <a:pt x="7787" y="16781"/>
                    </a:lnTo>
                    <a:lnTo>
                      <a:pt x="7787" y="15634"/>
                    </a:lnTo>
                    <a:lnTo>
                      <a:pt x="7787" y="14728"/>
                    </a:lnTo>
                    <a:lnTo>
                      <a:pt x="7848" y="13883"/>
                    </a:lnTo>
                    <a:lnTo>
                      <a:pt x="7969" y="13038"/>
                    </a:lnTo>
                    <a:lnTo>
                      <a:pt x="8089" y="12254"/>
                    </a:lnTo>
                    <a:lnTo>
                      <a:pt x="8270" y="11529"/>
                    </a:lnTo>
                    <a:lnTo>
                      <a:pt x="8451" y="10805"/>
                    </a:lnTo>
                    <a:lnTo>
                      <a:pt x="8633" y="10141"/>
                    </a:lnTo>
                    <a:lnTo>
                      <a:pt x="8934" y="9537"/>
                    </a:lnTo>
                    <a:lnTo>
                      <a:pt x="9176" y="8934"/>
                    </a:lnTo>
                    <a:lnTo>
                      <a:pt x="9478" y="8330"/>
                    </a:lnTo>
                    <a:lnTo>
                      <a:pt x="10142" y="7304"/>
                    </a:lnTo>
                    <a:lnTo>
                      <a:pt x="10866" y="6399"/>
                    </a:lnTo>
                    <a:lnTo>
                      <a:pt x="11651" y="5614"/>
                    </a:lnTo>
                    <a:lnTo>
                      <a:pt x="12435" y="4950"/>
                    </a:lnTo>
                    <a:lnTo>
                      <a:pt x="13341" y="4407"/>
                    </a:lnTo>
                    <a:lnTo>
                      <a:pt x="14186" y="3984"/>
                    </a:lnTo>
                    <a:lnTo>
                      <a:pt x="15031" y="3622"/>
                    </a:lnTo>
                    <a:lnTo>
                      <a:pt x="15876" y="3320"/>
                    </a:lnTo>
                    <a:lnTo>
                      <a:pt x="16721" y="3139"/>
                    </a:lnTo>
                    <a:lnTo>
                      <a:pt x="17506" y="3018"/>
                    </a:lnTo>
                    <a:close/>
                    <a:moveTo>
                      <a:pt x="20765" y="0"/>
                    </a:moveTo>
                    <a:lnTo>
                      <a:pt x="19860" y="61"/>
                    </a:lnTo>
                    <a:lnTo>
                      <a:pt x="18954" y="121"/>
                    </a:lnTo>
                    <a:lnTo>
                      <a:pt x="18109" y="181"/>
                    </a:lnTo>
                    <a:lnTo>
                      <a:pt x="17204" y="363"/>
                    </a:lnTo>
                    <a:lnTo>
                      <a:pt x="16298" y="544"/>
                    </a:lnTo>
                    <a:lnTo>
                      <a:pt x="15393" y="725"/>
                    </a:lnTo>
                    <a:lnTo>
                      <a:pt x="14488" y="1026"/>
                    </a:lnTo>
                    <a:lnTo>
                      <a:pt x="13582" y="1328"/>
                    </a:lnTo>
                    <a:lnTo>
                      <a:pt x="12677" y="1630"/>
                    </a:lnTo>
                    <a:lnTo>
                      <a:pt x="11771" y="2053"/>
                    </a:lnTo>
                    <a:lnTo>
                      <a:pt x="10926" y="2475"/>
                    </a:lnTo>
                    <a:lnTo>
                      <a:pt x="10081" y="2958"/>
                    </a:lnTo>
                    <a:lnTo>
                      <a:pt x="9236" y="3441"/>
                    </a:lnTo>
                    <a:lnTo>
                      <a:pt x="8451" y="3984"/>
                    </a:lnTo>
                    <a:lnTo>
                      <a:pt x="7667" y="4588"/>
                    </a:lnTo>
                    <a:lnTo>
                      <a:pt x="6882" y="5191"/>
                    </a:lnTo>
                    <a:lnTo>
                      <a:pt x="6158" y="5916"/>
                    </a:lnTo>
                    <a:lnTo>
                      <a:pt x="5433" y="6580"/>
                    </a:lnTo>
                    <a:lnTo>
                      <a:pt x="4769" y="7364"/>
                    </a:lnTo>
                    <a:lnTo>
                      <a:pt x="4105" y="8149"/>
                    </a:lnTo>
                    <a:lnTo>
                      <a:pt x="3502" y="8994"/>
                    </a:lnTo>
                    <a:lnTo>
                      <a:pt x="2898" y="9900"/>
                    </a:lnTo>
                    <a:lnTo>
                      <a:pt x="2415" y="10805"/>
                    </a:lnTo>
                    <a:lnTo>
                      <a:pt x="1932" y="11771"/>
                    </a:lnTo>
                    <a:lnTo>
                      <a:pt x="1510" y="12737"/>
                    </a:lnTo>
                    <a:lnTo>
                      <a:pt x="1087" y="13823"/>
                    </a:lnTo>
                    <a:lnTo>
                      <a:pt x="786" y="14910"/>
                    </a:lnTo>
                    <a:lnTo>
                      <a:pt x="484" y="15996"/>
                    </a:lnTo>
                    <a:lnTo>
                      <a:pt x="303" y="17203"/>
                    </a:lnTo>
                    <a:lnTo>
                      <a:pt x="122" y="18411"/>
                    </a:lnTo>
                    <a:lnTo>
                      <a:pt x="1" y="19678"/>
                    </a:lnTo>
                    <a:lnTo>
                      <a:pt x="1" y="20946"/>
                    </a:lnTo>
                    <a:lnTo>
                      <a:pt x="1" y="22274"/>
                    </a:lnTo>
                    <a:lnTo>
                      <a:pt x="122" y="23541"/>
                    </a:lnTo>
                    <a:lnTo>
                      <a:pt x="303" y="24869"/>
                    </a:lnTo>
                    <a:lnTo>
                      <a:pt x="544" y="26197"/>
                    </a:lnTo>
                    <a:lnTo>
                      <a:pt x="846" y="27525"/>
                    </a:lnTo>
                    <a:lnTo>
                      <a:pt x="1208" y="28793"/>
                    </a:lnTo>
                    <a:lnTo>
                      <a:pt x="1691" y="30121"/>
                    </a:lnTo>
                    <a:lnTo>
                      <a:pt x="2174" y="31388"/>
                    </a:lnTo>
                    <a:lnTo>
                      <a:pt x="2778" y="32656"/>
                    </a:lnTo>
                    <a:lnTo>
                      <a:pt x="3502" y="33863"/>
                    </a:lnTo>
                    <a:lnTo>
                      <a:pt x="4226" y="35010"/>
                    </a:lnTo>
                    <a:lnTo>
                      <a:pt x="5071" y="36157"/>
                    </a:lnTo>
                    <a:lnTo>
                      <a:pt x="5977" y="37243"/>
                    </a:lnTo>
                    <a:lnTo>
                      <a:pt x="7003" y="38269"/>
                    </a:lnTo>
                    <a:lnTo>
                      <a:pt x="8089" y="39235"/>
                    </a:lnTo>
                    <a:lnTo>
                      <a:pt x="9236" y="40080"/>
                    </a:lnTo>
                    <a:lnTo>
                      <a:pt x="10081" y="40684"/>
                    </a:lnTo>
                    <a:lnTo>
                      <a:pt x="10987" y="41227"/>
                    </a:lnTo>
                    <a:lnTo>
                      <a:pt x="11832" y="41650"/>
                    </a:lnTo>
                    <a:lnTo>
                      <a:pt x="12677" y="42072"/>
                    </a:lnTo>
                    <a:lnTo>
                      <a:pt x="13522" y="42374"/>
                    </a:lnTo>
                    <a:lnTo>
                      <a:pt x="14307" y="42676"/>
                    </a:lnTo>
                    <a:lnTo>
                      <a:pt x="15152" y="42917"/>
                    </a:lnTo>
                    <a:lnTo>
                      <a:pt x="15936" y="43098"/>
                    </a:lnTo>
                    <a:lnTo>
                      <a:pt x="17445" y="43400"/>
                    </a:lnTo>
                    <a:lnTo>
                      <a:pt x="18834" y="43581"/>
                    </a:lnTo>
                    <a:lnTo>
                      <a:pt x="20162" y="43641"/>
                    </a:lnTo>
                    <a:lnTo>
                      <a:pt x="22335" y="43641"/>
                    </a:lnTo>
                    <a:lnTo>
                      <a:pt x="23421" y="43581"/>
                    </a:lnTo>
                    <a:lnTo>
                      <a:pt x="24508" y="43460"/>
                    </a:lnTo>
                    <a:lnTo>
                      <a:pt x="25594" y="43279"/>
                    </a:lnTo>
                    <a:lnTo>
                      <a:pt x="26741" y="43038"/>
                    </a:lnTo>
                    <a:lnTo>
                      <a:pt x="27827" y="42736"/>
                    </a:lnTo>
                    <a:lnTo>
                      <a:pt x="28974" y="42374"/>
                    </a:lnTo>
                    <a:lnTo>
                      <a:pt x="30121" y="41891"/>
                    </a:lnTo>
                    <a:lnTo>
                      <a:pt x="30845" y="41529"/>
                    </a:lnTo>
                    <a:lnTo>
                      <a:pt x="31570" y="41106"/>
                    </a:lnTo>
                    <a:lnTo>
                      <a:pt x="33079" y="40261"/>
                    </a:lnTo>
                    <a:lnTo>
                      <a:pt x="37908" y="35734"/>
                    </a:lnTo>
                    <a:lnTo>
                      <a:pt x="35493" y="36881"/>
                    </a:lnTo>
                    <a:lnTo>
                      <a:pt x="34286" y="37424"/>
                    </a:lnTo>
                    <a:lnTo>
                      <a:pt x="32958" y="37907"/>
                    </a:lnTo>
                    <a:lnTo>
                      <a:pt x="31570" y="38330"/>
                    </a:lnTo>
                    <a:lnTo>
                      <a:pt x="30061" y="38632"/>
                    </a:lnTo>
                    <a:lnTo>
                      <a:pt x="28491" y="38813"/>
                    </a:lnTo>
                    <a:lnTo>
                      <a:pt x="27707" y="38873"/>
                    </a:lnTo>
                    <a:lnTo>
                      <a:pt x="26801" y="38933"/>
                    </a:lnTo>
                    <a:lnTo>
                      <a:pt x="26017" y="38873"/>
                    </a:lnTo>
                    <a:lnTo>
                      <a:pt x="25232" y="38813"/>
                    </a:lnTo>
                    <a:lnTo>
                      <a:pt x="24447" y="38752"/>
                    </a:lnTo>
                    <a:lnTo>
                      <a:pt x="23662" y="38632"/>
                    </a:lnTo>
                    <a:lnTo>
                      <a:pt x="22878" y="38450"/>
                    </a:lnTo>
                    <a:lnTo>
                      <a:pt x="22093" y="38209"/>
                    </a:lnTo>
                    <a:lnTo>
                      <a:pt x="21369" y="37968"/>
                    </a:lnTo>
                    <a:lnTo>
                      <a:pt x="20584" y="37666"/>
                    </a:lnTo>
                    <a:lnTo>
                      <a:pt x="19860" y="37364"/>
                    </a:lnTo>
                    <a:lnTo>
                      <a:pt x="19135" y="37002"/>
                    </a:lnTo>
                    <a:lnTo>
                      <a:pt x="18411" y="36640"/>
                    </a:lnTo>
                    <a:lnTo>
                      <a:pt x="17747" y="36157"/>
                    </a:lnTo>
                    <a:lnTo>
                      <a:pt x="17023" y="35734"/>
                    </a:lnTo>
                    <a:lnTo>
                      <a:pt x="16359" y="35251"/>
                    </a:lnTo>
                    <a:lnTo>
                      <a:pt x="15755" y="34708"/>
                    </a:lnTo>
                    <a:lnTo>
                      <a:pt x="15091" y="34104"/>
                    </a:lnTo>
                    <a:lnTo>
                      <a:pt x="14488" y="33501"/>
                    </a:lnTo>
                    <a:lnTo>
                      <a:pt x="13884" y="32897"/>
                    </a:lnTo>
                    <a:lnTo>
                      <a:pt x="13341" y="32233"/>
                    </a:lnTo>
                    <a:lnTo>
                      <a:pt x="12797" y="31509"/>
                    </a:lnTo>
                    <a:lnTo>
                      <a:pt x="12254" y="30785"/>
                    </a:lnTo>
                    <a:lnTo>
                      <a:pt x="11771" y="30000"/>
                    </a:lnTo>
                    <a:lnTo>
                      <a:pt x="11288" y="29215"/>
                    </a:lnTo>
                    <a:lnTo>
                      <a:pt x="10806" y="28370"/>
                    </a:lnTo>
                    <a:lnTo>
                      <a:pt x="10383" y="27525"/>
                    </a:lnTo>
                    <a:lnTo>
                      <a:pt x="9960" y="26620"/>
                    </a:lnTo>
                    <a:lnTo>
                      <a:pt x="9598" y="25714"/>
                    </a:lnTo>
                    <a:lnTo>
                      <a:pt x="9236" y="24748"/>
                    </a:lnTo>
                    <a:lnTo>
                      <a:pt x="8934" y="23783"/>
                    </a:lnTo>
                    <a:lnTo>
                      <a:pt x="8633" y="22817"/>
                    </a:lnTo>
                    <a:lnTo>
                      <a:pt x="8391" y="21730"/>
                    </a:lnTo>
                    <a:lnTo>
                      <a:pt x="8150" y="20704"/>
                    </a:lnTo>
                    <a:lnTo>
                      <a:pt x="15152" y="20161"/>
                    </a:lnTo>
                    <a:lnTo>
                      <a:pt x="36459" y="11529"/>
                    </a:lnTo>
                    <a:lnTo>
                      <a:pt x="36157" y="10684"/>
                    </a:lnTo>
                    <a:lnTo>
                      <a:pt x="35795" y="9658"/>
                    </a:lnTo>
                    <a:lnTo>
                      <a:pt x="35373" y="8572"/>
                    </a:lnTo>
                    <a:lnTo>
                      <a:pt x="34709" y="7364"/>
                    </a:lnTo>
                    <a:lnTo>
                      <a:pt x="34346" y="6761"/>
                    </a:lnTo>
                    <a:lnTo>
                      <a:pt x="33924" y="6157"/>
                    </a:lnTo>
                    <a:lnTo>
                      <a:pt x="33441" y="5554"/>
                    </a:lnTo>
                    <a:lnTo>
                      <a:pt x="32898" y="4950"/>
                    </a:lnTo>
                    <a:lnTo>
                      <a:pt x="32294" y="4286"/>
                    </a:lnTo>
                    <a:lnTo>
                      <a:pt x="31630" y="3682"/>
                    </a:lnTo>
                    <a:lnTo>
                      <a:pt x="30906" y="3139"/>
                    </a:lnTo>
                    <a:lnTo>
                      <a:pt x="30121" y="2536"/>
                    </a:lnTo>
                    <a:lnTo>
                      <a:pt x="29035" y="1932"/>
                    </a:lnTo>
                    <a:lnTo>
                      <a:pt x="27948" y="1449"/>
                    </a:lnTo>
                    <a:lnTo>
                      <a:pt x="26801" y="966"/>
                    </a:lnTo>
                    <a:lnTo>
                      <a:pt x="25654" y="664"/>
                    </a:lnTo>
                    <a:lnTo>
                      <a:pt x="24447" y="363"/>
                    </a:lnTo>
                    <a:lnTo>
                      <a:pt x="23240" y="181"/>
                    </a:lnTo>
                    <a:lnTo>
                      <a:pt x="21972" y="61"/>
                    </a:lnTo>
                    <a:lnTo>
                      <a:pt x="20765" y="0"/>
                    </a:lnTo>
                    <a:close/>
                  </a:path>
                </a:pathLst>
              </a:custGeom>
              <a:solidFill>
                <a:schemeClr val="accent4"/>
              </a:solidFill>
              <a:ln>
                <a:noFill/>
              </a:ln>
            </p:spPr>
            <p:txBody>
              <a:bodyPr anchorCtr="0" anchor="ctr" bIns="91425" lIns="91425" rIns="91425" tIns="91425">
                <a:noAutofit/>
              </a:bodyPr>
              <a:lstStyle/>
              <a:p>
                <a:pPr lvl="0">
                  <a:spcBef>
                    <a:spcPts val="0"/>
                  </a:spcBef>
                  <a:buNone/>
                </a:pPr>
                <a:r>
                  <a:t/>
                </a:r>
                <a:endParaRPr/>
              </a:p>
            </p:txBody>
          </p:sp>
        </p:gr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hyperlink" Target="#slide=id.g2b78dadc2_0113" TargetMode="External"/><Relationship Id="rId11" Type="http://schemas.openxmlformats.org/officeDocument/2006/relationships/hyperlink" Target="#slide=id.gcb7e7ef4e_478_0" TargetMode="External"/><Relationship Id="rId10" Type="http://schemas.openxmlformats.org/officeDocument/2006/relationships/image" Target="../media/image01.jpg"/><Relationship Id="rId9" Type="http://schemas.openxmlformats.org/officeDocument/2006/relationships/image" Target="../media/image03.jpg"/><Relationship Id="rId5" Type="http://schemas.openxmlformats.org/officeDocument/2006/relationships/hyperlink" Target="#slide=id.gcb7e7ef4e_478_212" TargetMode="External"/><Relationship Id="rId6" Type="http://schemas.openxmlformats.org/officeDocument/2006/relationships/hyperlink" Target="#slide=id.gcb7e7ef4e_478_293" TargetMode="External"/><Relationship Id="rId7" Type="http://schemas.openxmlformats.org/officeDocument/2006/relationships/image" Target="../media/image04.jpg"/><Relationship Id="rId8" Type="http://schemas.openxmlformats.org/officeDocument/2006/relationships/image" Target="../media/image0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05.png"/><Relationship Id="rId4" Type="http://schemas.openxmlformats.org/officeDocument/2006/relationships/hyperlink" Target="https://code.google.com/codejam/contests.html" TargetMode="External"/><Relationship Id="rId5" Type="http://schemas.openxmlformats.org/officeDocument/2006/relationships/hyperlink" Target="http://static.googleusercontent.com/media/research.google.com/en/us/pubs/archive/41881.pdf" TargetMode="External"/><Relationship Id="rId6" Type="http://schemas.openxmlformats.org/officeDocument/2006/relationships/image" Target="../media/image0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00.png"/><Relationship Id="rId4" Type="http://schemas.openxmlformats.org/officeDocument/2006/relationships/hyperlink" Target="http://www.google.com/about/jobs/lifeatgoogle/interviewinggoogle.html" TargetMode="External"/><Relationship Id="rId5" Type="http://schemas.openxmlformats.org/officeDocument/2006/relationships/hyperlink" Target="https://www.google.com/about/careers/students/howtoapply.html" TargetMode="External"/><Relationship Id="rId6" Type="http://schemas.openxmlformats.org/officeDocument/2006/relationships/image" Target="../media/image0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www.topcoder.com/" TargetMode="External"/><Relationship Id="rId4"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00.png"/><Relationship Id="rId4" Type="http://schemas.openxmlformats.org/officeDocument/2006/relationships/hyperlink" Target="http://www.google.com/about/jobs/lifeatgoogle/hangout-on-air-tech-interviewing.html" TargetMode="External"/><Relationship Id="rId5" Type="http://schemas.openxmlformats.org/officeDocument/2006/relationships/hyperlink" Target="http://research.google.com/pubs/DistributedSystemsandParallelComputing.html" TargetMode="External"/><Relationship Id="rId6" Type="http://schemas.openxmlformats.org/officeDocument/2006/relationships/hyperlink" Target="http://www.aosabook.org/en/distsys.html" TargetMode="External"/><Relationship Id="rId7" Type="http://schemas.openxmlformats.org/officeDocument/2006/relationships/hyperlink" Target="http://www.google.com/insidesearch/howsearchworks/thestory/index.html" TargetMode="External"/><Relationship Id="rId8" Type="http://schemas.openxmlformats.org/officeDocument/2006/relationships/image" Target="../media/image07.png"/></Relationships>
</file>

<file path=ppt/slides/_rels/slide8.xml.rels><?xml version="1.0" encoding="UTF-8" standalone="yes"?><Relationships xmlns="http://schemas.openxmlformats.org/package/2006/relationships"><Relationship Id="rId20" Type="http://schemas.openxmlformats.org/officeDocument/2006/relationships/hyperlink" Target="http://searchengineland.com/" TargetMode="External"/><Relationship Id="rId22" Type="http://schemas.openxmlformats.org/officeDocument/2006/relationships/hyperlink" Target="http://research.google.com/archive/bigtable.html" TargetMode="External"/><Relationship Id="rId21" Type="http://schemas.openxmlformats.org/officeDocument/2006/relationships/hyperlink" Target="http://research.google.com/archive/gfs.html" TargetMode="External"/><Relationship Id="rId24" Type="http://schemas.openxmlformats.org/officeDocument/2006/relationships/hyperlink" Target="http://projecteuler.net/" TargetMode="External"/><Relationship Id="rId23" Type="http://schemas.openxmlformats.org/officeDocument/2006/relationships/hyperlink" Target="http://research.google.com/archive/mapreduce.html" TargetMode="External"/><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tatic.googleusercontent.com/media/research.google.com/en/us/pubs/archive/41881.pdf" TargetMode="External"/><Relationship Id="rId4" Type="http://schemas.openxmlformats.org/officeDocument/2006/relationships/hyperlink" Target="https://www.youtube.com/watch?v=aClxtDcdpsQ" TargetMode="External"/><Relationship Id="rId9" Type="http://schemas.openxmlformats.org/officeDocument/2006/relationships/hyperlink" Target="http://www.google.com/edu/tools-and-solutions/guide-for-technical-development/index.html" TargetMode="External"/><Relationship Id="rId26" Type="http://schemas.openxmlformats.org/officeDocument/2006/relationships/hyperlink" Target="http://uva.onlinejudge.org/index.php?option=com_onlinejudge&amp;Itemid=8" TargetMode="External"/><Relationship Id="rId25" Type="http://schemas.openxmlformats.org/officeDocument/2006/relationships/hyperlink" Target="https://icpcarchive.ecs.baylor.edu/" TargetMode="External"/><Relationship Id="rId28" Type="http://schemas.openxmlformats.org/officeDocument/2006/relationships/hyperlink" Target="http://www.programming-challenges.com/pg.php?page=index" TargetMode="External"/><Relationship Id="rId27" Type="http://schemas.openxmlformats.org/officeDocument/2006/relationships/hyperlink" Target="http://uvatoolkit.com/problemssolve.php" TargetMode="External"/><Relationship Id="rId5" Type="http://schemas.openxmlformats.org/officeDocument/2006/relationships/hyperlink" Target="http://www.ctciv6.com/" TargetMode="External"/><Relationship Id="rId6" Type="http://schemas.openxmlformats.org/officeDocument/2006/relationships/hyperlink" Target="https://sites.google.com/site/steveyegge2/five-essential-phone-screen-questions" TargetMode="External"/><Relationship Id="rId29" Type="http://schemas.openxmlformats.org/officeDocument/2006/relationships/hyperlink" Target="http://www.cs.sunysb.edu/~skiena/392/javaprograms/" TargetMode="External"/><Relationship Id="rId7" Type="http://schemas.openxmlformats.org/officeDocument/2006/relationships/hyperlink" Target="http://www.youtube.com/watch?v=oWbUtlUhwa8&amp;feature=youtu.be" TargetMode="External"/><Relationship Id="rId8" Type="http://schemas.openxmlformats.org/officeDocument/2006/relationships/hyperlink" Target="http://www.topcoder.com/" TargetMode="External"/><Relationship Id="rId30" Type="http://schemas.openxmlformats.org/officeDocument/2006/relationships/image" Target="../media/image00.png"/><Relationship Id="rId11" Type="http://schemas.openxmlformats.org/officeDocument/2006/relationships/hyperlink" Target="http://books.google.ch/books/about/Programming_Interviews_Exposed.html?id=9_by-rpCSSUC&amp;redir_esc=y" TargetMode="External"/><Relationship Id="rId10" Type="http://schemas.openxmlformats.org/officeDocument/2006/relationships/hyperlink" Target="http://www.kegel.com/academy/getting-hired.html" TargetMode="External"/><Relationship Id="rId13" Type="http://schemas.openxmlformats.org/officeDocument/2006/relationships/hyperlink" Target="http://books.google.ch/books/about/Introduction_to_Algorithms.html?id=VK9hPgAACAAJ&amp;redir_esc=y" TargetMode="External"/><Relationship Id="rId12" Type="http://schemas.openxmlformats.org/officeDocument/2006/relationships/hyperlink" Target="http://books.google.ch/books/about/Programming_Pearls_2_E.html?id=vyhrriC6qcEC&amp;redir_esc=y" TargetMode="External"/><Relationship Id="rId15" Type="http://schemas.openxmlformats.org/officeDocument/2006/relationships/hyperlink" Target="http://xrds.acm.org/article.cfm?aid=2539270" TargetMode="External"/><Relationship Id="rId14" Type="http://schemas.openxmlformats.org/officeDocument/2006/relationships/hyperlink" Target="http://www.wiley.com/WileyCDA/WileyTitle/productCd-047012167X.html" TargetMode="External"/><Relationship Id="rId17" Type="http://schemas.openxmlformats.org/officeDocument/2006/relationships/hyperlink" Target="http://static.googleusercontent.com/media/research.google.com/en//archive/spanner-osdi2012.pdf" TargetMode="External"/><Relationship Id="rId16" Type="http://schemas.openxmlformats.org/officeDocument/2006/relationships/hyperlink" Target="http://www.google.com/about/company/" TargetMode="External"/><Relationship Id="rId19" Type="http://schemas.openxmlformats.org/officeDocument/2006/relationships/hyperlink" Target="http://static.googleusercontent.com/media/research.google.com/en//archive/spanner-osdi2012.pdf" TargetMode="External"/><Relationship Id="rId18" Type="http://schemas.openxmlformats.org/officeDocument/2006/relationships/hyperlink" Target="http://research.google.com/archive/chubby.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p:nvPr/>
        </p:nvSpPr>
        <p:spPr>
          <a:xfrm>
            <a:off x="0" y="2318875"/>
            <a:ext cx="9144000" cy="2046600"/>
          </a:xfrm>
          <a:prstGeom prst="rect">
            <a:avLst/>
          </a:prstGeom>
          <a:solidFill>
            <a:schemeClr val="accen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 name="Shape 67"/>
          <p:cNvSpPr txBox="1"/>
          <p:nvPr/>
        </p:nvSpPr>
        <p:spPr>
          <a:xfrm>
            <a:off x="393650" y="1598900"/>
            <a:ext cx="8305199" cy="1030200"/>
          </a:xfrm>
          <a:prstGeom prst="rect">
            <a:avLst/>
          </a:prstGeom>
          <a:noFill/>
          <a:ln>
            <a:noFill/>
          </a:ln>
        </p:spPr>
        <p:txBody>
          <a:bodyPr anchorCtr="0" anchor="t" bIns="91425" lIns="91425" rIns="91425" tIns="91425">
            <a:noAutofit/>
          </a:bodyPr>
          <a:lstStyle/>
          <a:p>
            <a:pPr lvl="0" rtl="0" algn="ctr">
              <a:lnSpc>
                <a:spcPct val="115000"/>
              </a:lnSpc>
              <a:spcBef>
                <a:spcPts val="0"/>
              </a:spcBef>
              <a:buClr>
                <a:srgbClr val="000000"/>
              </a:buClr>
              <a:buSzPct val="110000"/>
              <a:buFont typeface="Arial"/>
              <a:buNone/>
            </a:pPr>
            <a:r>
              <a:rPr lang="en" sz="1000">
                <a:solidFill>
                  <a:srgbClr val="666666"/>
                </a:solidFill>
                <a:latin typeface="Open Sans"/>
                <a:ea typeface="Open Sans"/>
                <a:cs typeface="Open Sans"/>
                <a:sym typeface="Open Sans"/>
              </a:rPr>
              <a:t>This guide is intended to help you prepare for Software Engineering internship and Engineering Practicum interviews at Google. If you have any additional questions, please don't hesitate to get in touch with your recruiter. </a:t>
            </a:r>
          </a:p>
        </p:txBody>
      </p:sp>
      <p:pic>
        <p:nvPicPr>
          <p:cNvPr id="68" name="Shape 68"/>
          <p:cNvPicPr preferRelativeResize="0"/>
          <p:nvPr/>
        </p:nvPicPr>
        <p:blipFill>
          <a:blip r:embed="rId3">
            <a:alphaModFix/>
          </a:blip>
          <a:stretch>
            <a:fillRect/>
          </a:stretch>
        </p:blipFill>
        <p:spPr>
          <a:xfrm>
            <a:off x="7004162" y="4603137"/>
            <a:ext cx="1266825" cy="104775"/>
          </a:xfrm>
          <a:prstGeom prst="rect">
            <a:avLst/>
          </a:prstGeom>
          <a:noFill/>
          <a:ln>
            <a:noFill/>
          </a:ln>
        </p:spPr>
      </p:pic>
      <p:sp>
        <p:nvSpPr>
          <p:cNvPr id="69" name="Shape 69"/>
          <p:cNvSpPr txBox="1"/>
          <p:nvPr/>
        </p:nvSpPr>
        <p:spPr>
          <a:xfrm>
            <a:off x="677571" y="886212"/>
            <a:ext cx="7464599" cy="246299"/>
          </a:xfrm>
          <a:prstGeom prst="rect">
            <a:avLst/>
          </a:prstGeom>
          <a:noFill/>
          <a:ln>
            <a:noFill/>
          </a:ln>
        </p:spPr>
        <p:txBody>
          <a:bodyPr anchorCtr="0" anchor="ctr" bIns="91425" lIns="91425" rIns="91425" tIns="91425">
            <a:noAutofit/>
          </a:bodyPr>
          <a:lstStyle/>
          <a:p>
            <a:pPr lvl="0" rtl="0" algn="ctr">
              <a:spcBef>
                <a:spcPts val="0"/>
              </a:spcBef>
              <a:buNone/>
            </a:pPr>
            <a:r>
              <a:rPr b="1" lang="en" sz="3600">
                <a:solidFill>
                  <a:srgbClr val="666666"/>
                </a:solidFill>
                <a:latin typeface="Open Sans"/>
                <a:ea typeface="Open Sans"/>
                <a:cs typeface="Open Sans"/>
                <a:sym typeface="Open Sans"/>
              </a:rPr>
              <a:t>Preparing for Google Technical Internship Interviews</a:t>
            </a:r>
          </a:p>
        </p:txBody>
      </p:sp>
      <p:sp>
        <p:nvSpPr>
          <p:cNvPr id="70" name="Shape 70"/>
          <p:cNvSpPr txBox="1"/>
          <p:nvPr/>
        </p:nvSpPr>
        <p:spPr>
          <a:xfrm>
            <a:off x="2984673" y="3554598"/>
            <a:ext cx="1603500" cy="665399"/>
          </a:xfrm>
          <a:prstGeom prst="rect">
            <a:avLst/>
          </a:prstGeom>
          <a:noFill/>
          <a:ln>
            <a:noFill/>
          </a:ln>
        </p:spPr>
        <p:txBody>
          <a:bodyPr anchorCtr="0" anchor="t" bIns="91425" lIns="91425" rIns="91425" tIns="91425">
            <a:noAutofit/>
          </a:bodyPr>
          <a:lstStyle/>
          <a:p>
            <a:pPr lvl="0" rtl="0" algn="ctr">
              <a:lnSpc>
                <a:spcPct val="115000"/>
              </a:lnSpc>
              <a:spcBef>
                <a:spcPts val="0"/>
              </a:spcBef>
              <a:buNone/>
            </a:pPr>
            <a:r>
              <a:rPr b="1" lang="en" sz="1000" u="sng">
                <a:solidFill>
                  <a:srgbClr val="FFFFFF"/>
                </a:solidFill>
                <a:latin typeface="Open Sans"/>
                <a:ea typeface="Open Sans"/>
                <a:cs typeface="Open Sans"/>
                <a:sym typeface="Open Sans"/>
                <a:hlinkClick r:id="rId4"/>
              </a:rPr>
              <a:t>Interview Tips</a:t>
            </a:r>
          </a:p>
        </p:txBody>
      </p:sp>
      <p:sp>
        <p:nvSpPr>
          <p:cNvPr id="71" name="Shape 71"/>
          <p:cNvSpPr txBox="1"/>
          <p:nvPr/>
        </p:nvSpPr>
        <p:spPr>
          <a:xfrm>
            <a:off x="4777166" y="3554598"/>
            <a:ext cx="1603500" cy="964199"/>
          </a:xfrm>
          <a:prstGeom prst="rect">
            <a:avLst/>
          </a:prstGeom>
          <a:noFill/>
          <a:ln>
            <a:noFill/>
          </a:ln>
        </p:spPr>
        <p:txBody>
          <a:bodyPr anchorCtr="0" anchor="t" bIns="91425" lIns="91425" rIns="91425" tIns="91425">
            <a:noAutofit/>
          </a:bodyPr>
          <a:lstStyle/>
          <a:p>
            <a:pPr lvl="0" rtl="0" algn="ctr">
              <a:lnSpc>
                <a:spcPct val="115000"/>
              </a:lnSpc>
              <a:spcBef>
                <a:spcPts val="0"/>
              </a:spcBef>
              <a:buNone/>
            </a:pPr>
            <a:r>
              <a:rPr b="1" lang="en" sz="1000" u="sng">
                <a:solidFill>
                  <a:srgbClr val="FFFFFF"/>
                </a:solidFill>
                <a:latin typeface="Open Sans"/>
                <a:ea typeface="Open Sans"/>
                <a:cs typeface="Open Sans"/>
                <a:sym typeface="Open Sans"/>
                <a:hlinkClick r:id="rId5"/>
              </a:rPr>
              <a:t>Technical Preparation</a:t>
            </a:r>
          </a:p>
        </p:txBody>
      </p:sp>
      <p:sp>
        <p:nvSpPr>
          <p:cNvPr id="72" name="Shape 72"/>
          <p:cNvSpPr txBox="1"/>
          <p:nvPr/>
        </p:nvSpPr>
        <p:spPr>
          <a:xfrm>
            <a:off x="6617346" y="3554598"/>
            <a:ext cx="1508099" cy="665399"/>
          </a:xfrm>
          <a:prstGeom prst="rect">
            <a:avLst/>
          </a:prstGeom>
          <a:noFill/>
          <a:ln>
            <a:noFill/>
          </a:ln>
        </p:spPr>
        <p:txBody>
          <a:bodyPr anchorCtr="0" anchor="t" bIns="91425" lIns="91425" rIns="91425" tIns="91425">
            <a:noAutofit/>
          </a:bodyPr>
          <a:lstStyle/>
          <a:p>
            <a:pPr lvl="0" rtl="0" algn="ctr">
              <a:lnSpc>
                <a:spcPct val="115000"/>
              </a:lnSpc>
              <a:spcBef>
                <a:spcPts val="0"/>
              </a:spcBef>
              <a:buNone/>
            </a:pPr>
            <a:r>
              <a:rPr b="1" lang="en" sz="1000" u="sng">
                <a:solidFill>
                  <a:srgbClr val="FFFFFF"/>
                </a:solidFill>
                <a:latin typeface="Open Sans"/>
                <a:ea typeface="Open Sans"/>
                <a:cs typeface="Open Sans"/>
                <a:sym typeface="Open Sans"/>
                <a:hlinkClick r:id="rId6"/>
              </a:rPr>
              <a:t>Extra Prep Resources</a:t>
            </a:r>
          </a:p>
        </p:txBody>
      </p:sp>
      <p:pic>
        <p:nvPicPr>
          <p:cNvPr id="73" name="Shape 73"/>
          <p:cNvPicPr preferRelativeResize="0"/>
          <p:nvPr/>
        </p:nvPicPr>
        <p:blipFill>
          <a:blip r:embed="rId7">
            <a:alphaModFix/>
          </a:blip>
          <a:stretch>
            <a:fillRect/>
          </a:stretch>
        </p:blipFill>
        <p:spPr>
          <a:xfrm>
            <a:off x="4937357" y="2475589"/>
            <a:ext cx="1283108" cy="962333"/>
          </a:xfrm>
          <a:prstGeom prst="rect">
            <a:avLst/>
          </a:prstGeom>
          <a:noFill/>
          <a:ln>
            <a:noFill/>
          </a:ln>
        </p:spPr>
      </p:pic>
      <p:pic>
        <p:nvPicPr>
          <p:cNvPr id="74" name="Shape 74"/>
          <p:cNvPicPr preferRelativeResize="0"/>
          <p:nvPr/>
        </p:nvPicPr>
        <p:blipFill>
          <a:blip r:embed="rId8">
            <a:alphaModFix/>
          </a:blip>
          <a:stretch>
            <a:fillRect/>
          </a:stretch>
        </p:blipFill>
        <p:spPr>
          <a:xfrm>
            <a:off x="1352355" y="2475601"/>
            <a:ext cx="1283108" cy="962333"/>
          </a:xfrm>
          <a:prstGeom prst="rect">
            <a:avLst/>
          </a:prstGeom>
          <a:noFill/>
          <a:ln>
            <a:noFill/>
          </a:ln>
        </p:spPr>
      </p:pic>
      <p:pic>
        <p:nvPicPr>
          <p:cNvPr id="75" name="Shape 75"/>
          <p:cNvPicPr preferRelativeResize="0"/>
          <p:nvPr/>
        </p:nvPicPr>
        <p:blipFill>
          <a:blip r:embed="rId9">
            <a:alphaModFix/>
          </a:blip>
          <a:stretch>
            <a:fillRect/>
          </a:stretch>
        </p:blipFill>
        <p:spPr>
          <a:xfrm>
            <a:off x="6729849" y="2475601"/>
            <a:ext cx="1283108" cy="962333"/>
          </a:xfrm>
          <a:prstGeom prst="rect">
            <a:avLst/>
          </a:prstGeom>
          <a:noFill/>
          <a:ln>
            <a:noFill/>
          </a:ln>
        </p:spPr>
      </p:pic>
      <p:pic>
        <p:nvPicPr>
          <p:cNvPr id="76" name="Shape 76"/>
          <p:cNvPicPr preferRelativeResize="0"/>
          <p:nvPr/>
        </p:nvPicPr>
        <p:blipFill>
          <a:blip r:embed="rId10">
            <a:alphaModFix/>
          </a:blip>
          <a:stretch>
            <a:fillRect/>
          </a:stretch>
        </p:blipFill>
        <p:spPr>
          <a:xfrm>
            <a:off x="3144860" y="2475601"/>
            <a:ext cx="1283108" cy="962333"/>
          </a:xfrm>
          <a:prstGeom prst="rect">
            <a:avLst/>
          </a:prstGeom>
          <a:noFill/>
          <a:ln>
            <a:noFill/>
          </a:ln>
        </p:spPr>
      </p:pic>
      <p:sp>
        <p:nvSpPr>
          <p:cNvPr id="77" name="Shape 77"/>
          <p:cNvSpPr txBox="1"/>
          <p:nvPr/>
        </p:nvSpPr>
        <p:spPr>
          <a:xfrm>
            <a:off x="1239862" y="3554600"/>
            <a:ext cx="1508099" cy="810900"/>
          </a:xfrm>
          <a:prstGeom prst="rect">
            <a:avLst/>
          </a:prstGeom>
          <a:noFill/>
          <a:ln>
            <a:noFill/>
          </a:ln>
        </p:spPr>
        <p:txBody>
          <a:bodyPr anchorCtr="0" anchor="t" bIns="91425" lIns="91425" rIns="91425" tIns="91425">
            <a:noAutofit/>
          </a:bodyPr>
          <a:lstStyle/>
          <a:p>
            <a:pPr lvl="0" rtl="0" algn="ctr">
              <a:spcBef>
                <a:spcPts val="0"/>
              </a:spcBef>
              <a:buNone/>
            </a:pPr>
            <a:r>
              <a:rPr b="1" lang="en" sz="1000" u="sng">
                <a:solidFill>
                  <a:srgbClr val="FFFFFF"/>
                </a:solidFill>
                <a:latin typeface="Open Sans"/>
                <a:ea typeface="Open Sans"/>
                <a:cs typeface="Open Sans"/>
                <a:sym typeface="Open Sans"/>
                <a:hlinkClick r:id="rId11"/>
              </a:rPr>
              <a:t>Recruitment Process: Software Engineering Internships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nvSpPr>
        <p:spPr>
          <a:xfrm>
            <a:off x="1518225" y="89700"/>
            <a:ext cx="6192599" cy="246299"/>
          </a:xfrm>
          <a:prstGeom prst="rect">
            <a:avLst/>
          </a:prstGeom>
          <a:noFill/>
          <a:ln>
            <a:noFill/>
          </a:ln>
        </p:spPr>
        <p:txBody>
          <a:bodyPr anchorCtr="0" anchor="ctr" bIns="91425" lIns="91425" rIns="91425" tIns="91425">
            <a:noAutofit/>
          </a:bodyPr>
          <a:lstStyle/>
          <a:p>
            <a:pPr lvl="0" rtl="0">
              <a:spcBef>
                <a:spcPts val="0"/>
              </a:spcBef>
              <a:buNone/>
            </a:pPr>
            <a:r>
              <a:rPr lang="en" sz="1800">
                <a:solidFill>
                  <a:srgbClr val="B7B7B7"/>
                </a:solidFill>
                <a:latin typeface="Open Sans"/>
                <a:ea typeface="Open Sans"/>
                <a:cs typeface="Open Sans"/>
                <a:sym typeface="Open Sans"/>
              </a:rPr>
              <a:t>The Recruitment Process - Software Engineering Intern</a:t>
            </a:r>
          </a:p>
        </p:txBody>
      </p:sp>
      <p:cxnSp>
        <p:nvCxnSpPr>
          <p:cNvPr id="83" name="Shape 83"/>
          <p:cNvCxnSpPr/>
          <p:nvPr/>
        </p:nvCxnSpPr>
        <p:spPr>
          <a:xfrm>
            <a:off x="1439082" y="80901"/>
            <a:ext cx="0" cy="272699"/>
          </a:xfrm>
          <a:prstGeom prst="straightConnector1">
            <a:avLst/>
          </a:prstGeom>
          <a:noFill/>
          <a:ln cap="flat" cmpd="sng" w="19050">
            <a:solidFill>
              <a:srgbClr val="B7B7B7"/>
            </a:solidFill>
            <a:prstDash val="solid"/>
            <a:round/>
            <a:headEnd len="lg" w="lg" type="none"/>
            <a:tailEnd len="lg" w="lg" type="none"/>
          </a:ln>
        </p:spPr>
      </p:cxnSp>
      <p:graphicFrame>
        <p:nvGraphicFramePr>
          <p:cNvPr id="84" name="Shape 84"/>
          <p:cNvGraphicFramePr/>
          <p:nvPr/>
        </p:nvGraphicFramePr>
        <p:xfrm>
          <a:off x="107263" y="666948"/>
          <a:ext cx="3000000" cy="3000000"/>
        </p:xfrm>
        <a:graphic>
          <a:graphicData uri="http://schemas.openxmlformats.org/drawingml/2006/table">
            <a:tbl>
              <a:tblPr>
                <a:noFill/>
                <a:tableStyleId>{506832C7-8630-4D6A-9358-E2484639827D}</a:tableStyleId>
              </a:tblPr>
              <a:tblGrid>
                <a:gridCol w="3073750"/>
                <a:gridCol w="5718275"/>
              </a:tblGrid>
              <a:tr h="529150">
                <a:tc>
                  <a:txBody>
                    <a:bodyPr>
                      <a:noAutofit/>
                    </a:bodyPr>
                    <a:lstStyle/>
                    <a:p>
                      <a:pPr lvl="0" rtl="0" algn="ctr">
                        <a:spcBef>
                          <a:spcPts val="0"/>
                        </a:spcBef>
                        <a:buNone/>
                      </a:pPr>
                      <a:r>
                        <a:rPr lang="en" sz="1600">
                          <a:solidFill>
                            <a:srgbClr val="FFFFFF"/>
                          </a:solidFill>
                          <a:latin typeface="Open Sans"/>
                          <a:ea typeface="Open Sans"/>
                          <a:cs typeface="Open Sans"/>
                          <a:sym typeface="Open Sans"/>
                        </a:rPr>
                        <a:t>The Process</a:t>
                      </a:r>
                    </a:p>
                  </a:txBody>
                  <a:tcPr marT="63500" marB="63500" marR="63500" marL="63500" anchor="ctr">
                    <a:lnL cap="flat" cmpd="sng">
                      <a:solidFill>
                        <a:srgbClr val="CCCCCC"/>
                      </a:solidFill>
                      <a:prstDash val="solid"/>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solidFill>
                      <a:schemeClr val="accent4"/>
                    </a:solidFill>
                  </a:tcPr>
                </a:tc>
                <a:tc>
                  <a:txBody>
                    <a:bodyPr>
                      <a:noAutofit/>
                    </a:bodyPr>
                    <a:lstStyle/>
                    <a:p>
                      <a:pPr lvl="0" rtl="0" algn="ctr">
                        <a:spcBef>
                          <a:spcPts val="0"/>
                        </a:spcBef>
                        <a:buNone/>
                      </a:pPr>
                      <a:r>
                        <a:rPr lang="en" sz="1600">
                          <a:solidFill>
                            <a:srgbClr val="F3F3F3"/>
                          </a:solidFill>
                          <a:latin typeface="Open Sans"/>
                          <a:ea typeface="Open Sans"/>
                          <a:cs typeface="Open Sans"/>
                          <a:sym typeface="Open Sans"/>
                        </a:rPr>
                        <a:t>Internship Project Interviews</a:t>
                      </a:r>
                    </a:p>
                  </a:txBody>
                  <a:tcPr marT="63500" marB="63500" marR="63500" marL="63500" anchor="ctr">
                    <a:lnL cap="flat" cmpd="sng">
                      <a:solidFill>
                        <a:srgbClr val="CCCCCC"/>
                      </a:solidFill>
                      <a:prstDash val="solid"/>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alpha val="0"/>
                        </a:srgbClr>
                      </a:solidFill>
                      <a:prstDash val="solid"/>
                      <a:round/>
                      <a:headEnd len="med" w="med" type="none"/>
                      <a:tailEnd len="med" w="med" type="none"/>
                    </a:lnB>
                    <a:solidFill>
                      <a:schemeClr val="accent4"/>
                    </a:solidFill>
                  </a:tcPr>
                </a:tc>
              </a:tr>
              <a:tr h="3947400">
                <a:tc>
                  <a:txBody>
                    <a:bodyPr>
                      <a:noAutofit/>
                    </a:bodyPr>
                    <a:lstStyle/>
                    <a:p>
                      <a:pPr lvl="0" rtl="0">
                        <a:lnSpc>
                          <a:spcPct val="115000"/>
                        </a:lnSpc>
                        <a:spcBef>
                          <a:spcPts val="0"/>
                        </a:spcBef>
                        <a:buClr>
                          <a:srgbClr val="000000"/>
                        </a:buClr>
                        <a:buSzPct val="122222"/>
                        <a:buFont typeface="Arial"/>
                        <a:buNone/>
                      </a:pPr>
                      <a:r>
                        <a:t/>
                      </a:r>
                      <a:endParaRPr sz="900">
                        <a:solidFill>
                          <a:srgbClr val="666666"/>
                        </a:solidFill>
                        <a:latin typeface="Open Sans"/>
                        <a:ea typeface="Open Sans"/>
                        <a:cs typeface="Open Sans"/>
                        <a:sym typeface="Open Sans"/>
                      </a:endParaRPr>
                    </a:p>
                  </a:txBody>
                  <a:tcPr marT="137150" marB="137150" marR="137150" marL="137150">
                    <a:lnL cap="flat" cmpd="sng">
                      <a:solidFill>
                        <a:srgbClr val="CCCCCC"/>
                      </a:solidFill>
                      <a:prstDash val="solid"/>
                      <a:round/>
                      <a:headEnd len="med" w="med" type="none"/>
                      <a:tailEnd len="med" w="med" type="none"/>
                    </a:lnL>
                    <a:lnR cap="flat" cmpd="sng">
                      <a:solidFill>
                        <a:srgbClr val="CCCCCC">
                          <a:alpha val="0"/>
                        </a:srgbClr>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000">
                          <a:solidFill>
                            <a:srgbClr val="666666"/>
                          </a:solidFill>
                          <a:latin typeface="Open Sans"/>
                          <a:ea typeface="Open Sans"/>
                          <a:cs typeface="Open Sans"/>
                          <a:sym typeface="Open Sans"/>
                        </a:rPr>
                        <a:t>As we assess you, your skills and strengths throughout the interview process, we consider potential project matches here at Google. We take into consideration your interests as well as the current needs of the various Google projects before making a pro</a:t>
                      </a:r>
                      <a:r>
                        <a:rPr lang="en" sz="1000">
                          <a:solidFill>
                            <a:srgbClr val="666666"/>
                          </a:solidFill>
                          <a:latin typeface="Open Sans"/>
                          <a:ea typeface="Open Sans"/>
                          <a:cs typeface="Open Sans"/>
                          <a:sym typeface="Open Sans"/>
                        </a:rPr>
                        <a:t>ject match. </a:t>
                      </a:r>
                    </a:p>
                    <a:p>
                      <a:pPr lvl="0" rtl="0">
                        <a:lnSpc>
                          <a:spcPct val="115000"/>
                        </a:lnSpc>
                        <a:spcBef>
                          <a:spcPts val="0"/>
                        </a:spcBef>
                        <a:buNone/>
                      </a:pPr>
                      <a:r>
                        <a:t/>
                      </a:r>
                      <a:endParaRPr sz="1000">
                        <a:solidFill>
                          <a:srgbClr val="666666"/>
                        </a:solidFill>
                        <a:latin typeface="Open Sans"/>
                        <a:ea typeface="Open Sans"/>
                        <a:cs typeface="Open Sans"/>
                        <a:sym typeface="Open Sans"/>
                      </a:endParaRPr>
                    </a:p>
                    <a:p>
                      <a:pPr lvl="0" rtl="0">
                        <a:lnSpc>
                          <a:spcPct val="115000"/>
                        </a:lnSpc>
                        <a:spcBef>
                          <a:spcPts val="0"/>
                        </a:spcBef>
                        <a:buNone/>
                      </a:pPr>
                      <a:r>
                        <a:rPr lang="en" sz="1000">
                          <a:solidFill>
                            <a:srgbClr val="666666"/>
                          </a:solidFill>
                          <a:latin typeface="Open Sans"/>
                          <a:ea typeface="Open Sans"/>
                          <a:cs typeface="Open Sans"/>
                          <a:sym typeface="Open Sans"/>
                        </a:rPr>
                        <a:t>During the Project Search stage, you’ll be asked to fill in a questionnaire that details your skills and interests. As your completed questionnaire is used during the review, please be thoughtful and thorough in your responses.</a:t>
                      </a:r>
                    </a:p>
                    <a:p>
                      <a:pPr lvl="0" rtl="0">
                        <a:lnSpc>
                          <a:spcPct val="115000"/>
                        </a:lnSpc>
                        <a:spcBef>
                          <a:spcPts val="0"/>
                        </a:spcBef>
                        <a:buNone/>
                      </a:pPr>
                      <a:r>
                        <a:t/>
                      </a:r>
                      <a:endParaRPr sz="1000">
                        <a:solidFill>
                          <a:srgbClr val="666666"/>
                        </a:solidFill>
                        <a:latin typeface="Open Sans"/>
                        <a:ea typeface="Open Sans"/>
                        <a:cs typeface="Open Sans"/>
                        <a:sym typeface="Open Sans"/>
                      </a:endParaRPr>
                    </a:p>
                    <a:p>
                      <a:pPr lvl="0" rtl="0">
                        <a:lnSpc>
                          <a:spcPct val="115000"/>
                        </a:lnSpc>
                        <a:spcBef>
                          <a:spcPts val="0"/>
                        </a:spcBef>
                        <a:buNone/>
                      </a:pPr>
                      <a:r>
                        <a:rPr lang="en" sz="1000">
                          <a:solidFill>
                            <a:srgbClr val="666666"/>
                          </a:solidFill>
                          <a:latin typeface="Open Sans"/>
                          <a:ea typeface="Open Sans"/>
                          <a:cs typeface="Open Sans"/>
                          <a:sym typeface="Open Sans"/>
                        </a:rPr>
                        <a:t>Once a potential project has been identified, you’ll have a call with the engineer hosting the project to ensure that it is a fit for your skills. </a:t>
                      </a:r>
                    </a:p>
                    <a:p>
                      <a:pPr lvl="0" rtl="0">
                        <a:lnSpc>
                          <a:spcPct val="115000"/>
                        </a:lnSpc>
                        <a:spcBef>
                          <a:spcPts val="0"/>
                        </a:spcBef>
                        <a:buNone/>
                      </a:pPr>
                      <a:r>
                        <a:t/>
                      </a:r>
                      <a:endParaRPr sz="1000">
                        <a:solidFill>
                          <a:srgbClr val="666666"/>
                        </a:solidFill>
                        <a:latin typeface="Open Sans"/>
                        <a:ea typeface="Open Sans"/>
                        <a:cs typeface="Open Sans"/>
                        <a:sym typeface="Open Sans"/>
                      </a:endParaRPr>
                    </a:p>
                    <a:p>
                      <a:pPr lvl="0" rtl="0">
                        <a:lnSpc>
                          <a:spcPct val="115000"/>
                        </a:lnSpc>
                        <a:spcBef>
                          <a:spcPts val="0"/>
                        </a:spcBef>
                        <a:buNone/>
                      </a:pPr>
                      <a:r>
                        <a:rPr lang="en" sz="1000">
                          <a:solidFill>
                            <a:srgbClr val="666666"/>
                          </a:solidFill>
                          <a:latin typeface="Open Sans"/>
                          <a:ea typeface="Open Sans"/>
                          <a:cs typeface="Open Sans"/>
                          <a:sym typeface="Open Sans"/>
                        </a:rPr>
                        <a:t>Occasionally we will not have an internship project with a strong alignment to your interests and skills. Unfortunately, if this happens, the interview process will conclude and your recruiter will let you know. We will keep your information on file and encourage you to apply again next year. </a:t>
                      </a:r>
                    </a:p>
                    <a:p>
                      <a:pPr lvl="0" rtl="0">
                        <a:lnSpc>
                          <a:spcPct val="115000"/>
                        </a:lnSpc>
                        <a:spcBef>
                          <a:spcPts val="0"/>
                        </a:spcBef>
                        <a:buNone/>
                      </a:pPr>
                      <a:r>
                        <a:t/>
                      </a:r>
                      <a:endParaRPr b="1" sz="1000">
                        <a:solidFill>
                          <a:srgbClr val="666666"/>
                        </a:solidFill>
                        <a:latin typeface="Open Sans"/>
                        <a:ea typeface="Open Sans"/>
                        <a:cs typeface="Open Sans"/>
                        <a:sym typeface="Open Sans"/>
                      </a:endParaRPr>
                    </a:p>
                  </a:txBody>
                  <a:tcPr marT="137150" marB="137150" marR="137150" marL="137150">
                    <a:lnL cap="flat" cmpd="sng">
                      <a:solidFill>
                        <a:srgbClr val="CCCCCC">
                          <a:alpha val="0"/>
                        </a:srgbClr>
                      </a:solidFill>
                      <a:prstDash val="solid"/>
                      <a:round/>
                      <a:headEnd len="med" w="med" type="none"/>
                      <a:tailEnd len="med" w="med" type="none"/>
                    </a:lnL>
                    <a:lnR cap="flat" cmpd="sng">
                      <a:solidFill>
                        <a:srgbClr val="CCCCCC">
                          <a:alpha val="0"/>
                        </a:srgbClr>
                      </a:solidFill>
                      <a:prstDash val="solid"/>
                      <a:round/>
                      <a:headEnd len="med" w="med" type="none"/>
                      <a:tailEnd len="med" w="med" type="none"/>
                    </a:lnR>
                    <a:lnT cap="flat" cmpd="sng">
                      <a:solidFill>
                        <a:srgbClr val="CCCCCC">
                          <a:alpha val="0"/>
                        </a:srgbClr>
                      </a:solidFill>
                      <a:prstDash val="solid"/>
                      <a:round/>
                      <a:headEnd len="med" w="med" type="none"/>
                      <a:tailEnd len="med" w="med" type="none"/>
                    </a:lnT>
                    <a:lnB cap="flat" cmpd="sng">
                      <a:solidFill>
                        <a:srgbClr val="CCCCCC">
                          <a:alpha val="0"/>
                        </a:srgbClr>
                      </a:solidFill>
                      <a:prstDash val="solid"/>
                      <a:round/>
                      <a:headEnd len="med" w="med" type="none"/>
                      <a:tailEnd len="med" w="med" type="none"/>
                    </a:lnB>
                  </a:tcPr>
                </a:tc>
              </a:tr>
            </a:tbl>
          </a:graphicData>
        </a:graphic>
      </p:graphicFrame>
      <p:pic>
        <p:nvPicPr>
          <p:cNvPr id="85" name="Shape 85"/>
          <p:cNvPicPr preferRelativeResize="0"/>
          <p:nvPr/>
        </p:nvPicPr>
        <p:blipFill>
          <a:blip r:embed="rId3">
            <a:alphaModFix/>
          </a:blip>
          <a:stretch>
            <a:fillRect/>
          </a:stretch>
        </p:blipFill>
        <p:spPr>
          <a:xfrm>
            <a:off x="7004162" y="4603137"/>
            <a:ext cx="1266825" cy="104775"/>
          </a:xfrm>
          <a:prstGeom prst="rect">
            <a:avLst/>
          </a:prstGeom>
          <a:noFill/>
          <a:ln>
            <a:noFill/>
          </a:ln>
        </p:spPr>
      </p:pic>
      <p:sp>
        <p:nvSpPr>
          <p:cNvPr id="86" name="Shape 86"/>
          <p:cNvSpPr/>
          <p:nvPr/>
        </p:nvSpPr>
        <p:spPr>
          <a:xfrm>
            <a:off x="8899309" y="1351650"/>
            <a:ext cx="236099" cy="11871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87" name="Shape 87"/>
          <p:cNvSpPr txBox="1"/>
          <p:nvPr/>
        </p:nvSpPr>
        <p:spPr>
          <a:xfrm>
            <a:off x="7450213" y="2592859"/>
            <a:ext cx="1609200" cy="1964999"/>
          </a:xfrm>
          <a:prstGeom prst="rect">
            <a:avLst/>
          </a:prstGeom>
          <a:noFill/>
          <a:ln>
            <a:noFill/>
          </a:ln>
        </p:spPr>
        <p:txBody>
          <a:bodyPr anchorCtr="0" anchor="t" bIns="91425" lIns="91425" rIns="91425" tIns="91425">
            <a:noAutofit/>
          </a:bodyPr>
          <a:lstStyle/>
          <a:p>
            <a:pPr lvl="0" rtl="0">
              <a:lnSpc>
                <a:spcPct val="150000"/>
              </a:lnSpc>
              <a:spcBef>
                <a:spcPts val="0"/>
              </a:spcBef>
              <a:buNone/>
            </a:pPr>
            <a:r>
              <a:t/>
            </a:r>
            <a:endParaRPr sz="800">
              <a:latin typeface="Open Sans"/>
              <a:ea typeface="Open Sans"/>
              <a:cs typeface="Open Sans"/>
              <a:sym typeface="Open Sans"/>
            </a:endParaRPr>
          </a:p>
        </p:txBody>
      </p:sp>
      <p:cxnSp>
        <p:nvCxnSpPr>
          <p:cNvPr id="88" name="Shape 88"/>
          <p:cNvCxnSpPr/>
          <p:nvPr/>
        </p:nvCxnSpPr>
        <p:spPr>
          <a:xfrm>
            <a:off x="1560710" y="1604961"/>
            <a:ext cx="0" cy="2534399"/>
          </a:xfrm>
          <a:prstGeom prst="straightConnector1">
            <a:avLst/>
          </a:prstGeom>
          <a:noFill/>
          <a:ln cap="flat" cmpd="sng" w="19050">
            <a:solidFill>
              <a:srgbClr val="CCCCCC"/>
            </a:solidFill>
            <a:prstDash val="solid"/>
            <a:round/>
            <a:headEnd len="lg" w="lg" type="none"/>
            <a:tailEnd len="lg" w="lg" type="none"/>
          </a:ln>
        </p:spPr>
      </p:cxnSp>
      <p:sp>
        <p:nvSpPr>
          <p:cNvPr id="89" name="Shape 89"/>
          <p:cNvSpPr/>
          <p:nvPr/>
        </p:nvSpPr>
        <p:spPr>
          <a:xfrm>
            <a:off x="184650" y="1351650"/>
            <a:ext cx="2907299" cy="525900"/>
          </a:xfrm>
          <a:prstGeom prst="roundRect">
            <a:avLst>
              <a:gd fmla="val 16667" name="adj"/>
            </a:avLst>
          </a:prstGeom>
          <a:solidFill>
            <a:schemeClr val="accent1"/>
          </a:solidFill>
          <a:ln cap="flat" cmpd="sng" w="28575">
            <a:solidFill>
              <a:schemeClr val="accent1"/>
            </a:solidFill>
            <a:prstDash val="solid"/>
            <a:round/>
            <a:headEnd len="med" w="med" type="none"/>
            <a:tailEnd len="med" w="med" type="none"/>
          </a:ln>
        </p:spPr>
        <p:txBody>
          <a:bodyPr anchorCtr="0" anchor="ctr" bIns="91425" lIns="91425" rIns="91425" tIns="91425">
            <a:noAutofit/>
          </a:bodyPr>
          <a:lstStyle/>
          <a:p>
            <a:pPr lvl="0" rtl="0" algn="ctr">
              <a:lnSpc>
                <a:spcPct val="100000"/>
              </a:lnSpc>
              <a:spcBef>
                <a:spcPts val="0"/>
              </a:spcBef>
              <a:buNone/>
            </a:pPr>
            <a:r>
              <a:rPr b="1" lang="en" sz="900">
                <a:solidFill>
                  <a:srgbClr val="FFFFFF"/>
                </a:solidFill>
                <a:latin typeface="Open Sans"/>
                <a:ea typeface="Open Sans"/>
                <a:cs typeface="Open Sans"/>
                <a:sym typeface="Open Sans"/>
              </a:rPr>
              <a:t>Technical Interviews</a:t>
            </a:r>
            <a:br>
              <a:rPr lang="en" sz="800">
                <a:solidFill>
                  <a:srgbClr val="FFFFFF"/>
                </a:solidFill>
                <a:latin typeface="Open Sans"/>
                <a:ea typeface="Open Sans"/>
                <a:cs typeface="Open Sans"/>
                <a:sym typeface="Open Sans"/>
              </a:rPr>
            </a:br>
            <a:r>
              <a:rPr lang="en" sz="800">
                <a:solidFill>
                  <a:srgbClr val="FFFFFF"/>
                </a:solidFill>
                <a:latin typeface="Open Sans"/>
                <a:ea typeface="Open Sans"/>
                <a:cs typeface="Open Sans"/>
                <a:sym typeface="Open Sans"/>
              </a:rPr>
              <a:t>At least  2 x 45 min interviews with a Google Engineer. A Google doc will be used as a virtual whiteboard for coding and algorithmic problems.</a:t>
            </a:r>
          </a:p>
        </p:txBody>
      </p:sp>
      <p:sp>
        <p:nvSpPr>
          <p:cNvPr id="90" name="Shape 90"/>
          <p:cNvSpPr/>
          <p:nvPr/>
        </p:nvSpPr>
        <p:spPr>
          <a:xfrm>
            <a:off x="184650" y="1989687"/>
            <a:ext cx="2907299" cy="642300"/>
          </a:xfrm>
          <a:prstGeom prst="roundRect">
            <a:avLst>
              <a:gd fmla="val 16667" name="adj"/>
            </a:avLst>
          </a:prstGeom>
          <a:solidFill>
            <a:schemeClr val="accent3"/>
          </a:solidFill>
          <a:ln cap="flat" cmpd="sng" w="28575">
            <a:solidFill>
              <a:schemeClr val="accent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Open Sans"/>
                <a:ea typeface="Open Sans"/>
                <a:cs typeface="Open Sans"/>
                <a:sym typeface="Open Sans"/>
              </a:rPr>
              <a:t>Committee Review</a:t>
            </a:r>
          </a:p>
          <a:p>
            <a:pPr lvl="0" rtl="0" algn="ctr">
              <a:spcBef>
                <a:spcPts val="0"/>
              </a:spcBef>
              <a:buNone/>
            </a:pPr>
            <a:r>
              <a:rPr lang="en" sz="800">
                <a:solidFill>
                  <a:srgbClr val="FFFFFF"/>
                </a:solidFill>
                <a:latin typeface="Open Sans"/>
                <a:ea typeface="Open Sans"/>
                <a:cs typeface="Open Sans"/>
                <a:sym typeface="Open Sans"/>
              </a:rPr>
              <a:t>An independent committee of Googlers review the Interview feedback. They ensure our hiring process is fair and that we’re holding true to our “good for Google” standards as we grow.</a:t>
            </a:r>
          </a:p>
        </p:txBody>
      </p:sp>
      <p:sp>
        <p:nvSpPr>
          <p:cNvPr id="91" name="Shape 91"/>
          <p:cNvSpPr/>
          <p:nvPr/>
        </p:nvSpPr>
        <p:spPr>
          <a:xfrm>
            <a:off x="184650" y="2718662"/>
            <a:ext cx="2907299" cy="829499"/>
          </a:xfrm>
          <a:prstGeom prst="roundRect">
            <a:avLst>
              <a:gd fmla="val 16667" name="adj"/>
            </a:avLst>
          </a:prstGeom>
          <a:solidFill>
            <a:schemeClr val="accent4"/>
          </a:solidFill>
          <a:ln>
            <a:noFill/>
          </a:ln>
        </p:spPr>
        <p:txBody>
          <a:bodyPr anchorCtr="0" anchor="ctr" bIns="91425" lIns="91425" rIns="91425" tIns="91425">
            <a:noAutofit/>
          </a:bodyPr>
          <a:lstStyle/>
          <a:p>
            <a:pPr lvl="0" rtl="0" algn="ctr">
              <a:lnSpc>
                <a:spcPct val="100000"/>
              </a:lnSpc>
              <a:spcBef>
                <a:spcPts val="0"/>
              </a:spcBef>
              <a:buNone/>
            </a:pPr>
            <a:r>
              <a:t/>
            </a:r>
            <a:endParaRPr sz="900">
              <a:solidFill>
                <a:srgbClr val="FFFFFF"/>
              </a:solidFill>
              <a:latin typeface="Open Sans"/>
              <a:ea typeface="Open Sans"/>
              <a:cs typeface="Open Sans"/>
              <a:sym typeface="Open Sans"/>
            </a:endParaRPr>
          </a:p>
          <a:p>
            <a:pPr lvl="0" rtl="0" algn="ctr">
              <a:lnSpc>
                <a:spcPct val="100000"/>
              </a:lnSpc>
              <a:spcBef>
                <a:spcPts val="0"/>
              </a:spcBef>
              <a:buNone/>
            </a:pPr>
            <a:r>
              <a:rPr b="1" lang="en" sz="900">
                <a:solidFill>
                  <a:srgbClr val="FFFFFF"/>
                </a:solidFill>
                <a:latin typeface="Open Sans"/>
                <a:ea typeface="Open Sans"/>
                <a:cs typeface="Open Sans"/>
                <a:sym typeface="Open Sans"/>
              </a:rPr>
              <a:t>Project Search</a:t>
            </a:r>
          </a:p>
          <a:p>
            <a:pPr lvl="0" rtl="0" algn="ctr">
              <a:lnSpc>
                <a:spcPct val="100000"/>
              </a:lnSpc>
              <a:spcBef>
                <a:spcPts val="0"/>
              </a:spcBef>
              <a:buNone/>
            </a:pPr>
            <a:r>
              <a:rPr lang="en" sz="800">
                <a:solidFill>
                  <a:srgbClr val="FFFFFF"/>
                </a:solidFill>
                <a:latin typeface="Open Sans"/>
                <a:ea typeface="Open Sans"/>
                <a:cs typeface="Open Sans"/>
                <a:sym typeface="Open Sans"/>
              </a:rPr>
              <a:t>During the second stage of the interview process, your application is reviewed by our potential project hosts and engineers  to determine if there is a skill match to a project. This can result in an additional phone interview with a potential host to discuss their project.</a:t>
            </a:r>
          </a:p>
          <a:p>
            <a:pPr lvl="0" rtl="0" algn="ctr">
              <a:lnSpc>
                <a:spcPct val="100000"/>
              </a:lnSpc>
              <a:spcBef>
                <a:spcPts val="0"/>
              </a:spcBef>
              <a:buNone/>
            </a:pPr>
            <a:r>
              <a:t/>
            </a:r>
            <a:endParaRPr sz="900">
              <a:solidFill>
                <a:srgbClr val="F3F3F3"/>
              </a:solidFill>
              <a:latin typeface="Open Sans"/>
              <a:ea typeface="Open Sans"/>
              <a:cs typeface="Open Sans"/>
              <a:sym typeface="Open Sans"/>
            </a:endParaRPr>
          </a:p>
        </p:txBody>
      </p:sp>
      <p:sp>
        <p:nvSpPr>
          <p:cNvPr id="92" name="Shape 92"/>
          <p:cNvSpPr/>
          <p:nvPr/>
        </p:nvSpPr>
        <p:spPr>
          <a:xfrm>
            <a:off x="184650" y="3673925"/>
            <a:ext cx="2907299" cy="883800"/>
          </a:xfrm>
          <a:prstGeom prst="roundRect">
            <a:avLst>
              <a:gd fmla="val 16667" name="adj"/>
            </a:avLst>
          </a:prstGeom>
          <a:solidFill>
            <a:schemeClr val="accent2"/>
          </a:solidFill>
          <a:ln cap="flat" cmpd="sng" w="28575">
            <a:solidFill>
              <a:schemeClr val="accent2"/>
            </a:solidFill>
            <a:prstDash val="solid"/>
            <a:round/>
            <a:headEnd len="med" w="med" type="none"/>
            <a:tailEnd len="med" w="med" type="none"/>
          </a:ln>
        </p:spPr>
        <p:txBody>
          <a:bodyPr anchorCtr="0" anchor="ctr" bIns="91425" lIns="91425" rIns="91425" tIns="91425">
            <a:noAutofit/>
          </a:bodyPr>
          <a:lstStyle/>
          <a:p>
            <a:pPr lvl="0" rtl="0" algn="ctr">
              <a:lnSpc>
                <a:spcPct val="100000"/>
              </a:lnSpc>
              <a:spcBef>
                <a:spcPts val="0"/>
              </a:spcBef>
              <a:buNone/>
            </a:pPr>
            <a:r>
              <a:rPr b="1" lang="en" sz="900">
                <a:solidFill>
                  <a:srgbClr val="FFFFFF"/>
                </a:solidFill>
                <a:latin typeface="Open Sans"/>
                <a:ea typeface="Open Sans"/>
                <a:cs typeface="Open Sans"/>
                <a:sym typeface="Open Sans"/>
              </a:rPr>
              <a:t>Offer!!</a:t>
            </a:r>
          </a:p>
          <a:p>
            <a:pPr lvl="0" rtl="0" algn="ctr">
              <a:lnSpc>
                <a:spcPct val="100000"/>
              </a:lnSpc>
              <a:spcBef>
                <a:spcPts val="0"/>
              </a:spcBef>
              <a:buNone/>
            </a:pPr>
            <a:r>
              <a:rPr lang="en" sz="900">
                <a:solidFill>
                  <a:srgbClr val="FFFFFF"/>
                </a:solidFill>
                <a:latin typeface="Open Sans"/>
                <a:ea typeface="Open Sans"/>
                <a:cs typeface="Open Sans"/>
                <a:sym typeface="Open Sans"/>
              </a:rPr>
              <a:t>We’ll take a look at the additional information gathered and if your  application is  approved, we will make you an offer, confirm it in writing and talk to you about possible relocation, visas and starting your internship at Google!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graphicFrame>
        <p:nvGraphicFramePr>
          <p:cNvPr id="97" name="Shape 97"/>
          <p:cNvGraphicFramePr/>
          <p:nvPr/>
        </p:nvGraphicFramePr>
        <p:xfrm>
          <a:off x="119095" y="488793"/>
          <a:ext cx="3000000" cy="3000000"/>
        </p:xfrm>
        <a:graphic>
          <a:graphicData uri="http://schemas.openxmlformats.org/drawingml/2006/table">
            <a:tbl>
              <a:tblPr>
                <a:noFill/>
                <a:tableStyleId>{506832C7-8630-4D6A-9358-E2484639827D}</a:tableStyleId>
              </a:tblPr>
              <a:tblGrid>
                <a:gridCol w="7116425"/>
                <a:gridCol w="1780025"/>
              </a:tblGrid>
              <a:tr h="525625">
                <a:tc>
                  <a:txBody>
                    <a:bodyPr>
                      <a:noAutofit/>
                    </a:bodyPr>
                    <a:lstStyle/>
                    <a:p>
                      <a:pPr lvl="0" rtl="0">
                        <a:spcBef>
                          <a:spcPts val="0"/>
                        </a:spcBef>
                        <a:buNone/>
                      </a:pPr>
                      <a:r>
                        <a:rPr lang="en" sz="1600">
                          <a:solidFill>
                            <a:srgbClr val="FFFFFF"/>
                          </a:solidFill>
                          <a:latin typeface="Open Sans"/>
                          <a:ea typeface="Open Sans"/>
                          <a:cs typeface="Open Sans"/>
                          <a:sym typeface="Open Sans"/>
                        </a:rPr>
                        <a:t>Interview Tips</a:t>
                      </a:r>
                    </a:p>
                  </a:txBody>
                  <a:tcPr marT="63500" marB="63500" marR="63500" marL="63500" anchor="ctr">
                    <a:lnL cap="flat" cmpd="sng">
                      <a:solidFill>
                        <a:srgbClr val="CCCCCC"/>
                      </a:solidFill>
                      <a:prstDash val="solid"/>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solidFill>
                      <a:schemeClr val="accent3"/>
                    </a:solidFill>
                  </a:tcPr>
                </a:tc>
                <a:tc>
                  <a:txBody>
                    <a:bodyPr>
                      <a:noAutofit/>
                    </a:bodyPr>
                    <a:lstStyle/>
                    <a:p>
                      <a:pPr lvl="0" rtl="0">
                        <a:spcBef>
                          <a:spcPts val="0"/>
                        </a:spcBef>
                        <a:buNone/>
                      </a:pPr>
                      <a:r>
                        <a:t/>
                      </a:r>
                      <a:endParaRPr sz="1800">
                        <a:solidFill>
                          <a:srgbClr val="FFFFFF"/>
                        </a:solidFill>
                        <a:latin typeface="Open Sans"/>
                        <a:ea typeface="Open Sans"/>
                        <a:cs typeface="Open Sans"/>
                        <a:sym typeface="Open Sans"/>
                      </a:endParaRPr>
                    </a:p>
                  </a:txBody>
                  <a:tcPr marT="63500" marB="63500" marR="63500" marL="63500" anchor="ctr">
                    <a:lnL cap="flat" cmpd="sng">
                      <a:solidFill>
                        <a:srgbClr val="CCCCCC"/>
                      </a:solidFill>
                      <a:prstDash val="solid"/>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solidFill>
                      <a:schemeClr val="accent3"/>
                    </a:solidFill>
                  </a:tcPr>
                </a:tc>
              </a:tr>
              <a:tr h="2872925">
                <a:tc>
                  <a:txBody>
                    <a:bodyPr>
                      <a:noAutofit/>
                    </a:bodyPr>
                    <a:lstStyle/>
                    <a:p>
                      <a:pPr lvl="0" rtl="0">
                        <a:lnSpc>
                          <a:spcPct val="115000"/>
                        </a:lnSpc>
                        <a:spcBef>
                          <a:spcPts val="0"/>
                        </a:spcBef>
                        <a:buNone/>
                      </a:pPr>
                      <a:r>
                        <a:rPr b="1" lang="en" sz="1100">
                          <a:solidFill>
                            <a:schemeClr val="accent2"/>
                          </a:solidFill>
                          <a:latin typeface="Open Sans"/>
                          <a:ea typeface="Open Sans"/>
                          <a:cs typeface="Open Sans"/>
                          <a:sym typeface="Open Sans"/>
                        </a:rPr>
                        <a:t>Substantiate</a:t>
                      </a:r>
                    </a:p>
                    <a:p>
                      <a:pPr lvl="0" rtl="0">
                        <a:lnSpc>
                          <a:spcPct val="115000"/>
                        </a:lnSpc>
                        <a:spcBef>
                          <a:spcPts val="0"/>
                        </a:spcBef>
                        <a:buNone/>
                      </a:pPr>
                      <a:r>
                        <a:rPr lang="en" sz="1000">
                          <a:solidFill>
                            <a:srgbClr val="666666"/>
                          </a:solidFill>
                          <a:latin typeface="Open Sans"/>
                          <a:ea typeface="Open Sans"/>
                          <a:cs typeface="Open Sans"/>
                          <a:sym typeface="Open Sans"/>
                        </a:rPr>
                        <a:t>Make sure that you substantiate what your CV/resume says – for instance, if you list Java or Python as your key programming language, questions about this are fair game and may be asked of you.</a:t>
                      </a:r>
                    </a:p>
                    <a:p>
                      <a:pPr lvl="0" rtl="0">
                        <a:lnSpc>
                          <a:spcPct val="115000"/>
                        </a:lnSpc>
                        <a:spcBef>
                          <a:spcPts val="0"/>
                        </a:spcBef>
                        <a:buNone/>
                      </a:pPr>
                      <a:r>
                        <a:t/>
                      </a:r>
                      <a:endParaRPr sz="600">
                        <a:solidFill>
                          <a:srgbClr val="666666"/>
                        </a:solidFill>
                        <a:latin typeface="Open Sans"/>
                        <a:ea typeface="Open Sans"/>
                        <a:cs typeface="Open Sans"/>
                        <a:sym typeface="Open Sans"/>
                      </a:endParaRPr>
                    </a:p>
                    <a:p>
                      <a:pPr lvl="0" rtl="0">
                        <a:lnSpc>
                          <a:spcPct val="115000"/>
                        </a:lnSpc>
                        <a:spcBef>
                          <a:spcPts val="0"/>
                        </a:spcBef>
                        <a:buNone/>
                      </a:pPr>
                      <a:r>
                        <a:rPr b="1" lang="en" sz="1100">
                          <a:solidFill>
                            <a:schemeClr val="accent2"/>
                          </a:solidFill>
                          <a:latin typeface="Open Sans"/>
                          <a:ea typeface="Open Sans"/>
                          <a:cs typeface="Open Sans"/>
                          <a:sym typeface="Open Sans"/>
                        </a:rPr>
                        <a:t>Explain</a:t>
                      </a:r>
                    </a:p>
                    <a:p>
                      <a:pPr lvl="0" rtl="0">
                        <a:lnSpc>
                          <a:spcPct val="115000"/>
                        </a:lnSpc>
                        <a:spcBef>
                          <a:spcPts val="0"/>
                        </a:spcBef>
                        <a:buNone/>
                      </a:pPr>
                      <a:r>
                        <a:rPr lang="en" sz="1000">
                          <a:solidFill>
                            <a:srgbClr val="666666"/>
                          </a:solidFill>
                          <a:latin typeface="Open Sans"/>
                          <a:ea typeface="Open Sans"/>
                          <a:cs typeface="Open Sans"/>
                          <a:sym typeface="Open Sans"/>
                        </a:rPr>
                        <a:t>Explain your thought process and decision making throughout the interview. In all of Google's interviews, our engineers are evaluating not only your technical abilities but also how you approach problems and how you try to solve them. Many of the questions asked in Google interviews are open-ended because our engineers are looking to see how you break down and approach the problem.  There is no “one true answer” to them. We want to understand how you think. This would include </a:t>
                      </a:r>
                      <a:r>
                        <a:rPr b="1" i="1" lang="en" sz="1000">
                          <a:solidFill>
                            <a:srgbClr val="666666"/>
                          </a:solidFill>
                          <a:latin typeface="Open Sans"/>
                          <a:ea typeface="Open Sans"/>
                          <a:cs typeface="Open Sans"/>
                          <a:sym typeface="Open Sans"/>
                        </a:rPr>
                        <a:t>explicitly stating and checking any assumptions</a:t>
                      </a:r>
                      <a:r>
                        <a:rPr lang="en" sz="1000">
                          <a:solidFill>
                            <a:srgbClr val="666666"/>
                          </a:solidFill>
                          <a:latin typeface="Open Sans"/>
                          <a:ea typeface="Open Sans"/>
                          <a:cs typeface="Open Sans"/>
                          <a:sym typeface="Open Sans"/>
                        </a:rPr>
                        <a:t> you make in your problem solving to ensure they are reasonable. </a:t>
                      </a:r>
                      <a:r>
                        <a:rPr b="1" lang="en" sz="1000">
                          <a:solidFill>
                            <a:srgbClr val="666666"/>
                          </a:solidFill>
                          <a:latin typeface="Open Sans"/>
                          <a:ea typeface="Open Sans"/>
                          <a:cs typeface="Open Sans"/>
                          <a:sym typeface="Open Sans"/>
                        </a:rPr>
                        <a:t>Think out loud.</a:t>
                      </a:r>
                    </a:p>
                    <a:p>
                      <a:pPr lvl="0" rtl="0">
                        <a:lnSpc>
                          <a:spcPct val="115000"/>
                        </a:lnSpc>
                        <a:spcBef>
                          <a:spcPts val="0"/>
                        </a:spcBef>
                        <a:buNone/>
                      </a:pPr>
                      <a:r>
                        <a:t/>
                      </a:r>
                      <a:endParaRPr sz="600">
                        <a:solidFill>
                          <a:srgbClr val="666666"/>
                        </a:solidFill>
                        <a:latin typeface="Open Sans"/>
                        <a:ea typeface="Open Sans"/>
                        <a:cs typeface="Open Sans"/>
                        <a:sym typeface="Open Sans"/>
                      </a:endParaRPr>
                    </a:p>
                    <a:p>
                      <a:pPr lvl="0" rtl="0">
                        <a:lnSpc>
                          <a:spcPct val="115000"/>
                        </a:lnSpc>
                        <a:spcBef>
                          <a:spcPts val="0"/>
                        </a:spcBef>
                        <a:buNone/>
                      </a:pPr>
                      <a:r>
                        <a:rPr b="1" lang="en" sz="1100">
                          <a:solidFill>
                            <a:schemeClr val="accent2"/>
                          </a:solidFill>
                          <a:latin typeface="Open Sans"/>
                          <a:ea typeface="Open Sans"/>
                          <a:cs typeface="Open Sans"/>
                          <a:sym typeface="Open Sans"/>
                        </a:rPr>
                        <a:t>Clarify</a:t>
                      </a:r>
                    </a:p>
                    <a:p>
                      <a:pPr lvl="0" rtl="0">
                        <a:lnSpc>
                          <a:spcPct val="115000"/>
                        </a:lnSpc>
                        <a:spcBef>
                          <a:spcPts val="0"/>
                        </a:spcBef>
                        <a:buNone/>
                      </a:pPr>
                      <a:r>
                        <a:rPr lang="en" sz="1000">
                          <a:solidFill>
                            <a:srgbClr val="666666"/>
                          </a:solidFill>
                          <a:latin typeface="Open Sans"/>
                          <a:ea typeface="Open Sans"/>
                          <a:cs typeface="Open Sans"/>
                          <a:sym typeface="Open Sans"/>
                        </a:rPr>
                        <a:t>Ask clarifying questions if you do not understand the problem or need more information. Many of the questions asked in Google interviews are deliberately underspecified because our engineers are looking to see how you engage the problem. In particular, they are looking to see which areas you see as the most important piece of the technological puzzle you've been presented. Clarifying questions are encouraged! </a:t>
                      </a:r>
                    </a:p>
                    <a:p>
                      <a:pPr lvl="0" rtl="0">
                        <a:lnSpc>
                          <a:spcPct val="115000"/>
                        </a:lnSpc>
                        <a:spcBef>
                          <a:spcPts val="0"/>
                        </a:spcBef>
                        <a:buNone/>
                      </a:pPr>
                      <a:r>
                        <a:t/>
                      </a:r>
                      <a:endParaRPr sz="600">
                        <a:solidFill>
                          <a:srgbClr val="666666"/>
                        </a:solidFill>
                        <a:latin typeface="Open Sans"/>
                        <a:ea typeface="Open Sans"/>
                        <a:cs typeface="Open Sans"/>
                        <a:sym typeface="Open Sans"/>
                      </a:endParaRPr>
                    </a:p>
                    <a:p>
                      <a:pPr lvl="0" rtl="0">
                        <a:lnSpc>
                          <a:spcPct val="115000"/>
                        </a:lnSpc>
                        <a:spcBef>
                          <a:spcPts val="0"/>
                        </a:spcBef>
                        <a:buNone/>
                      </a:pPr>
                      <a:r>
                        <a:rPr lang="en" sz="1000">
                          <a:solidFill>
                            <a:srgbClr val="666666"/>
                          </a:solidFill>
                          <a:latin typeface="Open Sans"/>
                          <a:ea typeface="Open Sans"/>
                          <a:cs typeface="Open Sans"/>
                          <a:sym typeface="Open Sans"/>
                        </a:rPr>
                        <a:t>Also,</a:t>
                      </a:r>
                      <a:r>
                        <a:rPr b="1" lang="en" sz="1000">
                          <a:solidFill>
                            <a:srgbClr val="666666"/>
                          </a:solidFill>
                          <a:latin typeface="Open Sans"/>
                          <a:ea typeface="Open Sans"/>
                          <a:cs typeface="Open Sans"/>
                          <a:sym typeface="Open Sans"/>
                        </a:rPr>
                        <a:t> take interviewer tips seriously </a:t>
                      </a:r>
                      <a:r>
                        <a:rPr lang="en" sz="1000">
                          <a:solidFill>
                            <a:srgbClr val="666666"/>
                          </a:solidFill>
                          <a:latin typeface="Open Sans"/>
                          <a:ea typeface="Open Sans"/>
                          <a:cs typeface="Open Sans"/>
                          <a:sym typeface="Open Sans"/>
                        </a:rPr>
                        <a:t>because they’re trying to give you helpful hints. They may ask some additional questions or share comments when you're solving a problem. Take a minute to think through these prompts -- they can help you land on a more optimal solution!</a:t>
                      </a:r>
                    </a:p>
                    <a:p>
                      <a:pPr lvl="0" rtl="0">
                        <a:lnSpc>
                          <a:spcPct val="115000"/>
                        </a:lnSpc>
                        <a:spcBef>
                          <a:spcPts val="0"/>
                        </a:spcBef>
                        <a:buNone/>
                      </a:pPr>
                      <a:r>
                        <a:t/>
                      </a:r>
                      <a:endParaRPr sz="1000">
                        <a:solidFill>
                          <a:srgbClr val="666666"/>
                        </a:solidFill>
                        <a:latin typeface="Open Sans"/>
                        <a:ea typeface="Open Sans"/>
                        <a:cs typeface="Open Sans"/>
                        <a:sym typeface="Open Sans"/>
                      </a:endParaRPr>
                    </a:p>
                    <a:p>
                      <a:pPr lvl="0" rtl="0">
                        <a:lnSpc>
                          <a:spcPct val="115000"/>
                        </a:lnSpc>
                        <a:spcBef>
                          <a:spcPts val="0"/>
                        </a:spcBef>
                        <a:buNone/>
                      </a:pPr>
                      <a:r>
                        <a:t/>
                      </a:r>
                      <a:endParaRPr sz="1000">
                        <a:solidFill>
                          <a:srgbClr val="666666"/>
                        </a:solidFill>
                        <a:latin typeface="Open Sans"/>
                        <a:ea typeface="Open Sans"/>
                        <a:cs typeface="Open Sans"/>
                        <a:sym typeface="Open Sans"/>
                      </a:endParaRPr>
                    </a:p>
                    <a:p>
                      <a:pPr lvl="0" rtl="0">
                        <a:lnSpc>
                          <a:spcPct val="115000"/>
                        </a:lnSpc>
                        <a:spcBef>
                          <a:spcPts val="0"/>
                        </a:spcBef>
                        <a:buNone/>
                      </a:pPr>
                      <a:r>
                        <a:t/>
                      </a:r>
                      <a:endParaRPr sz="1000">
                        <a:solidFill>
                          <a:srgbClr val="666666"/>
                        </a:solidFill>
                        <a:latin typeface="Open Sans"/>
                        <a:ea typeface="Open Sans"/>
                        <a:cs typeface="Open Sans"/>
                        <a:sym typeface="Open Sans"/>
                      </a:endParaRPr>
                    </a:p>
                    <a:p>
                      <a:pPr lvl="0" rtl="0">
                        <a:lnSpc>
                          <a:spcPct val="115000"/>
                        </a:lnSpc>
                        <a:spcBef>
                          <a:spcPts val="0"/>
                        </a:spcBef>
                        <a:buNone/>
                      </a:pPr>
                      <a:r>
                        <a:t/>
                      </a:r>
                      <a:endParaRPr sz="1000">
                        <a:solidFill>
                          <a:srgbClr val="666666"/>
                        </a:solidFill>
                        <a:latin typeface="Open Sans"/>
                        <a:ea typeface="Open Sans"/>
                        <a:cs typeface="Open Sans"/>
                        <a:sym typeface="Open Sans"/>
                      </a:endParaRPr>
                    </a:p>
                    <a:p>
                      <a:pPr lvl="0" rtl="0">
                        <a:lnSpc>
                          <a:spcPct val="115000"/>
                        </a:lnSpc>
                        <a:spcBef>
                          <a:spcPts val="0"/>
                        </a:spcBef>
                        <a:buNone/>
                      </a:pPr>
                      <a:r>
                        <a:t/>
                      </a:r>
                      <a:endParaRPr b="1" sz="1000">
                        <a:solidFill>
                          <a:srgbClr val="666666"/>
                        </a:solidFill>
                        <a:latin typeface="Open Sans"/>
                        <a:ea typeface="Open Sans"/>
                        <a:cs typeface="Open Sans"/>
                        <a:sym typeface="Open Sans"/>
                      </a:endParaRPr>
                    </a:p>
                    <a:p>
                      <a:pPr lvl="0" rtl="0">
                        <a:lnSpc>
                          <a:spcPct val="115000"/>
                        </a:lnSpc>
                        <a:spcBef>
                          <a:spcPts val="0"/>
                        </a:spcBef>
                        <a:buNone/>
                      </a:pPr>
                      <a:r>
                        <a:t/>
                      </a:r>
                      <a:endParaRPr b="1" sz="900">
                        <a:solidFill>
                          <a:schemeClr val="accent2"/>
                        </a:solidFill>
                        <a:latin typeface="Open Sans"/>
                        <a:ea typeface="Open Sans"/>
                        <a:cs typeface="Open Sans"/>
                        <a:sym typeface="Open Sans"/>
                      </a:endParaRPr>
                    </a:p>
                    <a:p>
                      <a:pPr lvl="0" rtl="0">
                        <a:lnSpc>
                          <a:spcPct val="115000"/>
                        </a:lnSpc>
                        <a:spcBef>
                          <a:spcPts val="0"/>
                        </a:spcBef>
                        <a:buNone/>
                      </a:pPr>
                      <a:r>
                        <a:t/>
                      </a:r>
                      <a:endParaRPr sz="900">
                        <a:solidFill>
                          <a:srgbClr val="666666"/>
                        </a:solidFill>
                        <a:latin typeface="Open Sans"/>
                        <a:ea typeface="Open Sans"/>
                        <a:cs typeface="Open Sans"/>
                        <a:sym typeface="Open Sans"/>
                      </a:endParaRPr>
                    </a:p>
                    <a:p>
                      <a:pPr lvl="0" rtl="0">
                        <a:lnSpc>
                          <a:spcPct val="115000"/>
                        </a:lnSpc>
                        <a:spcBef>
                          <a:spcPts val="0"/>
                        </a:spcBef>
                        <a:buNone/>
                      </a:pPr>
                      <a:r>
                        <a:t/>
                      </a:r>
                      <a:endParaRPr sz="900">
                        <a:solidFill>
                          <a:srgbClr val="666666"/>
                        </a:solidFill>
                        <a:latin typeface="Open Sans"/>
                        <a:ea typeface="Open Sans"/>
                        <a:cs typeface="Open Sans"/>
                        <a:sym typeface="Open Sans"/>
                      </a:endParaRPr>
                    </a:p>
                    <a:p>
                      <a:pPr lvl="0" rtl="0">
                        <a:lnSpc>
                          <a:spcPct val="115000"/>
                        </a:lnSpc>
                        <a:spcBef>
                          <a:spcPts val="0"/>
                        </a:spcBef>
                        <a:buNone/>
                      </a:pPr>
                      <a:r>
                        <a:t/>
                      </a:r>
                      <a:endParaRPr sz="900">
                        <a:solidFill>
                          <a:srgbClr val="666666"/>
                        </a:solidFill>
                        <a:latin typeface="Open Sans"/>
                        <a:ea typeface="Open Sans"/>
                        <a:cs typeface="Open Sans"/>
                        <a:sym typeface="Open Sans"/>
                      </a:endParaRPr>
                    </a:p>
                    <a:p>
                      <a:pPr lvl="0" rtl="0">
                        <a:lnSpc>
                          <a:spcPct val="115000"/>
                        </a:lnSpc>
                        <a:spcBef>
                          <a:spcPts val="0"/>
                        </a:spcBef>
                        <a:buNone/>
                      </a:pPr>
                      <a:r>
                        <a:t/>
                      </a:r>
                      <a:endParaRPr sz="900">
                        <a:solidFill>
                          <a:srgbClr val="666666"/>
                        </a:solidFill>
                        <a:latin typeface="Open Sans"/>
                        <a:ea typeface="Open Sans"/>
                        <a:cs typeface="Open Sans"/>
                        <a:sym typeface="Open Sans"/>
                      </a:endParaRPr>
                    </a:p>
                    <a:p>
                      <a:pPr lvl="0" rtl="0">
                        <a:lnSpc>
                          <a:spcPct val="115000"/>
                        </a:lnSpc>
                        <a:spcBef>
                          <a:spcPts val="0"/>
                        </a:spcBef>
                        <a:buNone/>
                      </a:pPr>
                      <a:r>
                        <a:t/>
                      </a:r>
                      <a:endParaRPr b="1" sz="900">
                        <a:solidFill>
                          <a:srgbClr val="666666"/>
                        </a:solidFill>
                        <a:latin typeface="Open Sans"/>
                        <a:ea typeface="Open Sans"/>
                        <a:cs typeface="Open Sans"/>
                        <a:sym typeface="Open Sans"/>
                      </a:endParaRPr>
                    </a:p>
                  </a:txBody>
                  <a:tcPr marT="137150" marB="137150" marR="137150" marL="137150">
                    <a:lnL cap="flat" cmpd="sng">
                      <a:solidFill>
                        <a:srgbClr val="CCCCCC"/>
                      </a:solidFill>
                      <a:prstDash val="dash"/>
                      <a:round/>
                      <a:headEnd len="med" w="med" type="none"/>
                      <a:tailEnd len="med" w="med" type="none"/>
                    </a:lnL>
                    <a:lnR cap="flat" cmpd="sng">
                      <a:solidFill>
                        <a:srgbClr val="CCCCCC"/>
                      </a:solidFill>
                      <a:prstDash val="dash"/>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solidFill>
                          <a:srgbClr val="666666"/>
                        </a:solidFill>
                        <a:latin typeface="Open Sans"/>
                        <a:ea typeface="Open Sans"/>
                        <a:cs typeface="Open Sans"/>
                        <a:sym typeface="Open Sans"/>
                      </a:endParaRPr>
                    </a:p>
                  </a:txBody>
                  <a:tcPr marT="137150" marB="137150" marR="137150" marL="137150">
                    <a:lnL cap="flat" cmpd="sng">
                      <a:solidFill>
                        <a:srgbClr val="CCCCCC"/>
                      </a:solidFill>
                      <a:prstDash val="dash"/>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tcPr>
                </a:tc>
              </a:tr>
            </a:tbl>
          </a:graphicData>
        </a:graphic>
      </p:graphicFrame>
      <p:sp>
        <p:nvSpPr>
          <p:cNvPr id="98" name="Shape 98"/>
          <p:cNvSpPr txBox="1"/>
          <p:nvPr/>
        </p:nvSpPr>
        <p:spPr>
          <a:xfrm>
            <a:off x="1518225" y="89707"/>
            <a:ext cx="3982800" cy="246299"/>
          </a:xfrm>
          <a:prstGeom prst="rect">
            <a:avLst/>
          </a:prstGeom>
          <a:noFill/>
          <a:ln>
            <a:noFill/>
          </a:ln>
        </p:spPr>
        <p:txBody>
          <a:bodyPr anchorCtr="0" anchor="ctr" bIns="91425" lIns="91425" rIns="91425" tIns="91425">
            <a:noAutofit/>
          </a:bodyPr>
          <a:lstStyle/>
          <a:p>
            <a:pPr lvl="0" rtl="0">
              <a:spcBef>
                <a:spcPts val="0"/>
              </a:spcBef>
              <a:buNone/>
            </a:pPr>
            <a:r>
              <a:rPr lang="en" sz="1800">
                <a:solidFill>
                  <a:srgbClr val="B7B7B7"/>
                </a:solidFill>
                <a:latin typeface="Open Sans"/>
                <a:ea typeface="Open Sans"/>
                <a:cs typeface="Open Sans"/>
                <a:sym typeface="Open Sans"/>
              </a:rPr>
              <a:t>Preparing for your Interview</a:t>
            </a:r>
          </a:p>
        </p:txBody>
      </p:sp>
      <p:cxnSp>
        <p:nvCxnSpPr>
          <p:cNvPr id="99" name="Shape 99"/>
          <p:cNvCxnSpPr/>
          <p:nvPr/>
        </p:nvCxnSpPr>
        <p:spPr>
          <a:xfrm>
            <a:off x="1439082" y="80901"/>
            <a:ext cx="0" cy="272699"/>
          </a:xfrm>
          <a:prstGeom prst="straightConnector1">
            <a:avLst/>
          </a:prstGeom>
          <a:noFill/>
          <a:ln cap="flat" cmpd="sng" w="19050">
            <a:solidFill>
              <a:srgbClr val="B7B7B7"/>
            </a:solidFill>
            <a:prstDash val="solid"/>
            <a:round/>
            <a:headEnd len="lg" w="lg" type="none"/>
            <a:tailEnd len="lg" w="lg" type="none"/>
          </a:ln>
        </p:spPr>
      </p:cxnSp>
      <p:pic>
        <p:nvPicPr>
          <p:cNvPr id="100" name="Shape 100"/>
          <p:cNvPicPr preferRelativeResize="0"/>
          <p:nvPr/>
        </p:nvPicPr>
        <p:blipFill>
          <a:blip r:embed="rId3">
            <a:alphaModFix/>
          </a:blip>
          <a:stretch>
            <a:fillRect/>
          </a:stretch>
        </p:blipFill>
        <p:spPr>
          <a:xfrm>
            <a:off x="7004162" y="4603137"/>
            <a:ext cx="1266825" cy="104775"/>
          </a:xfrm>
          <a:prstGeom prst="rect">
            <a:avLst/>
          </a:prstGeom>
          <a:noFill/>
          <a:ln>
            <a:noFill/>
          </a:ln>
        </p:spPr>
      </p:pic>
      <p:sp>
        <p:nvSpPr>
          <p:cNvPr id="101" name="Shape 101"/>
          <p:cNvSpPr txBox="1"/>
          <p:nvPr/>
        </p:nvSpPr>
        <p:spPr>
          <a:xfrm>
            <a:off x="7189775" y="2235175"/>
            <a:ext cx="1889100" cy="2309400"/>
          </a:xfrm>
          <a:prstGeom prst="rect">
            <a:avLst/>
          </a:prstGeom>
          <a:noFill/>
          <a:ln>
            <a:noFill/>
          </a:ln>
        </p:spPr>
        <p:txBody>
          <a:bodyPr anchorCtr="0" anchor="t" bIns="91425" lIns="91425" rIns="91425" tIns="91425">
            <a:noAutofit/>
          </a:bodyPr>
          <a:lstStyle/>
          <a:p>
            <a:pPr lvl="0" rtl="0">
              <a:lnSpc>
                <a:spcPct val="115000"/>
              </a:lnSpc>
              <a:spcBef>
                <a:spcPts val="0"/>
              </a:spcBef>
              <a:buNone/>
            </a:pPr>
            <a:r>
              <a:t/>
            </a:r>
            <a:endParaRPr b="1" sz="900">
              <a:solidFill>
                <a:srgbClr val="666666"/>
              </a:solidFill>
              <a:latin typeface="Open Sans"/>
              <a:ea typeface="Open Sans"/>
              <a:cs typeface="Open Sans"/>
              <a:sym typeface="Open Sans"/>
            </a:endParaRPr>
          </a:p>
          <a:p>
            <a:pPr lvl="0" rtl="0">
              <a:lnSpc>
                <a:spcPct val="115000"/>
              </a:lnSpc>
              <a:spcBef>
                <a:spcPts val="0"/>
              </a:spcBef>
              <a:buNone/>
            </a:pPr>
            <a:r>
              <a:t/>
            </a:r>
            <a:endParaRPr b="1" sz="900">
              <a:solidFill>
                <a:srgbClr val="666666"/>
              </a:solidFill>
              <a:latin typeface="Open Sans"/>
              <a:ea typeface="Open Sans"/>
              <a:cs typeface="Open Sans"/>
              <a:sym typeface="Open Sans"/>
            </a:endParaRPr>
          </a:p>
          <a:p>
            <a:pPr lvl="0" rtl="0">
              <a:lnSpc>
                <a:spcPct val="115000"/>
              </a:lnSpc>
              <a:spcBef>
                <a:spcPts val="0"/>
              </a:spcBef>
              <a:buNone/>
            </a:pPr>
            <a:r>
              <a:rPr b="1" lang="en" sz="900">
                <a:solidFill>
                  <a:srgbClr val="666666"/>
                </a:solidFill>
                <a:latin typeface="Open Sans"/>
                <a:ea typeface="Open Sans"/>
                <a:cs typeface="Open Sans"/>
                <a:sym typeface="Open Sans"/>
              </a:rPr>
              <a:t>Get some practice!</a:t>
            </a:r>
          </a:p>
          <a:p>
            <a:pPr lvl="0" rtl="0">
              <a:lnSpc>
                <a:spcPct val="115000"/>
              </a:lnSpc>
              <a:spcBef>
                <a:spcPts val="0"/>
              </a:spcBef>
              <a:buNone/>
            </a:pPr>
            <a:r>
              <a:rPr lang="en" sz="900">
                <a:solidFill>
                  <a:srgbClr val="666666"/>
                </a:solidFill>
                <a:latin typeface="Open Sans"/>
                <a:ea typeface="Open Sans"/>
                <a:cs typeface="Open Sans"/>
                <a:sym typeface="Open Sans"/>
              </a:rPr>
              <a:t>To practice for your interview, you may want to try: </a:t>
            </a:r>
          </a:p>
          <a:p>
            <a:pPr lvl="0" rtl="0">
              <a:lnSpc>
                <a:spcPct val="115000"/>
              </a:lnSpc>
              <a:spcBef>
                <a:spcPts val="0"/>
              </a:spcBef>
              <a:buNone/>
            </a:pPr>
            <a:r>
              <a:t/>
            </a:r>
            <a:endParaRPr sz="600">
              <a:solidFill>
                <a:srgbClr val="1155CC"/>
              </a:solidFill>
              <a:latin typeface="Open Sans"/>
              <a:ea typeface="Open Sans"/>
              <a:cs typeface="Open Sans"/>
              <a:sym typeface="Open Sans"/>
            </a:endParaRPr>
          </a:p>
          <a:p>
            <a:pPr lvl="0" rtl="0">
              <a:lnSpc>
                <a:spcPct val="115000"/>
              </a:lnSpc>
              <a:spcBef>
                <a:spcPts val="0"/>
              </a:spcBef>
              <a:buNone/>
            </a:pPr>
            <a:r>
              <a:rPr lang="en" sz="900" u="sng">
                <a:solidFill>
                  <a:srgbClr val="1155CC"/>
                </a:solidFill>
                <a:latin typeface="Open Sans"/>
                <a:ea typeface="Open Sans"/>
                <a:cs typeface="Open Sans"/>
                <a:sym typeface="Open Sans"/>
                <a:hlinkClick r:id="rId4"/>
              </a:rPr>
              <a:t>Google Code Jam questions</a:t>
            </a:r>
            <a:r>
              <a:rPr lang="en" sz="900">
                <a:solidFill>
                  <a:srgbClr val="1155CC"/>
                </a:solidFill>
                <a:latin typeface="Open Sans"/>
                <a:ea typeface="Open Sans"/>
                <a:cs typeface="Open Sans"/>
                <a:sym typeface="Open Sans"/>
              </a:rPr>
              <a:t> - </a:t>
            </a:r>
            <a:r>
              <a:rPr lang="en" sz="900">
                <a:solidFill>
                  <a:srgbClr val="666666"/>
                </a:solidFill>
                <a:latin typeface="Open Sans"/>
                <a:ea typeface="Open Sans"/>
                <a:cs typeface="Open Sans"/>
                <a:sym typeface="Open Sans"/>
              </a:rPr>
              <a:t>samples from Google coding </a:t>
            </a:r>
          </a:p>
          <a:p>
            <a:pPr lvl="0" rtl="0">
              <a:lnSpc>
                <a:spcPct val="115000"/>
              </a:lnSpc>
              <a:spcBef>
                <a:spcPts val="0"/>
              </a:spcBef>
              <a:buNone/>
            </a:pPr>
            <a:r>
              <a:rPr lang="en" sz="900">
                <a:solidFill>
                  <a:srgbClr val="666666"/>
                </a:solidFill>
                <a:latin typeface="Open Sans"/>
                <a:ea typeface="Open Sans"/>
                <a:cs typeface="Open Sans"/>
                <a:sym typeface="Open Sans"/>
              </a:rPr>
              <a:t>competitions.</a:t>
            </a:r>
          </a:p>
          <a:p>
            <a:pPr lvl="0" rtl="0">
              <a:lnSpc>
                <a:spcPct val="115000"/>
              </a:lnSpc>
              <a:spcBef>
                <a:spcPts val="0"/>
              </a:spcBef>
              <a:buNone/>
            </a:pPr>
            <a:r>
              <a:t/>
            </a:r>
            <a:endParaRPr sz="600">
              <a:solidFill>
                <a:srgbClr val="666666"/>
              </a:solidFill>
              <a:latin typeface="Open Sans"/>
              <a:ea typeface="Open Sans"/>
              <a:cs typeface="Open Sans"/>
              <a:sym typeface="Open Sans"/>
            </a:endParaRPr>
          </a:p>
          <a:p>
            <a:pPr lvl="0" rtl="0">
              <a:lnSpc>
                <a:spcPct val="115000"/>
              </a:lnSpc>
              <a:spcBef>
                <a:spcPts val="0"/>
              </a:spcBef>
              <a:buNone/>
            </a:pPr>
            <a:r>
              <a:rPr lang="en" sz="900" u="sng">
                <a:solidFill>
                  <a:schemeClr val="hlink"/>
                </a:solidFill>
                <a:latin typeface="Open Sans"/>
                <a:ea typeface="Open Sans"/>
                <a:cs typeface="Open Sans"/>
                <a:sym typeface="Open Sans"/>
                <a:hlinkClick r:id="rId5"/>
              </a:rPr>
              <a:t>Take Dean's advice! </a:t>
            </a:r>
            <a:r>
              <a:rPr lang="en" sz="900">
                <a:solidFill>
                  <a:srgbClr val="666666"/>
                </a:solidFill>
                <a:latin typeface="Open Sans"/>
                <a:ea typeface="Open Sans"/>
                <a:cs typeface="Open Sans"/>
                <a:sym typeface="Open Sans"/>
              </a:rPr>
              <a:t> - </a:t>
            </a:r>
          </a:p>
          <a:p>
            <a:pPr lvl="0" rtl="0">
              <a:lnSpc>
                <a:spcPct val="115000"/>
              </a:lnSpc>
              <a:spcBef>
                <a:spcPts val="0"/>
              </a:spcBef>
              <a:buNone/>
            </a:pPr>
            <a:r>
              <a:rPr lang="en" sz="900">
                <a:solidFill>
                  <a:srgbClr val="666666"/>
                </a:solidFill>
                <a:latin typeface="Open Sans"/>
                <a:ea typeface="Open Sans"/>
                <a:cs typeface="Open Sans"/>
                <a:sym typeface="Open Sans"/>
              </a:rPr>
              <a:t>Try practicing coding in a Google doc or on a whiteboard with a friend.</a:t>
            </a:r>
          </a:p>
          <a:p>
            <a:pPr lvl="0" rtl="0">
              <a:lnSpc>
                <a:spcPct val="115000"/>
              </a:lnSpc>
              <a:spcBef>
                <a:spcPts val="0"/>
              </a:spcBef>
              <a:spcAft>
                <a:spcPts val="1000"/>
              </a:spcAft>
              <a:buNone/>
            </a:pPr>
            <a:r>
              <a:t/>
            </a:r>
            <a:endParaRPr sz="900">
              <a:latin typeface="Open Sans"/>
              <a:ea typeface="Open Sans"/>
              <a:cs typeface="Open Sans"/>
              <a:sym typeface="Open Sans"/>
            </a:endParaRPr>
          </a:p>
        </p:txBody>
      </p:sp>
      <p:cxnSp>
        <p:nvCxnSpPr>
          <p:cNvPr id="102" name="Shape 102"/>
          <p:cNvCxnSpPr/>
          <p:nvPr/>
        </p:nvCxnSpPr>
        <p:spPr>
          <a:xfrm>
            <a:off x="7129699" y="1138923"/>
            <a:ext cx="15300" cy="3316799"/>
          </a:xfrm>
          <a:prstGeom prst="straightConnector1">
            <a:avLst/>
          </a:prstGeom>
          <a:noFill/>
          <a:ln cap="flat" cmpd="sng" w="19050">
            <a:solidFill>
              <a:schemeClr val="lt2"/>
            </a:solidFill>
            <a:prstDash val="dot"/>
            <a:round/>
            <a:headEnd len="lg" w="lg" type="none"/>
            <a:tailEnd len="lg" w="lg" type="none"/>
          </a:ln>
        </p:spPr>
      </p:cxnSp>
      <p:pic>
        <p:nvPicPr>
          <p:cNvPr id="103" name="Shape 103"/>
          <p:cNvPicPr preferRelativeResize="0"/>
          <p:nvPr/>
        </p:nvPicPr>
        <p:blipFill>
          <a:blip r:embed="rId6">
            <a:alphaModFix/>
          </a:blip>
          <a:stretch>
            <a:fillRect/>
          </a:stretch>
        </p:blipFill>
        <p:spPr>
          <a:xfrm>
            <a:off x="7227950" y="1138925"/>
            <a:ext cx="1574625" cy="104975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graphicFrame>
        <p:nvGraphicFramePr>
          <p:cNvPr id="108" name="Shape 108"/>
          <p:cNvGraphicFramePr/>
          <p:nvPr/>
        </p:nvGraphicFramePr>
        <p:xfrm>
          <a:off x="119095" y="488793"/>
          <a:ext cx="3000000" cy="3000000"/>
        </p:xfrm>
        <a:graphic>
          <a:graphicData uri="http://schemas.openxmlformats.org/drawingml/2006/table">
            <a:tbl>
              <a:tblPr>
                <a:noFill/>
                <a:tableStyleId>{506832C7-8630-4D6A-9358-E2484639827D}</a:tableStyleId>
              </a:tblPr>
              <a:tblGrid>
                <a:gridCol w="7116425"/>
                <a:gridCol w="1780025"/>
              </a:tblGrid>
              <a:tr h="378475">
                <a:tc>
                  <a:txBody>
                    <a:bodyPr>
                      <a:noAutofit/>
                    </a:bodyPr>
                    <a:lstStyle/>
                    <a:p>
                      <a:pPr lvl="0" rtl="0">
                        <a:spcBef>
                          <a:spcPts val="0"/>
                        </a:spcBef>
                        <a:buNone/>
                      </a:pPr>
                      <a:r>
                        <a:rPr lang="en" sz="1600">
                          <a:solidFill>
                            <a:srgbClr val="FFFFFF"/>
                          </a:solidFill>
                          <a:latin typeface="Open Sans"/>
                          <a:ea typeface="Open Sans"/>
                          <a:cs typeface="Open Sans"/>
                          <a:sym typeface="Open Sans"/>
                        </a:rPr>
                        <a:t>Interview Tips</a:t>
                      </a:r>
                    </a:p>
                  </a:txBody>
                  <a:tcPr marT="63500" marB="63500" marR="63500" marL="63500" anchor="ctr">
                    <a:lnL cap="flat" cmpd="sng">
                      <a:solidFill>
                        <a:srgbClr val="CCCCCC"/>
                      </a:solidFill>
                      <a:prstDash val="solid"/>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solidFill>
                      <a:schemeClr val="accent3"/>
                    </a:solidFill>
                  </a:tcPr>
                </a:tc>
                <a:tc>
                  <a:txBody>
                    <a:bodyPr>
                      <a:noAutofit/>
                    </a:bodyPr>
                    <a:lstStyle/>
                    <a:p>
                      <a:pPr lvl="0" rtl="0">
                        <a:spcBef>
                          <a:spcPts val="0"/>
                        </a:spcBef>
                        <a:buNone/>
                      </a:pPr>
                      <a:r>
                        <a:t/>
                      </a:r>
                      <a:endParaRPr sz="1800">
                        <a:solidFill>
                          <a:srgbClr val="FFFFFF"/>
                        </a:solidFill>
                        <a:latin typeface="Open Sans"/>
                        <a:ea typeface="Open Sans"/>
                        <a:cs typeface="Open Sans"/>
                        <a:sym typeface="Open Sans"/>
                      </a:endParaRPr>
                    </a:p>
                  </a:txBody>
                  <a:tcPr marT="63500" marB="63500" marR="63500" marL="63500" anchor="ctr">
                    <a:lnL cap="flat" cmpd="sng">
                      <a:solidFill>
                        <a:srgbClr val="CCCCCC"/>
                      </a:solidFill>
                      <a:prstDash val="solid"/>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solidFill>
                      <a:schemeClr val="accent3"/>
                    </a:solidFill>
                  </a:tcPr>
                </a:tc>
              </a:tr>
              <a:tr h="3919625">
                <a:tc>
                  <a:txBody>
                    <a:bodyPr>
                      <a:noAutofit/>
                    </a:bodyPr>
                    <a:lstStyle/>
                    <a:p>
                      <a:pPr lvl="0" rtl="0">
                        <a:lnSpc>
                          <a:spcPct val="115000"/>
                        </a:lnSpc>
                        <a:spcBef>
                          <a:spcPts val="0"/>
                        </a:spcBef>
                        <a:buNone/>
                      </a:pPr>
                      <a:r>
                        <a:rPr b="1" lang="en" sz="1100">
                          <a:solidFill>
                            <a:schemeClr val="accent2"/>
                          </a:solidFill>
                          <a:latin typeface="Open Sans"/>
                          <a:ea typeface="Open Sans"/>
                          <a:cs typeface="Open Sans"/>
                          <a:sym typeface="Open Sans"/>
                        </a:rPr>
                        <a:t>Improve</a:t>
                      </a:r>
                    </a:p>
                    <a:p>
                      <a:pPr lvl="0" marR="0" rtl="0" algn="l">
                        <a:lnSpc>
                          <a:spcPct val="115000"/>
                        </a:lnSpc>
                        <a:spcBef>
                          <a:spcPts val="0"/>
                        </a:spcBef>
                        <a:spcAft>
                          <a:spcPts val="0"/>
                        </a:spcAft>
                        <a:buNone/>
                      </a:pPr>
                      <a:r>
                        <a:rPr b="1" lang="en" sz="1000">
                          <a:solidFill>
                            <a:srgbClr val="666666"/>
                          </a:solidFill>
                          <a:latin typeface="Open Sans"/>
                          <a:ea typeface="Open Sans"/>
                          <a:cs typeface="Open Sans"/>
                          <a:sym typeface="Open Sans"/>
                        </a:rPr>
                        <a:t>Think about ways to improve the solution.</a:t>
                      </a:r>
                      <a:r>
                        <a:rPr lang="en" sz="1000">
                          <a:solidFill>
                            <a:srgbClr val="666666"/>
                          </a:solidFill>
                          <a:latin typeface="Open Sans"/>
                          <a:ea typeface="Open Sans"/>
                          <a:cs typeface="Open Sans"/>
                          <a:sym typeface="Open Sans"/>
                        </a:rPr>
                        <a:t> Share the different options or tradeoffs you’re considering. </a:t>
                      </a:r>
                      <a:r>
                        <a:rPr b="1" lang="en" sz="1000">
                          <a:solidFill>
                            <a:srgbClr val="666666"/>
                          </a:solidFill>
                          <a:latin typeface="Open Sans"/>
                          <a:ea typeface="Open Sans"/>
                          <a:cs typeface="Open Sans"/>
                          <a:sym typeface="Open Sans"/>
                        </a:rPr>
                        <a:t>Be flexible. </a:t>
                      </a:r>
                      <a:r>
                        <a:rPr lang="en" sz="1000">
                          <a:solidFill>
                            <a:srgbClr val="666666"/>
                          </a:solidFill>
                          <a:latin typeface="Open Sans"/>
                          <a:ea typeface="Open Sans"/>
                          <a:cs typeface="Open Sans"/>
                          <a:sym typeface="Open Sans"/>
                        </a:rPr>
                        <a:t>In many cases, the first answer that springs to mind may need some refining.  It is worthwhile to talk about your initial thoughts to a question. Here are some guidelines:</a:t>
                      </a:r>
                    </a:p>
                    <a:p>
                      <a:pPr indent="-292100" lvl="0" marL="457200" marR="0" rtl="0" algn="l">
                        <a:lnSpc>
                          <a:spcPct val="115000"/>
                        </a:lnSpc>
                        <a:spcBef>
                          <a:spcPts val="0"/>
                        </a:spcBef>
                        <a:spcAft>
                          <a:spcPts val="0"/>
                        </a:spcAft>
                        <a:buClr>
                          <a:srgbClr val="666666"/>
                        </a:buClr>
                        <a:buSzPct val="100000"/>
                        <a:buFont typeface="Open Sans"/>
                        <a:buChar char="●"/>
                      </a:pPr>
                      <a:r>
                        <a:rPr lang="en" sz="1000">
                          <a:solidFill>
                            <a:srgbClr val="666666"/>
                          </a:solidFill>
                          <a:latin typeface="Open Sans"/>
                          <a:ea typeface="Open Sans"/>
                          <a:cs typeface="Open Sans"/>
                          <a:sym typeface="Open Sans"/>
                        </a:rPr>
                        <a:t>You want to get to the simplest solution as quickly as possible. You can start with a brute force solution, but then...</a:t>
                      </a:r>
                    </a:p>
                    <a:p>
                      <a:pPr indent="-292100" lvl="0" marL="457200" marR="0" rtl="0" algn="l">
                        <a:lnSpc>
                          <a:spcPct val="115000"/>
                        </a:lnSpc>
                        <a:spcBef>
                          <a:spcPts val="0"/>
                        </a:spcBef>
                        <a:spcAft>
                          <a:spcPts val="0"/>
                        </a:spcAft>
                        <a:buClr>
                          <a:srgbClr val="666666"/>
                        </a:buClr>
                        <a:buSzPct val="100000"/>
                        <a:buFont typeface="Open Sans"/>
                        <a:buChar char="●"/>
                      </a:pPr>
                      <a:r>
                        <a:rPr b="1" lang="en" sz="1000">
                          <a:solidFill>
                            <a:srgbClr val="666666"/>
                          </a:solidFill>
                          <a:latin typeface="Open Sans"/>
                          <a:ea typeface="Open Sans"/>
                          <a:cs typeface="Open Sans"/>
                          <a:sym typeface="Open Sans"/>
                        </a:rPr>
                        <a:t>Discuss tradeoffs. </a:t>
                      </a:r>
                      <a:r>
                        <a:rPr lang="en" sz="1000">
                          <a:solidFill>
                            <a:srgbClr val="666666"/>
                          </a:solidFill>
                          <a:latin typeface="Open Sans"/>
                          <a:ea typeface="Open Sans"/>
                          <a:cs typeface="Open Sans"/>
                          <a:sym typeface="Open Sans"/>
                        </a:rPr>
                        <a:t>How would you improve your solution? How do you make it faster? Use less memory? Know the time and space tradeoffs of the solution/data structures you pick. </a:t>
                      </a:r>
                    </a:p>
                    <a:p>
                      <a:pPr indent="-292100" lvl="0" marL="457200" marR="0" rtl="0" algn="l">
                        <a:lnSpc>
                          <a:spcPct val="115000"/>
                        </a:lnSpc>
                        <a:spcBef>
                          <a:spcPts val="0"/>
                        </a:spcBef>
                        <a:spcAft>
                          <a:spcPts val="0"/>
                        </a:spcAft>
                        <a:buClr>
                          <a:srgbClr val="666666"/>
                        </a:buClr>
                        <a:buSzPct val="100000"/>
                        <a:buFont typeface="Open Sans"/>
                        <a:buChar char="●"/>
                      </a:pPr>
                      <a:r>
                        <a:rPr lang="en" sz="1000">
                          <a:solidFill>
                            <a:srgbClr val="666666"/>
                          </a:solidFill>
                          <a:latin typeface="Open Sans"/>
                          <a:ea typeface="Open Sans"/>
                          <a:cs typeface="Open Sans"/>
                          <a:sym typeface="Open Sans"/>
                        </a:rPr>
                        <a:t>Code. We generally don’t want pseudocode. It might be acceptable in some limited cases. If you are not sure, ask the interviewer. The interviewer will guide you through.</a:t>
                      </a:r>
                    </a:p>
                    <a:p>
                      <a:pPr indent="-292100" lvl="0" marL="457200" marR="0" rtl="0" algn="l">
                        <a:lnSpc>
                          <a:spcPct val="115000"/>
                        </a:lnSpc>
                        <a:spcBef>
                          <a:spcPts val="0"/>
                        </a:spcBef>
                        <a:spcAft>
                          <a:spcPts val="0"/>
                        </a:spcAft>
                        <a:buClr>
                          <a:srgbClr val="666666"/>
                        </a:buClr>
                        <a:buSzPct val="100000"/>
                        <a:buFont typeface="Open Sans"/>
                        <a:buChar char="●"/>
                      </a:pPr>
                      <a:r>
                        <a:rPr lang="en" sz="1000">
                          <a:solidFill>
                            <a:srgbClr val="666666"/>
                          </a:solidFill>
                          <a:latin typeface="Open Sans"/>
                          <a:ea typeface="Open Sans"/>
                          <a:cs typeface="Open Sans"/>
                          <a:sym typeface="Open Sans"/>
                        </a:rPr>
                        <a:t>If you don’t remember the exact interface to a library class or method, that is OK, as long as you let the interviewer know, and you postulate a substitute with a conforming interface.</a:t>
                      </a:r>
                    </a:p>
                    <a:p>
                      <a:pPr lvl="0" rtl="0">
                        <a:spcBef>
                          <a:spcPts val="0"/>
                        </a:spcBef>
                        <a:buNone/>
                      </a:pPr>
                      <a:r>
                        <a:t/>
                      </a:r>
                      <a:endParaRPr sz="600">
                        <a:solidFill>
                          <a:srgbClr val="666666"/>
                        </a:solidFill>
                        <a:latin typeface="Open Sans"/>
                        <a:ea typeface="Open Sans"/>
                        <a:cs typeface="Open Sans"/>
                        <a:sym typeface="Open Sans"/>
                      </a:endParaRPr>
                    </a:p>
                    <a:p>
                      <a:pPr lvl="0" rtl="0">
                        <a:lnSpc>
                          <a:spcPct val="115000"/>
                        </a:lnSpc>
                        <a:spcBef>
                          <a:spcPts val="0"/>
                        </a:spcBef>
                        <a:buNone/>
                      </a:pPr>
                      <a:r>
                        <a:rPr b="1" lang="en" sz="1100">
                          <a:solidFill>
                            <a:schemeClr val="accent2"/>
                          </a:solidFill>
                          <a:latin typeface="Open Sans"/>
                          <a:ea typeface="Open Sans"/>
                          <a:cs typeface="Open Sans"/>
                          <a:sym typeface="Open Sans"/>
                        </a:rPr>
                        <a:t>Practice</a:t>
                      </a:r>
                    </a:p>
                    <a:p>
                      <a:pPr lvl="0" rtl="0">
                        <a:lnSpc>
                          <a:spcPct val="115000"/>
                        </a:lnSpc>
                        <a:spcBef>
                          <a:spcPts val="0"/>
                        </a:spcBef>
                        <a:buNone/>
                      </a:pPr>
                      <a:r>
                        <a:rPr lang="en" sz="1000">
                          <a:solidFill>
                            <a:srgbClr val="666666"/>
                          </a:solidFill>
                          <a:latin typeface="Open Sans"/>
                          <a:ea typeface="Open Sans"/>
                          <a:cs typeface="Open Sans"/>
                          <a:sym typeface="Open Sans"/>
                        </a:rPr>
                        <a:t>Make sure you practice writing code on paper or a whiteboard in preparation for in-person interviews, or code in a Google Doc for phone interviews. Be sure to test your own code and ensure it’s easily readable without bugs.  Keep in mind, </a:t>
                      </a:r>
                      <a:r>
                        <a:rPr b="1" lang="en" sz="1000">
                          <a:solidFill>
                            <a:srgbClr val="666666"/>
                          </a:solidFill>
                          <a:latin typeface="Open Sans"/>
                          <a:ea typeface="Open Sans"/>
                          <a:cs typeface="Open Sans"/>
                          <a:sym typeface="Open Sans"/>
                        </a:rPr>
                        <a:t>you can choose the programming language</a:t>
                      </a:r>
                      <a:r>
                        <a:rPr lang="en" sz="1000">
                          <a:solidFill>
                            <a:srgbClr val="666666"/>
                          </a:solidFill>
                          <a:latin typeface="Open Sans"/>
                          <a:ea typeface="Open Sans"/>
                          <a:cs typeface="Open Sans"/>
                          <a:sym typeface="Open Sans"/>
                        </a:rPr>
                        <a:t> you’re most comfortable coding in, but we encourage Java, C++, or Python.</a:t>
                      </a:r>
                    </a:p>
                    <a:p>
                      <a:pPr lvl="0" rtl="0">
                        <a:lnSpc>
                          <a:spcPct val="115000"/>
                        </a:lnSpc>
                        <a:spcBef>
                          <a:spcPts val="0"/>
                        </a:spcBef>
                        <a:buNone/>
                      </a:pPr>
                      <a:r>
                        <a:t/>
                      </a:r>
                      <a:endParaRPr sz="600">
                        <a:solidFill>
                          <a:srgbClr val="666666"/>
                        </a:solidFill>
                        <a:latin typeface="Open Sans"/>
                        <a:ea typeface="Open Sans"/>
                        <a:cs typeface="Open Sans"/>
                        <a:sym typeface="Open Sans"/>
                      </a:endParaRPr>
                    </a:p>
                    <a:p>
                      <a:pPr lvl="0" rtl="0">
                        <a:lnSpc>
                          <a:spcPct val="115000"/>
                        </a:lnSpc>
                        <a:spcBef>
                          <a:spcPts val="0"/>
                        </a:spcBef>
                        <a:buNone/>
                      </a:pPr>
                      <a:r>
                        <a:rPr b="1" lang="en" sz="1100">
                          <a:solidFill>
                            <a:schemeClr val="accent2"/>
                          </a:solidFill>
                          <a:latin typeface="Open Sans"/>
                          <a:ea typeface="Open Sans"/>
                          <a:cs typeface="Open Sans"/>
                          <a:sym typeface="Open Sans"/>
                        </a:rPr>
                        <a:t>Ask Questions</a:t>
                      </a:r>
                    </a:p>
                    <a:p>
                      <a:pPr lvl="0" rtl="0">
                        <a:lnSpc>
                          <a:spcPct val="115000"/>
                        </a:lnSpc>
                        <a:spcBef>
                          <a:spcPts val="0"/>
                        </a:spcBef>
                        <a:buNone/>
                      </a:pPr>
                      <a:r>
                        <a:rPr lang="en" sz="1000">
                          <a:solidFill>
                            <a:srgbClr val="666666"/>
                          </a:solidFill>
                          <a:latin typeface="Open Sans"/>
                          <a:ea typeface="Open Sans"/>
                          <a:cs typeface="Open Sans"/>
                          <a:sym typeface="Open Sans"/>
                        </a:rPr>
                        <a:t>At the end of the interview, most interviewers will ask you if you have any questions about the company, work environment, their experience, etc. It’s always good  to have some pre-prepared for each interview.</a:t>
                      </a:r>
                    </a:p>
                    <a:p>
                      <a:pPr lvl="0" marR="0" rtl="0" algn="l">
                        <a:lnSpc>
                          <a:spcPct val="115000"/>
                        </a:lnSpc>
                        <a:spcBef>
                          <a:spcPts val="0"/>
                        </a:spcBef>
                        <a:spcAft>
                          <a:spcPts val="0"/>
                        </a:spcAft>
                        <a:buNone/>
                      </a:pPr>
                      <a:r>
                        <a:t/>
                      </a:r>
                      <a:endParaRPr sz="1000">
                        <a:solidFill>
                          <a:srgbClr val="666666"/>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000">
                        <a:solidFill>
                          <a:srgbClr val="666666"/>
                        </a:solidFill>
                        <a:latin typeface="Open Sans"/>
                        <a:ea typeface="Open Sans"/>
                        <a:cs typeface="Open Sans"/>
                        <a:sym typeface="Open Sans"/>
                      </a:endParaRPr>
                    </a:p>
                    <a:p>
                      <a:pPr lvl="0" marR="0" rtl="0" algn="l">
                        <a:lnSpc>
                          <a:spcPct val="115000"/>
                        </a:lnSpc>
                        <a:spcBef>
                          <a:spcPts val="0"/>
                        </a:spcBef>
                        <a:spcAft>
                          <a:spcPts val="0"/>
                        </a:spcAft>
                        <a:buNone/>
                      </a:pPr>
                      <a:r>
                        <a:t/>
                      </a:r>
                      <a:endParaRPr sz="1000">
                        <a:solidFill>
                          <a:srgbClr val="666666"/>
                        </a:solidFill>
                        <a:latin typeface="Open Sans"/>
                        <a:ea typeface="Open Sans"/>
                        <a:cs typeface="Open Sans"/>
                        <a:sym typeface="Open Sans"/>
                      </a:endParaRPr>
                    </a:p>
                    <a:p>
                      <a:pPr lvl="0" rtl="0">
                        <a:lnSpc>
                          <a:spcPct val="115000"/>
                        </a:lnSpc>
                        <a:spcBef>
                          <a:spcPts val="0"/>
                        </a:spcBef>
                        <a:buNone/>
                      </a:pPr>
                      <a:r>
                        <a:t/>
                      </a:r>
                      <a:endParaRPr b="1" sz="1000">
                        <a:solidFill>
                          <a:schemeClr val="accent2"/>
                        </a:solidFill>
                        <a:latin typeface="Open Sans"/>
                        <a:ea typeface="Open Sans"/>
                        <a:cs typeface="Open Sans"/>
                        <a:sym typeface="Open Sans"/>
                      </a:endParaRPr>
                    </a:p>
                  </a:txBody>
                  <a:tcPr marT="137150" marB="137150" marR="137150" marL="137150">
                    <a:lnL cap="flat" cmpd="sng">
                      <a:solidFill>
                        <a:srgbClr val="CCCCCC"/>
                      </a:solidFill>
                      <a:prstDash val="dash"/>
                      <a:round/>
                      <a:headEnd len="med" w="med" type="none"/>
                      <a:tailEnd len="med" w="med" type="none"/>
                    </a:lnL>
                    <a:lnR cap="flat" cmpd="sng">
                      <a:solidFill>
                        <a:srgbClr val="CCCCCC"/>
                      </a:solidFill>
                      <a:prstDash val="dash"/>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solidFill>
                          <a:srgbClr val="666666"/>
                        </a:solidFill>
                        <a:latin typeface="Open Sans"/>
                        <a:ea typeface="Open Sans"/>
                        <a:cs typeface="Open Sans"/>
                        <a:sym typeface="Open Sans"/>
                      </a:endParaRPr>
                    </a:p>
                  </a:txBody>
                  <a:tcPr marT="137150" marB="137150" marR="137150" marL="137150">
                    <a:lnL cap="flat" cmpd="sng">
                      <a:solidFill>
                        <a:srgbClr val="CCCCCC"/>
                      </a:solidFill>
                      <a:prstDash val="dash"/>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tcPr>
                </a:tc>
              </a:tr>
            </a:tbl>
          </a:graphicData>
        </a:graphic>
      </p:graphicFrame>
      <p:sp>
        <p:nvSpPr>
          <p:cNvPr id="109" name="Shape 109"/>
          <p:cNvSpPr txBox="1"/>
          <p:nvPr/>
        </p:nvSpPr>
        <p:spPr>
          <a:xfrm>
            <a:off x="1518225" y="89707"/>
            <a:ext cx="3982800" cy="246299"/>
          </a:xfrm>
          <a:prstGeom prst="rect">
            <a:avLst/>
          </a:prstGeom>
          <a:noFill/>
          <a:ln>
            <a:noFill/>
          </a:ln>
        </p:spPr>
        <p:txBody>
          <a:bodyPr anchorCtr="0" anchor="ctr" bIns="91425" lIns="91425" rIns="91425" tIns="91425">
            <a:noAutofit/>
          </a:bodyPr>
          <a:lstStyle/>
          <a:p>
            <a:pPr lvl="0" rtl="0">
              <a:spcBef>
                <a:spcPts val="0"/>
              </a:spcBef>
              <a:buNone/>
            </a:pPr>
            <a:r>
              <a:rPr lang="en" sz="1800">
                <a:solidFill>
                  <a:srgbClr val="B7B7B7"/>
                </a:solidFill>
                <a:latin typeface="Open Sans"/>
                <a:ea typeface="Open Sans"/>
                <a:cs typeface="Open Sans"/>
                <a:sym typeface="Open Sans"/>
              </a:rPr>
              <a:t>Preparing for your Interview</a:t>
            </a:r>
          </a:p>
        </p:txBody>
      </p:sp>
      <p:cxnSp>
        <p:nvCxnSpPr>
          <p:cNvPr id="110" name="Shape 110"/>
          <p:cNvCxnSpPr/>
          <p:nvPr/>
        </p:nvCxnSpPr>
        <p:spPr>
          <a:xfrm>
            <a:off x="1439082" y="80901"/>
            <a:ext cx="0" cy="272699"/>
          </a:xfrm>
          <a:prstGeom prst="straightConnector1">
            <a:avLst/>
          </a:prstGeom>
          <a:noFill/>
          <a:ln cap="flat" cmpd="sng" w="19050">
            <a:solidFill>
              <a:srgbClr val="B7B7B7"/>
            </a:solidFill>
            <a:prstDash val="solid"/>
            <a:round/>
            <a:headEnd len="lg" w="lg" type="none"/>
            <a:tailEnd len="lg" w="lg" type="none"/>
          </a:ln>
        </p:spPr>
      </p:cxnSp>
      <p:pic>
        <p:nvPicPr>
          <p:cNvPr id="111" name="Shape 111"/>
          <p:cNvPicPr preferRelativeResize="0"/>
          <p:nvPr/>
        </p:nvPicPr>
        <p:blipFill>
          <a:blip r:embed="rId3">
            <a:alphaModFix/>
          </a:blip>
          <a:stretch>
            <a:fillRect/>
          </a:stretch>
        </p:blipFill>
        <p:spPr>
          <a:xfrm>
            <a:off x="7004162" y="4603137"/>
            <a:ext cx="1266825" cy="104775"/>
          </a:xfrm>
          <a:prstGeom prst="rect">
            <a:avLst/>
          </a:prstGeom>
          <a:noFill/>
          <a:ln>
            <a:noFill/>
          </a:ln>
        </p:spPr>
      </p:pic>
      <p:sp>
        <p:nvSpPr>
          <p:cNvPr id="112" name="Shape 112"/>
          <p:cNvSpPr txBox="1"/>
          <p:nvPr/>
        </p:nvSpPr>
        <p:spPr>
          <a:xfrm>
            <a:off x="7268300" y="3515950"/>
            <a:ext cx="1609200" cy="1087199"/>
          </a:xfrm>
          <a:prstGeom prst="rect">
            <a:avLst/>
          </a:prstGeom>
          <a:noFill/>
          <a:ln>
            <a:noFill/>
          </a:ln>
        </p:spPr>
        <p:txBody>
          <a:bodyPr anchorCtr="0" anchor="t" bIns="91425" lIns="91425" rIns="91425" tIns="91425">
            <a:noAutofit/>
          </a:bodyPr>
          <a:lstStyle/>
          <a:p>
            <a:pPr lvl="0" rtl="0">
              <a:lnSpc>
                <a:spcPct val="115000"/>
              </a:lnSpc>
              <a:spcBef>
                <a:spcPts val="0"/>
              </a:spcBef>
              <a:buClr>
                <a:srgbClr val="000000"/>
              </a:buClr>
              <a:buSzPct val="122222"/>
              <a:buFont typeface="Arial"/>
              <a:buNone/>
            </a:pPr>
            <a:r>
              <a:rPr b="1" lang="en" sz="900">
                <a:solidFill>
                  <a:srgbClr val="666666"/>
                </a:solidFill>
                <a:latin typeface="Open Sans"/>
                <a:ea typeface="Open Sans"/>
                <a:cs typeface="Open Sans"/>
                <a:sym typeface="Open Sans"/>
              </a:rPr>
              <a:t>Still want more info?</a:t>
            </a:r>
          </a:p>
          <a:p>
            <a:pPr lvl="0" rtl="0">
              <a:lnSpc>
                <a:spcPct val="115000"/>
              </a:lnSpc>
              <a:spcBef>
                <a:spcPts val="0"/>
              </a:spcBef>
              <a:buClr>
                <a:srgbClr val="000000"/>
              </a:buClr>
              <a:buSzPct val="122222"/>
              <a:buFont typeface="Arial"/>
              <a:buNone/>
            </a:pPr>
            <a:r>
              <a:rPr lang="en" sz="900" u="sng">
                <a:solidFill>
                  <a:srgbClr val="1155CC"/>
                </a:solidFill>
                <a:latin typeface="Open Sans"/>
                <a:ea typeface="Open Sans"/>
                <a:cs typeface="Open Sans"/>
                <a:sym typeface="Open Sans"/>
                <a:hlinkClick r:id="rId4"/>
              </a:rPr>
              <a:t>Interviewing @ Google</a:t>
            </a:r>
          </a:p>
          <a:p>
            <a:pPr lvl="0" rtl="0">
              <a:lnSpc>
                <a:spcPct val="115000"/>
              </a:lnSpc>
              <a:spcBef>
                <a:spcPts val="0"/>
              </a:spcBef>
              <a:buClr>
                <a:srgbClr val="000000"/>
              </a:buClr>
              <a:buFont typeface="Arial"/>
              <a:buNone/>
            </a:pPr>
            <a:r>
              <a:t/>
            </a:r>
            <a:endParaRPr sz="600">
              <a:solidFill>
                <a:srgbClr val="1155CC"/>
              </a:solidFill>
              <a:latin typeface="Open Sans"/>
              <a:ea typeface="Open Sans"/>
              <a:cs typeface="Open Sans"/>
              <a:sym typeface="Open Sans"/>
            </a:endParaRPr>
          </a:p>
          <a:p>
            <a:pPr lvl="0" rtl="0">
              <a:lnSpc>
                <a:spcPct val="115000"/>
              </a:lnSpc>
              <a:spcBef>
                <a:spcPts val="0"/>
              </a:spcBef>
              <a:buClr>
                <a:srgbClr val="000000"/>
              </a:buClr>
              <a:buSzPct val="122222"/>
              <a:buFont typeface="Arial"/>
              <a:buNone/>
            </a:pPr>
            <a:r>
              <a:rPr lang="en" sz="900" u="sng">
                <a:solidFill>
                  <a:srgbClr val="1155CC"/>
                </a:solidFill>
                <a:latin typeface="Open Sans"/>
                <a:ea typeface="Open Sans"/>
                <a:cs typeface="Open Sans"/>
                <a:sym typeface="Open Sans"/>
                <a:hlinkClick r:id="rId5"/>
              </a:rPr>
              <a:t>Hiring process for students </a:t>
            </a:r>
          </a:p>
          <a:p>
            <a:pPr lvl="0" rtl="0">
              <a:lnSpc>
                <a:spcPct val="115000"/>
              </a:lnSpc>
              <a:spcBef>
                <a:spcPts val="0"/>
              </a:spcBef>
              <a:buNone/>
            </a:pPr>
            <a:r>
              <a:t/>
            </a:r>
            <a:endParaRPr sz="900">
              <a:latin typeface="Open Sans"/>
              <a:ea typeface="Open Sans"/>
              <a:cs typeface="Open Sans"/>
              <a:sym typeface="Open Sans"/>
            </a:endParaRPr>
          </a:p>
          <a:p>
            <a:pPr lvl="0" rtl="0">
              <a:lnSpc>
                <a:spcPct val="115000"/>
              </a:lnSpc>
              <a:spcBef>
                <a:spcPts val="0"/>
              </a:spcBef>
              <a:buNone/>
            </a:pPr>
            <a:r>
              <a:t/>
            </a:r>
            <a:endParaRPr sz="900">
              <a:latin typeface="Open Sans"/>
              <a:ea typeface="Open Sans"/>
              <a:cs typeface="Open Sans"/>
              <a:sym typeface="Open Sans"/>
            </a:endParaRPr>
          </a:p>
        </p:txBody>
      </p:sp>
      <p:cxnSp>
        <p:nvCxnSpPr>
          <p:cNvPr id="113" name="Shape 113"/>
          <p:cNvCxnSpPr/>
          <p:nvPr/>
        </p:nvCxnSpPr>
        <p:spPr>
          <a:xfrm>
            <a:off x="7129699" y="1138923"/>
            <a:ext cx="15300" cy="3316799"/>
          </a:xfrm>
          <a:prstGeom prst="straightConnector1">
            <a:avLst/>
          </a:prstGeom>
          <a:noFill/>
          <a:ln cap="flat" cmpd="sng" w="19050">
            <a:solidFill>
              <a:schemeClr val="lt2"/>
            </a:solidFill>
            <a:prstDash val="dot"/>
            <a:round/>
            <a:headEnd len="lg" w="lg" type="none"/>
            <a:tailEnd len="lg" w="lg" type="none"/>
          </a:ln>
        </p:spPr>
      </p:cxnSp>
      <p:pic>
        <p:nvPicPr>
          <p:cNvPr id="114" name="Shape 114"/>
          <p:cNvPicPr preferRelativeResize="0"/>
          <p:nvPr/>
        </p:nvPicPr>
        <p:blipFill>
          <a:blip r:embed="rId6">
            <a:alphaModFix/>
          </a:blip>
          <a:stretch>
            <a:fillRect/>
          </a:stretch>
        </p:blipFill>
        <p:spPr>
          <a:xfrm>
            <a:off x="7227950" y="1138925"/>
            <a:ext cx="1574625" cy="10497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graphicFrame>
        <p:nvGraphicFramePr>
          <p:cNvPr id="119" name="Shape 119"/>
          <p:cNvGraphicFramePr/>
          <p:nvPr/>
        </p:nvGraphicFramePr>
        <p:xfrm>
          <a:off x="237032" y="574430"/>
          <a:ext cx="3000000" cy="3000000"/>
        </p:xfrm>
        <a:graphic>
          <a:graphicData uri="http://schemas.openxmlformats.org/drawingml/2006/table">
            <a:tbl>
              <a:tblPr>
                <a:noFill/>
                <a:tableStyleId>{506832C7-8630-4D6A-9358-E2484639827D}</a:tableStyleId>
              </a:tblPr>
              <a:tblGrid>
                <a:gridCol w="8792025"/>
              </a:tblGrid>
              <a:tr h="525625">
                <a:tc>
                  <a:txBody>
                    <a:bodyPr>
                      <a:noAutofit/>
                    </a:bodyPr>
                    <a:lstStyle/>
                    <a:p>
                      <a:pPr lvl="0" rtl="0">
                        <a:spcBef>
                          <a:spcPts val="0"/>
                        </a:spcBef>
                        <a:buNone/>
                      </a:pPr>
                      <a:r>
                        <a:rPr lang="en" sz="1600">
                          <a:solidFill>
                            <a:srgbClr val="FFFFFF"/>
                          </a:solidFill>
                          <a:latin typeface="Open Sans"/>
                          <a:ea typeface="Open Sans"/>
                          <a:cs typeface="Open Sans"/>
                          <a:sym typeface="Open Sans"/>
                        </a:rPr>
                        <a:t>Technical Preparation</a:t>
                      </a:r>
                      <a:r>
                        <a:rPr lang="en" sz="1800">
                          <a:solidFill>
                            <a:srgbClr val="FFFFFF"/>
                          </a:solidFill>
                          <a:latin typeface="Open Sans"/>
                          <a:ea typeface="Open Sans"/>
                          <a:cs typeface="Open Sans"/>
                          <a:sym typeface="Open Sans"/>
                        </a:rPr>
                        <a:t> </a:t>
                      </a:r>
                    </a:p>
                  </a:txBody>
                  <a:tcPr marT="63500" marB="63500" marR="63500" marL="63500" anchor="ctr">
                    <a:lnL cap="flat" cmpd="sng">
                      <a:solidFill>
                        <a:srgbClr val="CCCCCC"/>
                      </a:solidFill>
                      <a:prstDash val="solid"/>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solidFill>
                      <a:schemeClr val="accent2"/>
                    </a:solidFill>
                  </a:tcPr>
                </a:tc>
              </a:tr>
              <a:tr h="2872925">
                <a:tc>
                  <a:txBody>
                    <a:bodyPr>
                      <a:noAutofit/>
                    </a:bodyPr>
                    <a:lstStyle/>
                    <a:p>
                      <a:pPr indent="0" lvl="0" marL="0" marR="0" rtl="0" algn="l">
                        <a:lnSpc>
                          <a:spcPct val="115000"/>
                        </a:lnSpc>
                        <a:spcBef>
                          <a:spcPts val="0"/>
                        </a:spcBef>
                        <a:spcAft>
                          <a:spcPts val="0"/>
                        </a:spcAft>
                        <a:buNone/>
                      </a:pPr>
                      <a:r>
                        <a:rPr b="1" lang="en" sz="1100">
                          <a:solidFill>
                            <a:schemeClr val="accent2"/>
                          </a:solidFill>
                          <a:latin typeface="Open Sans"/>
                          <a:ea typeface="Open Sans"/>
                          <a:cs typeface="Open Sans"/>
                          <a:sym typeface="Open Sans"/>
                        </a:rPr>
                        <a:t>Coding:</a:t>
                      </a:r>
                      <a:r>
                        <a:rPr b="1" lang="en" sz="1000">
                          <a:solidFill>
                            <a:schemeClr val="accent2"/>
                          </a:solidFill>
                          <a:latin typeface="Open Sans"/>
                          <a:ea typeface="Open Sans"/>
                          <a:cs typeface="Open Sans"/>
                          <a:sym typeface="Open Sans"/>
                        </a:rPr>
                        <a:t> </a:t>
                      </a:r>
                      <a:r>
                        <a:rPr lang="en" sz="1000">
                          <a:solidFill>
                            <a:srgbClr val="666666"/>
                          </a:solidFill>
                          <a:latin typeface="Open Sans"/>
                          <a:ea typeface="Open Sans"/>
                          <a:cs typeface="Open Sans"/>
                          <a:sym typeface="Open Sans"/>
                        </a:rPr>
                        <a:t>Google Engineers primarily code in C++, Java, or Python. We ask that you  use one of these languages during your interview. For phone interviews, you will be asked to write code real time in Google Docs. You may be asked to:</a:t>
                      </a:r>
                    </a:p>
                    <a:p>
                      <a:pPr indent="-292100" lvl="0" marL="457200" marR="0" rtl="0" algn="l">
                        <a:lnSpc>
                          <a:spcPct val="115000"/>
                        </a:lnSpc>
                        <a:spcBef>
                          <a:spcPts val="0"/>
                        </a:spcBef>
                        <a:spcAft>
                          <a:spcPts val="0"/>
                        </a:spcAft>
                        <a:buClr>
                          <a:srgbClr val="666666"/>
                        </a:buClr>
                        <a:buSzPct val="100000"/>
                        <a:buFont typeface="Open Sans"/>
                        <a:buChar char="●"/>
                      </a:pPr>
                      <a:r>
                        <a:rPr lang="en" sz="1000">
                          <a:solidFill>
                            <a:srgbClr val="666666"/>
                          </a:solidFill>
                          <a:latin typeface="Open Sans"/>
                          <a:ea typeface="Open Sans"/>
                          <a:cs typeface="Open Sans"/>
                          <a:sym typeface="Open Sans"/>
                        </a:rPr>
                        <a:t>Construct / traverse data structures</a:t>
                      </a:r>
                    </a:p>
                    <a:p>
                      <a:pPr indent="-292100" lvl="0" marL="457200" marR="0" rtl="0" algn="l">
                        <a:lnSpc>
                          <a:spcPct val="115000"/>
                        </a:lnSpc>
                        <a:spcBef>
                          <a:spcPts val="0"/>
                        </a:spcBef>
                        <a:spcAft>
                          <a:spcPts val="0"/>
                        </a:spcAft>
                        <a:buClr>
                          <a:srgbClr val="666666"/>
                        </a:buClr>
                        <a:buSzPct val="100000"/>
                        <a:buFont typeface="Open Sans"/>
                        <a:buChar char="●"/>
                      </a:pPr>
                      <a:r>
                        <a:rPr lang="en" sz="1000">
                          <a:solidFill>
                            <a:srgbClr val="666666"/>
                          </a:solidFill>
                          <a:latin typeface="Open Sans"/>
                          <a:ea typeface="Open Sans"/>
                          <a:cs typeface="Open Sans"/>
                          <a:sym typeface="Open Sans"/>
                        </a:rPr>
                        <a:t>Implement system routines</a:t>
                      </a:r>
                    </a:p>
                    <a:p>
                      <a:pPr indent="-292100" lvl="0" marL="457200" marR="0" rtl="0" algn="l">
                        <a:lnSpc>
                          <a:spcPct val="115000"/>
                        </a:lnSpc>
                        <a:spcBef>
                          <a:spcPts val="0"/>
                        </a:spcBef>
                        <a:spcAft>
                          <a:spcPts val="0"/>
                        </a:spcAft>
                        <a:buClr>
                          <a:srgbClr val="666666"/>
                        </a:buClr>
                        <a:buSzPct val="100000"/>
                        <a:buFont typeface="Open Sans"/>
                        <a:buChar char="●"/>
                      </a:pPr>
                      <a:r>
                        <a:rPr lang="en" sz="1000">
                          <a:solidFill>
                            <a:srgbClr val="666666"/>
                          </a:solidFill>
                          <a:latin typeface="Open Sans"/>
                          <a:ea typeface="Open Sans"/>
                          <a:cs typeface="Open Sans"/>
                          <a:sym typeface="Open Sans"/>
                        </a:rPr>
                        <a:t>Distill large data sets to single values</a:t>
                      </a:r>
                    </a:p>
                    <a:p>
                      <a:pPr indent="-292100" lvl="0" marL="457200" marR="0" rtl="0" algn="l">
                        <a:lnSpc>
                          <a:spcPct val="115000"/>
                        </a:lnSpc>
                        <a:spcBef>
                          <a:spcPts val="0"/>
                        </a:spcBef>
                        <a:spcAft>
                          <a:spcPts val="0"/>
                        </a:spcAft>
                        <a:buClr>
                          <a:srgbClr val="666666"/>
                        </a:buClr>
                        <a:buSzPct val="100000"/>
                        <a:buFont typeface="Open Sans"/>
                        <a:buChar char="●"/>
                      </a:pPr>
                      <a:r>
                        <a:rPr lang="en" sz="1000">
                          <a:solidFill>
                            <a:srgbClr val="666666"/>
                          </a:solidFill>
                          <a:latin typeface="Open Sans"/>
                          <a:ea typeface="Open Sans"/>
                          <a:cs typeface="Open Sans"/>
                          <a:sym typeface="Open Sans"/>
                        </a:rPr>
                        <a:t>Transform one data set to another</a:t>
                      </a:r>
                    </a:p>
                    <a:p>
                      <a:pPr lvl="0" rtl="0">
                        <a:lnSpc>
                          <a:spcPct val="115000"/>
                        </a:lnSpc>
                        <a:spcBef>
                          <a:spcPts val="0"/>
                        </a:spcBef>
                        <a:buNone/>
                      </a:pPr>
                      <a:r>
                        <a:t/>
                      </a:r>
                      <a:endParaRPr sz="600">
                        <a:latin typeface="Open Sans"/>
                        <a:ea typeface="Open Sans"/>
                        <a:cs typeface="Open Sans"/>
                        <a:sym typeface="Open Sans"/>
                      </a:endParaRPr>
                    </a:p>
                    <a:p>
                      <a:pPr lvl="0" rtl="0">
                        <a:lnSpc>
                          <a:spcPct val="115000"/>
                        </a:lnSpc>
                        <a:spcBef>
                          <a:spcPts val="0"/>
                        </a:spcBef>
                        <a:buClr>
                          <a:srgbClr val="000000"/>
                        </a:buClr>
                        <a:buSzPct val="100000"/>
                        <a:buFont typeface="Arial"/>
                        <a:buNone/>
                      </a:pPr>
                      <a:r>
                        <a:rPr b="1" lang="en" sz="1100">
                          <a:solidFill>
                            <a:schemeClr val="accent2"/>
                          </a:solidFill>
                          <a:latin typeface="Open Sans"/>
                          <a:ea typeface="Open Sans"/>
                          <a:cs typeface="Open Sans"/>
                          <a:sym typeface="Open Sans"/>
                        </a:rPr>
                        <a:t>Algorithms:</a:t>
                      </a:r>
                      <a:r>
                        <a:rPr lang="en" sz="1000">
                          <a:solidFill>
                            <a:srgbClr val="5E9B00"/>
                          </a:solidFill>
                          <a:latin typeface="Open Sans"/>
                          <a:ea typeface="Open Sans"/>
                          <a:cs typeface="Open Sans"/>
                          <a:sym typeface="Open Sans"/>
                        </a:rPr>
                        <a:t> </a:t>
                      </a:r>
                      <a:r>
                        <a:rPr lang="en" sz="1000">
                          <a:solidFill>
                            <a:srgbClr val="666666"/>
                          </a:solidFill>
                          <a:latin typeface="Open Sans"/>
                          <a:ea typeface="Open Sans"/>
                          <a:cs typeface="Open Sans"/>
                          <a:sym typeface="Open Sans"/>
                        </a:rPr>
                        <a:t>You will be expected to know the complexity of an algorithm and how you can improve/change it. You can find examples that will help you prepare on </a:t>
                      </a:r>
                      <a:r>
                        <a:rPr lang="en" sz="1000" u="sng">
                          <a:solidFill>
                            <a:schemeClr val="hlink"/>
                          </a:solidFill>
                          <a:latin typeface="Open Sans"/>
                          <a:ea typeface="Open Sans"/>
                          <a:cs typeface="Open Sans"/>
                          <a:sym typeface="Open Sans"/>
                          <a:hlinkClick r:id="rId3"/>
                        </a:rPr>
                        <a:t>TopCoder</a:t>
                      </a:r>
                      <a:r>
                        <a:rPr lang="en" sz="1000">
                          <a:solidFill>
                            <a:srgbClr val="666666"/>
                          </a:solidFill>
                          <a:latin typeface="Open Sans"/>
                          <a:ea typeface="Open Sans"/>
                          <a:cs typeface="Open Sans"/>
                          <a:sym typeface="Open Sans"/>
                        </a:rPr>
                        <a:t>. Some examples of algorithmic challenges you may be asked about include:</a:t>
                      </a:r>
                    </a:p>
                    <a:p>
                      <a:pPr indent="-292100" lvl="0" marL="457200" rtl="0">
                        <a:lnSpc>
                          <a:spcPct val="115000"/>
                        </a:lnSpc>
                        <a:spcBef>
                          <a:spcPts val="0"/>
                        </a:spcBef>
                        <a:buClr>
                          <a:srgbClr val="666666"/>
                        </a:buClr>
                        <a:buSzPct val="100000"/>
                        <a:buFont typeface="Open Sans"/>
                        <a:buChar char="●"/>
                      </a:pPr>
                      <a:r>
                        <a:rPr lang="en" sz="1000">
                          <a:solidFill>
                            <a:srgbClr val="666666"/>
                          </a:solidFill>
                          <a:latin typeface="Open Sans"/>
                          <a:ea typeface="Open Sans"/>
                          <a:cs typeface="Open Sans"/>
                          <a:sym typeface="Open Sans"/>
                        </a:rPr>
                        <a:t>Big-O analysis: understanding this is particularly important</a:t>
                      </a:r>
                    </a:p>
                    <a:p>
                      <a:pPr indent="-292100" lvl="0" marL="457200" rtl="0">
                        <a:lnSpc>
                          <a:spcPct val="115000"/>
                        </a:lnSpc>
                        <a:spcBef>
                          <a:spcPts val="0"/>
                        </a:spcBef>
                        <a:buClr>
                          <a:srgbClr val="666666"/>
                        </a:buClr>
                        <a:buSzPct val="100000"/>
                        <a:buFont typeface="Open Sans"/>
                        <a:buChar char="●"/>
                      </a:pPr>
                      <a:r>
                        <a:rPr lang="en" sz="1000">
                          <a:solidFill>
                            <a:srgbClr val="666666"/>
                          </a:solidFill>
                          <a:latin typeface="Open Sans"/>
                          <a:ea typeface="Open Sans"/>
                          <a:cs typeface="Open Sans"/>
                          <a:sym typeface="Open Sans"/>
                        </a:rPr>
                        <a:t>Sorting and hashing</a:t>
                      </a:r>
                    </a:p>
                    <a:p>
                      <a:pPr indent="-292100" lvl="0" marL="457200" rtl="0">
                        <a:lnSpc>
                          <a:spcPct val="115000"/>
                        </a:lnSpc>
                        <a:spcBef>
                          <a:spcPts val="0"/>
                        </a:spcBef>
                        <a:buClr>
                          <a:srgbClr val="666666"/>
                        </a:buClr>
                        <a:buSzPct val="100000"/>
                        <a:buFont typeface="Open Sans"/>
                        <a:buChar char="●"/>
                      </a:pPr>
                      <a:r>
                        <a:rPr lang="en" sz="1000">
                          <a:solidFill>
                            <a:srgbClr val="666666"/>
                          </a:solidFill>
                          <a:latin typeface="Open Sans"/>
                          <a:ea typeface="Open Sans"/>
                          <a:cs typeface="Open Sans"/>
                          <a:sym typeface="Open Sans"/>
                        </a:rPr>
                        <a:t>Handling obscenely large amounts of data</a:t>
                      </a:r>
                    </a:p>
                    <a:p>
                      <a:pPr lvl="0" rtl="0">
                        <a:lnSpc>
                          <a:spcPct val="115000"/>
                        </a:lnSpc>
                        <a:spcBef>
                          <a:spcPts val="0"/>
                        </a:spcBef>
                        <a:buNone/>
                      </a:pPr>
                      <a:r>
                        <a:t/>
                      </a:r>
                      <a:endParaRPr sz="600">
                        <a:latin typeface="Open Sans"/>
                        <a:ea typeface="Open Sans"/>
                        <a:cs typeface="Open Sans"/>
                        <a:sym typeface="Open Sans"/>
                      </a:endParaRPr>
                    </a:p>
                    <a:p>
                      <a:pPr lvl="0" rtl="0">
                        <a:lnSpc>
                          <a:spcPct val="115000"/>
                        </a:lnSpc>
                        <a:spcBef>
                          <a:spcPts val="0"/>
                        </a:spcBef>
                        <a:buNone/>
                      </a:pPr>
                      <a:r>
                        <a:rPr b="1" lang="en" sz="1100">
                          <a:solidFill>
                            <a:schemeClr val="accent2"/>
                          </a:solidFill>
                          <a:latin typeface="Open Sans"/>
                          <a:ea typeface="Open Sans"/>
                          <a:cs typeface="Open Sans"/>
                          <a:sym typeface="Open Sans"/>
                        </a:rPr>
                        <a:t>Sorting:</a:t>
                      </a:r>
                      <a:r>
                        <a:rPr b="1" lang="en" sz="1000">
                          <a:solidFill>
                            <a:schemeClr val="accent2"/>
                          </a:solidFill>
                          <a:latin typeface="Open Sans"/>
                          <a:ea typeface="Open Sans"/>
                          <a:cs typeface="Open Sans"/>
                          <a:sym typeface="Open Sans"/>
                        </a:rPr>
                        <a:t> </a:t>
                      </a:r>
                      <a:r>
                        <a:rPr lang="en" sz="1000">
                          <a:solidFill>
                            <a:srgbClr val="666666"/>
                          </a:solidFill>
                          <a:latin typeface="Open Sans"/>
                          <a:ea typeface="Open Sans"/>
                          <a:cs typeface="Open Sans"/>
                          <a:sym typeface="Open Sans"/>
                        </a:rPr>
                        <a:t>We recommend that you know the details of at least one n*log(n) sorting algorithm, preferably two (say, quicksort and merge sort). Merge sort can be highly useful in situations where quicksort is impractical, so take a look at it.  What common sorting functions are there? On what kind of input data are they efficient, when are they not? What does efficiency mean in these cases in terms of runtime and space used? E.g. in exceptional cases insertion-sort or radix-sort are much better than the generic QuickSort / MergeSort / HeapSort answers.</a:t>
                      </a:r>
                    </a:p>
                    <a:p>
                      <a:pPr lvl="0" rtl="0">
                        <a:lnSpc>
                          <a:spcPct val="115000"/>
                        </a:lnSpc>
                        <a:spcBef>
                          <a:spcPts val="0"/>
                        </a:spcBef>
                        <a:buNone/>
                      </a:pPr>
                      <a:r>
                        <a:t/>
                      </a:r>
                      <a:endParaRPr sz="1000">
                        <a:latin typeface="Open Sans"/>
                        <a:ea typeface="Open Sans"/>
                        <a:cs typeface="Open Sans"/>
                        <a:sym typeface="Open Sans"/>
                      </a:endParaRPr>
                    </a:p>
                    <a:p>
                      <a:pPr lvl="0" rtl="0">
                        <a:lnSpc>
                          <a:spcPct val="115000"/>
                        </a:lnSpc>
                        <a:spcBef>
                          <a:spcPts val="0"/>
                        </a:spcBef>
                        <a:buNone/>
                      </a:pPr>
                      <a:r>
                        <a:t/>
                      </a:r>
                      <a:endParaRPr b="1" sz="1000">
                        <a:solidFill>
                          <a:srgbClr val="666666"/>
                        </a:solidFill>
                        <a:latin typeface="Open Sans"/>
                        <a:ea typeface="Open Sans"/>
                        <a:cs typeface="Open Sans"/>
                        <a:sym typeface="Open Sans"/>
                      </a:endParaRPr>
                    </a:p>
                  </a:txBody>
                  <a:tcPr marT="137150" marB="137150" marR="137150" marL="137150">
                    <a:lnL cap="flat" cmpd="sng">
                      <a:solidFill>
                        <a:srgbClr val="CCCCCC"/>
                      </a:solidFill>
                      <a:prstDash val="dash"/>
                      <a:round/>
                      <a:headEnd len="med" w="med" type="none"/>
                      <a:tailEnd len="med" w="med" type="none"/>
                    </a:lnL>
                    <a:lnR cap="flat" cmpd="sng">
                      <a:solidFill>
                        <a:srgbClr val="CCCCCC"/>
                      </a:solidFill>
                      <a:prstDash val="dash"/>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tcPr>
                </a:tc>
              </a:tr>
            </a:tbl>
          </a:graphicData>
        </a:graphic>
      </p:graphicFrame>
      <p:sp>
        <p:nvSpPr>
          <p:cNvPr id="120" name="Shape 120"/>
          <p:cNvSpPr txBox="1"/>
          <p:nvPr/>
        </p:nvSpPr>
        <p:spPr>
          <a:xfrm>
            <a:off x="1518225" y="89707"/>
            <a:ext cx="3982800" cy="246299"/>
          </a:xfrm>
          <a:prstGeom prst="rect">
            <a:avLst/>
          </a:prstGeom>
          <a:noFill/>
          <a:ln>
            <a:noFill/>
          </a:ln>
        </p:spPr>
        <p:txBody>
          <a:bodyPr anchorCtr="0" anchor="ctr" bIns="91425" lIns="91425" rIns="91425" tIns="91425">
            <a:noAutofit/>
          </a:bodyPr>
          <a:lstStyle/>
          <a:p>
            <a:pPr lvl="0" rtl="0">
              <a:spcBef>
                <a:spcPts val="0"/>
              </a:spcBef>
              <a:buNone/>
            </a:pPr>
            <a:r>
              <a:rPr lang="en" sz="1800">
                <a:solidFill>
                  <a:srgbClr val="B7B7B7"/>
                </a:solidFill>
                <a:latin typeface="Open Sans"/>
                <a:ea typeface="Open Sans"/>
                <a:cs typeface="Open Sans"/>
                <a:sym typeface="Open Sans"/>
              </a:rPr>
              <a:t>Preparing for your Interview</a:t>
            </a:r>
          </a:p>
        </p:txBody>
      </p:sp>
      <p:cxnSp>
        <p:nvCxnSpPr>
          <p:cNvPr id="121" name="Shape 121"/>
          <p:cNvCxnSpPr/>
          <p:nvPr/>
        </p:nvCxnSpPr>
        <p:spPr>
          <a:xfrm>
            <a:off x="1439082" y="80901"/>
            <a:ext cx="0" cy="272699"/>
          </a:xfrm>
          <a:prstGeom prst="straightConnector1">
            <a:avLst/>
          </a:prstGeom>
          <a:noFill/>
          <a:ln cap="flat" cmpd="sng" w="19050">
            <a:solidFill>
              <a:srgbClr val="B7B7B7"/>
            </a:solidFill>
            <a:prstDash val="solid"/>
            <a:round/>
            <a:headEnd len="lg" w="lg" type="none"/>
            <a:tailEnd len="lg" w="lg" type="none"/>
          </a:ln>
        </p:spPr>
      </p:cxnSp>
      <p:pic>
        <p:nvPicPr>
          <p:cNvPr id="122" name="Shape 122"/>
          <p:cNvPicPr preferRelativeResize="0"/>
          <p:nvPr/>
        </p:nvPicPr>
        <p:blipFill>
          <a:blip r:embed="rId4">
            <a:alphaModFix/>
          </a:blip>
          <a:stretch>
            <a:fillRect/>
          </a:stretch>
        </p:blipFill>
        <p:spPr>
          <a:xfrm>
            <a:off x="7004162" y="4603137"/>
            <a:ext cx="1266825" cy="1047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graphicFrame>
        <p:nvGraphicFramePr>
          <p:cNvPr id="127" name="Shape 127"/>
          <p:cNvGraphicFramePr/>
          <p:nvPr/>
        </p:nvGraphicFramePr>
        <p:xfrm>
          <a:off x="237032" y="574430"/>
          <a:ext cx="3000000" cy="3000000"/>
        </p:xfrm>
        <a:graphic>
          <a:graphicData uri="http://schemas.openxmlformats.org/drawingml/2006/table">
            <a:tbl>
              <a:tblPr>
                <a:noFill/>
                <a:tableStyleId>{506832C7-8630-4D6A-9358-E2484639827D}</a:tableStyleId>
              </a:tblPr>
              <a:tblGrid>
                <a:gridCol w="8806475"/>
              </a:tblGrid>
              <a:tr h="525625">
                <a:tc>
                  <a:txBody>
                    <a:bodyPr>
                      <a:noAutofit/>
                    </a:bodyPr>
                    <a:lstStyle/>
                    <a:p>
                      <a:pPr lvl="0" rtl="0">
                        <a:spcBef>
                          <a:spcPts val="0"/>
                        </a:spcBef>
                        <a:buNone/>
                      </a:pPr>
                      <a:r>
                        <a:rPr lang="en" sz="1600">
                          <a:solidFill>
                            <a:srgbClr val="FFFFFF"/>
                          </a:solidFill>
                          <a:latin typeface="Open Sans"/>
                          <a:ea typeface="Open Sans"/>
                          <a:cs typeface="Open Sans"/>
                          <a:sym typeface="Open Sans"/>
                        </a:rPr>
                        <a:t>Technical Preparation</a:t>
                      </a:r>
                      <a:r>
                        <a:rPr lang="en" sz="1800">
                          <a:solidFill>
                            <a:srgbClr val="FFFFFF"/>
                          </a:solidFill>
                          <a:latin typeface="Open Sans"/>
                          <a:ea typeface="Open Sans"/>
                          <a:cs typeface="Open Sans"/>
                          <a:sym typeface="Open Sans"/>
                        </a:rPr>
                        <a:t> </a:t>
                      </a:r>
                    </a:p>
                  </a:txBody>
                  <a:tcPr marT="63500" marB="63500" marR="63500" marL="63500" anchor="ctr">
                    <a:lnL cap="flat" cmpd="sng">
                      <a:solidFill>
                        <a:srgbClr val="CCCCCC"/>
                      </a:solidFill>
                      <a:prstDash val="solid"/>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solidFill>
                      <a:schemeClr val="accent2"/>
                    </a:solidFill>
                  </a:tcPr>
                </a:tc>
              </a:tr>
              <a:tr h="2872925">
                <a:tc>
                  <a:txBody>
                    <a:bodyPr>
                      <a:noAutofit/>
                    </a:bodyPr>
                    <a:lstStyle/>
                    <a:p>
                      <a:pPr lvl="0" rtl="0">
                        <a:lnSpc>
                          <a:spcPct val="115000"/>
                        </a:lnSpc>
                        <a:spcBef>
                          <a:spcPts val="0"/>
                        </a:spcBef>
                        <a:buNone/>
                      </a:pPr>
                      <a:r>
                        <a:rPr b="1" lang="en" sz="1100">
                          <a:solidFill>
                            <a:schemeClr val="accent2"/>
                          </a:solidFill>
                          <a:latin typeface="Open Sans"/>
                          <a:ea typeface="Open Sans"/>
                          <a:cs typeface="Open Sans"/>
                          <a:sym typeface="Open Sans"/>
                        </a:rPr>
                        <a:t>Data structures:</a:t>
                      </a:r>
                      <a:r>
                        <a:rPr lang="en" sz="1000">
                          <a:solidFill>
                            <a:srgbClr val="4D59EE"/>
                          </a:solidFill>
                          <a:latin typeface="Open Sans"/>
                          <a:ea typeface="Open Sans"/>
                          <a:cs typeface="Open Sans"/>
                          <a:sym typeface="Open Sans"/>
                        </a:rPr>
                        <a:t> </a:t>
                      </a:r>
                      <a:r>
                        <a:rPr lang="en" sz="1000">
                          <a:solidFill>
                            <a:srgbClr val="666666"/>
                          </a:solidFill>
                          <a:latin typeface="Open Sans"/>
                          <a:ea typeface="Open Sans"/>
                          <a:cs typeface="Open Sans"/>
                          <a:sym typeface="Open Sans"/>
                        </a:rPr>
                        <a:t>Study up on as many other structures and algorithms as possible. We recommend you know about the most famous classes of NP-complete problems, such as traveling salesman and the knapsack problem. Be able to recognize them when an interviewer asks you in disguise. Find out what NP-complete means. You will also need to know about Trees,  </a:t>
                      </a:r>
                      <a:r>
                        <a:rPr lang="en" sz="1000">
                          <a:solidFill>
                            <a:srgbClr val="666666"/>
                          </a:solidFill>
                          <a:latin typeface="Open Sans"/>
                          <a:ea typeface="Open Sans"/>
                          <a:cs typeface="Open Sans"/>
                          <a:sym typeface="Open Sans"/>
                        </a:rPr>
                        <a:t>basic tree construction, traversal and manipulation algorithms, </a:t>
                      </a:r>
                      <a:r>
                        <a:rPr lang="en" sz="1000">
                          <a:solidFill>
                            <a:srgbClr val="666666"/>
                          </a:solidFill>
                          <a:latin typeface="Open Sans"/>
                          <a:ea typeface="Open Sans"/>
                          <a:cs typeface="Open Sans"/>
                          <a:sym typeface="Open Sans"/>
                        </a:rPr>
                        <a:t>hash tables, stacks, arrays, linked lists, priority queues.</a:t>
                      </a:r>
                    </a:p>
                    <a:p>
                      <a:pPr lvl="0" rtl="0">
                        <a:lnSpc>
                          <a:spcPct val="115000"/>
                        </a:lnSpc>
                        <a:spcBef>
                          <a:spcPts val="0"/>
                        </a:spcBef>
                        <a:buNone/>
                      </a:pPr>
                      <a:r>
                        <a:t/>
                      </a:r>
                      <a:endParaRPr sz="600">
                        <a:solidFill>
                          <a:srgbClr val="666666"/>
                        </a:solidFill>
                        <a:latin typeface="Open Sans"/>
                        <a:ea typeface="Open Sans"/>
                        <a:cs typeface="Open Sans"/>
                        <a:sym typeface="Open Sans"/>
                      </a:endParaRPr>
                    </a:p>
                    <a:p>
                      <a:pPr lvl="0" rtl="0">
                        <a:lnSpc>
                          <a:spcPct val="115000"/>
                        </a:lnSpc>
                        <a:spcBef>
                          <a:spcPts val="0"/>
                        </a:spcBef>
                        <a:buNone/>
                      </a:pPr>
                      <a:r>
                        <a:rPr b="1" lang="en" sz="1100">
                          <a:solidFill>
                            <a:schemeClr val="accent2"/>
                          </a:solidFill>
                          <a:latin typeface="Open Sans"/>
                          <a:ea typeface="Open Sans"/>
                          <a:cs typeface="Open Sans"/>
                          <a:sym typeface="Open Sans"/>
                        </a:rPr>
                        <a:t>Hashtables and Maps:</a:t>
                      </a:r>
                      <a:r>
                        <a:rPr lang="en" sz="1000">
                          <a:latin typeface="Open Sans"/>
                          <a:ea typeface="Open Sans"/>
                          <a:cs typeface="Open Sans"/>
                          <a:sym typeface="Open Sans"/>
                        </a:rPr>
                        <a:t> </a:t>
                      </a:r>
                      <a:r>
                        <a:rPr lang="en" sz="1000">
                          <a:solidFill>
                            <a:srgbClr val="666666"/>
                          </a:solidFill>
                          <a:latin typeface="Open Sans"/>
                          <a:ea typeface="Open Sans"/>
                          <a:cs typeface="Open Sans"/>
                          <a:sym typeface="Open Sans"/>
                        </a:rPr>
                        <a:t>Hashtables are arguably the single most important data structure known to mankind. You should be able to implement one using only arrays in your favorite language, in about the space of one interview. You’ll want to know the O() characteristics of the standard library implementation for Hashtables and Maps in the language you choose to write in.</a:t>
                      </a:r>
                    </a:p>
                    <a:p>
                      <a:pPr lvl="0" rtl="0">
                        <a:lnSpc>
                          <a:spcPct val="115000"/>
                        </a:lnSpc>
                        <a:spcBef>
                          <a:spcPts val="0"/>
                        </a:spcBef>
                        <a:buNone/>
                      </a:pPr>
                      <a:r>
                        <a:t/>
                      </a:r>
                      <a:endParaRPr sz="600">
                        <a:latin typeface="Open Sans"/>
                        <a:ea typeface="Open Sans"/>
                        <a:cs typeface="Open Sans"/>
                        <a:sym typeface="Open Sans"/>
                      </a:endParaRPr>
                    </a:p>
                    <a:p>
                      <a:pPr lvl="0" rtl="0">
                        <a:lnSpc>
                          <a:spcPct val="115000"/>
                        </a:lnSpc>
                        <a:spcBef>
                          <a:spcPts val="0"/>
                        </a:spcBef>
                        <a:buNone/>
                      </a:pPr>
                      <a:r>
                        <a:rPr b="1" lang="en" sz="1100">
                          <a:solidFill>
                            <a:schemeClr val="accent2"/>
                          </a:solidFill>
                          <a:latin typeface="Open Sans"/>
                          <a:ea typeface="Open Sans"/>
                          <a:cs typeface="Open Sans"/>
                          <a:sym typeface="Open Sans"/>
                        </a:rPr>
                        <a:t>Trees:</a:t>
                      </a:r>
                      <a:r>
                        <a:rPr lang="en" sz="1100">
                          <a:solidFill>
                            <a:srgbClr val="666666"/>
                          </a:solidFill>
                          <a:latin typeface="Open Sans"/>
                          <a:ea typeface="Open Sans"/>
                          <a:cs typeface="Open Sans"/>
                          <a:sym typeface="Open Sans"/>
                        </a:rPr>
                        <a:t> </a:t>
                      </a:r>
                      <a:r>
                        <a:rPr lang="en" sz="1000">
                          <a:solidFill>
                            <a:srgbClr val="666666"/>
                          </a:solidFill>
                          <a:latin typeface="Open Sans"/>
                          <a:ea typeface="Open Sans"/>
                          <a:cs typeface="Open Sans"/>
                          <a:sym typeface="Open Sans"/>
                        </a:rPr>
                        <a:t>We recommend you know about basic tree construction, traversal and manipulation algorithms. You should be familiar with binary trees, n-ary trees, and trie-trees at the very least. You should be familiar with at least one flavor of balanced binary tree, whether it's a red/black tree, a splay tree or an AVL tree. You’ll want to know how it's implemented. You should know about tree traversal algorithms: BFS and DFS, and know the difference between inorder, postorder and preorder.</a:t>
                      </a:r>
                    </a:p>
                    <a:p>
                      <a:pPr lvl="0" rtl="0">
                        <a:lnSpc>
                          <a:spcPct val="115000"/>
                        </a:lnSpc>
                        <a:spcBef>
                          <a:spcPts val="0"/>
                        </a:spcBef>
                        <a:buNone/>
                      </a:pPr>
                      <a:r>
                        <a:t/>
                      </a:r>
                      <a:endParaRPr sz="600">
                        <a:latin typeface="Open Sans"/>
                        <a:ea typeface="Open Sans"/>
                        <a:cs typeface="Open Sans"/>
                        <a:sym typeface="Open Sans"/>
                      </a:endParaRPr>
                    </a:p>
                    <a:p>
                      <a:pPr lvl="0" rtl="0">
                        <a:lnSpc>
                          <a:spcPct val="115000"/>
                        </a:lnSpc>
                        <a:spcBef>
                          <a:spcPts val="0"/>
                        </a:spcBef>
                        <a:buNone/>
                      </a:pPr>
                      <a:r>
                        <a:rPr b="1" lang="en" sz="1100">
                          <a:solidFill>
                            <a:schemeClr val="accent2"/>
                          </a:solidFill>
                          <a:latin typeface="Open Sans"/>
                          <a:ea typeface="Open Sans"/>
                          <a:cs typeface="Open Sans"/>
                          <a:sym typeface="Open Sans"/>
                        </a:rPr>
                        <a:t>Min/Max Heaps:</a:t>
                      </a:r>
                      <a:r>
                        <a:rPr b="1" lang="en" sz="1000">
                          <a:solidFill>
                            <a:schemeClr val="accent2"/>
                          </a:solidFill>
                          <a:latin typeface="Open Sans"/>
                          <a:ea typeface="Open Sans"/>
                          <a:cs typeface="Open Sans"/>
                          <a:sym typeface="Open Sans"/>
                        </a:rPr>
                        <a:t> </a:t>
                      </a:r>
                      <a:r>
                        <a:rPr lang="en" sz="1000">
                          <a:solidFill>
                            <a:srgbClr val="666666"/>
                          </a:solidFill>
                          <a:latin typeface="Open Sans"/>
                          <a:ea typeface="Open Sans"/>
                          <a:cs typeface="Open Sans"/>
                          <a:sym typeface="Open Sans"/>
                        </a:rPr>
                        <a:t>Heaps are incredibly useful. Understand their application and O() characteristics. We probably won’t ask you to implement one during an interview, but you should know when it makes sense to use one. </a:t>
                      </a:r>
                    </a:p>
                    <a:p>
                      <a:pPr lvl="0" rtl="0">
                        <a:lnSpc>
                          <a:spcPct val="115000"/>
                        </a:lnSpc>
                        <a:spcBef>
                          <a:spcPts val="0"/>
                        </a:spcBef>
                        <a:buNone/>
                      </a:pPr>
                      <a:r>
                        <a:t/>
                      </a:r>
                      <a:endParaRPr sz="1000">
                        <a:latin typeface="Open Sans"/>
                        <a:ea typeface="Open Sans"/>
                        <a:cs typeface="Open Sans"/>
                        <a:sym typeface="Open Sans"/>
                      </a:endParaRPr>
                    </a:p>
                    <a:p>
                      <a:pPr lvl="0" rtl="0">
                        <a:lnSpc>
                          <a:spcPct val="115000"/>
                        </a:lnSpc>
                        <a:spcBef>
                          <a:spcPts val="0"/>
                        </a:spcBef>
                        <a:buNone/>
                      </a:pPr>
                      <a:r>
                        <a:t/>
                      </a:r>
                      <a:endParaRPr b="1" sz="1000">
                        <a:solidFill>
                          <a:srgbClr val="666666"/>
                        </a:solidFill>
                        <a:latin typeface="Open Sans"/>
                        <a:ea typeface="Open Sans"/>
                        <a:cs typeface="Open Sans"/>
                        <a:sym typeface="Open Sans"/>
                      </a:endParaRPr>
                    </a:p>
                  </a:txBody>
                  <a:tcPr marT="137150" marB="137150" marR="137150" marL="137150">
                    <a:lnL cap="flat" cmpd="sng">
                      <a:solidFill>
                        <a:srgbClr val="CCCCCC"/>
                      </a:solidFill>
                      <a:prstDash val="dash"/>
                      <a:round/>
                      <a:headEnd len="med" w="med" type="none"/>
                      <a:tailEnd len="med" w="med" type="none"/>
                    </a:lnL>
                    <a:lnR cap="flat" cmpd="sng">
                      <a:solidFill>
                        <a:srgbClr val="CCCCCC"/>
                      </a:solidFill>
                      <a:prstDash val="dash"/>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tcPr>
                </a:tc>
              </a:tr>
            </a:tbl>
          </a:graphicData>
        </a:graphic>
      </p:graphicFrame>
      <p:sp>
        <p:nvSpPr>
          <p:cNvPr id="128" name="Shape 128"/>
          <p:cNvSpPr txBox="1"/>
          <p:nvPr/>
        </p:nvSpPr>
        <p:spPr>
          <a:xfrm>
            <a:off x="1518225" y="89707"/>
            <a:ext cx="3982800" cy="246299"/>
          </a:xfrm>
          <a:prstGeom prst="rect">
            <a:avLst/>
          </a:prstGeom>
          <a:noFill/>
          <a:ln>
            <a:noFill/>
          </a:ln>
        </p:spPr>
        <p:txBody>
          <a:bodyPr anchorCtr="0" anchor="ctr" bIns="91425" lIns="91425" rIns="91425" tIns="91425">
            <a:noAutofit/>
          </a:bodyPr>
          <a:lstStyle/>
          <a:p>
            <a:pPr lvl="0" rtl="0">
              <a:spcBef>
                <a:spcPts val="0"/>
              </a:spcBef>
              <a:buNone/>
            </a:pPr>
            <a:r>
              <a:rPr lang="en" sz="1800">
                <a:solidFill>
                  <a:srgbClr val="B7B7B7"/>
                </a:solidFill>
                <a:latin typeface="Open Sans"/>
                <a:ea typeface="Open Sans"/>
                <a:cs typeface="Open Sans"/>
                <a:sym typeface="Open Sans"/>
              </a:rPr>
              <a:t>Preparing for your Interview</a:t>
            </a:r>
          </a:p>
        </p:txBody>
      </p:sp>
      <p:cxnSp>
        <p:nvCxnSpPr>
          <p:cNvPr id="129" name="Shape 129"/>
          <p:cNvCxnSpPr/>
          <p:nvPr/>
        </p:nvCxnSpPr>
        <p:spPr>
          <a:xfrm>
            <a:off x="1439082" y="80901"/>
            <a:ext cx="0" cy="272699"/>
          </a:xfrm>
          <a:prstGeom prst="straightConnector1">
            <a:avLst/>
          </a:prstGeom>
          <a:noFill/>
          <a:ln cap="flat" cmpd="sng" w="19050">
            <a:solidFill>
              <a:srgbClr val="B7B7B7"/>
            </a:solidFill>
            <a:prstDash val="solid"/>
            <a:round/>
            <a:headEnd len="lg" w="lg" type="none"/>
            <a:tailEnd len="lg" w="lg" type="none"/>
          </a:ln>
        </p:spPr>
      </p:cxnSp>
      <p:pic>
        <p:nvPicPr>
          <p:cNvPr id="130" name="Shape 130"/>
          <p:cNvPicPr preferRelativeResize="0"/>
          <p:nvPr/>
        </p:nvPicPr>
        <p:blipFill>
          <a:blip r:embed="rId3">
            <a:alphaModFix/>
          </a:blip>
          <a:stretch>
            <a:fillRect/>
          </a:stretch>
        </p:blipFill>
        <p:spPr>
          <a:xfrm>
            <a:off x="7004162" y="4603137"/>
            <a:ext cx="1266825" cy="1047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graphicFrame>
        <p:nvGraphicFramePr>
          <p:cNvPr id="135" name="Shape 135"/>
          <p:cNvGraphicFramePr/>
          <p:nvPr/>
        </p:nvGraphicFramePr>
        <p:xfrm>
          <a:off x="237032" y="506475"/>
          <a:ext cx="3000000" cy="3000000"/>
        </p:xfrm>
        <a:graphic>
          <a:graphicData uri="http://schemas.openxmlformats.org/drawingml/2006/table">
            <a:tbl>
              <a:tblPr>
                <a:noFill/>
                <a:tableStyleId>{506832C7-8630-4D6A-9358-E2484639827D}</a:tableStyleId>
              </a:tblPr>
              <a:tblGrid>
                <a:gridCol w="6864250"/>
                <a:gridCol w="1805650"/>
              </a:tblGrid>
              <a:tr h="407375">
                <a:tc>
                  <a:txBody>
                    <a:bodyPr>
                      <a:noAutofit/>
                    </a:bodyPr>
                    <a:lstStyle/>
                    <a:p>
                      <a:pPr lvl="0" rtl="0">
                        <a:spcBef>
                          <a:spcPts val="0"/>
                        </a:spcBef>
                        <a:buNone/>
                      </a:pPr>
                      <a:r>
                        <a:rPr lang="en" sz="1600">
                          <a:solidFill>
                            <a:srgbClr val="FFFFFF"/>
                          </a:solidFill>
                          <a:latin typeface="Open Sans"/>
                          <a:ea typeface="Open Sans"/>
                          <a:cs typeface="Open Sans"/>
                          <a:sym typeface="Open Sans"/>
                        </a:rPr>
                        <a:t>Technical Preparation</a:t>
                      </a:r>
                    </a:p>
                  </a:txBody>
                  <a:tcPr marT="63500" marB="63500" marR="63500" marL="63500" anchor="ctr">
                    <a:lnL cap="flat" cmpd="sng">
                      <a:solidFill>
                        <a:srgbClr val="CCCCCC"/>
                      </a:solidFill>
                      <a:prstDash val="solid"/>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solidFill>
                      <a:schemeClr val="accent2"/>
                    </a:solidFill>
                  </a:tcPr>
                </a:tc>
                <a:tc>
                  <a:txBody>
                    <a:bodyPr>
                      <a:noAutofit/>
                    </a:bodyPr>
                    <a:lstStyle/>
                    <a:p>
                      <a:pPr lvl="0" rtl="0">
                        <a:spcBef>
                          <a:spcPts val="0"/>
                        </a:spcBef>
                        <a:buNone/>
                      </a:pPr>
                      <a:r>
                        <a:t/>
                      </a:r>
                      <a:endParaRPr sz="1800">
                        <a:solidFill>
                          <a:srgbClr val="FFFFFF"/>
                        </a:solidFill>
                        <a:latin typeface="Open Sans"/>
                        <a:ea typeface="Open Sans"/>
                        <a:cs typeface="Open Sans"/>
                        <a:sym typeface="Open Sans"/>
                      </a:endParaRPr>
                    </a:p>
                  </a:txBody>
                  <a:tcPr marT="63500" marB="63500" marR="63500" marL="63500" anchor="ctr">
                    <a:lnL cap="flat" cmpd="sng">
                      <a:solidFill>
                        <a:srgbClr val="CCCCCC"/>
                      </a:solidFill>
                      <a:prstDash val="solid"/>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solidFill>
                      <a:schemeClr val="accent2"/>
                    </a:solidFill>
                  </a:tcPr>
                </a:tc>
              </a:tr>
              <a:tr h="4155725">
                <a:tc>
                  <a:txBody>
                    <a:bodyPr>
                      <a:noAutofit/>
                    </a:bodyPr>
                    <a:lstStyle/>
                    <a:p>
                      <a:pPr lvl="0" rtl="0">
                        <a:lnSpc>
                          <a:spcPct val="115000"/>
                        </a:lnSpc>
                        <a:spcBef>
                          <a:spcPts val="0"/>
                        </a:spcBef>
                        <a:buNone/>
                      </a:pPr>
                      <a:r>
                        <a:rPr b="1" lang="en" sz="1100">
                          <a:solidFill>
                            <a:schemeClr val="accent2"/>
                          </a:solidFill>
                          <a:latin typeface="Open Sans"/>
                          <a:ea typeface="Open Sans"/>
                          <a:cs typeface="Open Sans"/>
                          <a:sym typeface="Open Sans"/>
                        </a:rPr>
                        <a:t>Graphs:</a:t>
                      </a:r>
                      <a:r>
                        <a:rPr b="1" lang="en" sz="1000">
                          <a:solidFill>
                            <a:schemeClr val="accent2"/>
                          </a:solidFill>
                          <a:latin typeface="Open Sans"/>
                          <a:ea typeface="Open Sans"/>
                          <a:cs typeface="Open Sans"/>
                          <a:sym typeface="Open Sans"/>
                        </a:rPr>
                        <a:t> </a:t>
                      </a:r>
                      <a:r>
                        <a:rPr lang="en" sz="1000">
                          <a:solidFill>
                            <a:srgbClr val="666666"/>
                          </a:solidFill>
                          <a:latin typeface="Open Sans"/>
                          <a:ea typeface="Open Sans"/>
                          <a:cs typeface="Open Sans"/>
                          <a:sym typeface="Open Sans"/>
                        </a:rPr>
                        <a:t>To consider a problem as a graph is often a very good abstraction to apply, since well known graph algorithms for distance, search, connectivity, cycle-detection etc. will then yield a solution to the original problem.</a:t>
                      </a:r>
                      <a:r>
                        <a:rPr lang="en" sz="1000">
                          <a:solidFill>
                            <a:srgbClr val="666666"/>
                          </a:solidFill>
                          <a:latin typeface="Open Sans"/>
                          <a:ea typeface="Open Sans"/>
                          <a:cs typeface="Open Sans"/>
                          <a:sym typeface="Open Sans"/>
                        </a:rPr>
                        <a:t> </a:t>
                      </a:r>
                      <a:r>
                        <a:rPr lang="en" sz="1000">
                          <a:solidFill>
                            <a:srgbClr val="666666"/>
                          </a:solidFill>
                          <a:latin typeface="Open Sans"/>
                          <a:ea typeface="Open Sans"/>
                          <a:cs typeface="Open Sans"/>
                          <a:sym typeface="Open Sans"/>
                        </a:rPr>
                        <a:t>There are 3 basic ways to represent a graph in memory (objects and pointers, matrix, and adjacency list); familiarize yourself with each representation and its pros/cons. You should know the basic graph traversal algorithms, breadth-first search and depth-first search. Know their computational complexity, their tradeoffs and how to implement them in real code. </a:t>
                      </a:r>
                    </a:p>
                    <a:p>
                      <a:pPr lvl="0" rtl="0">
                        <a:lnSpc>
                          <a:spcPct val="115000"/>
                        </a:lnSpc>
                        <a:spcBef>
                          <a:spcPts val="0"/>
                        </a:spcBef>
                        <a:buNone/>
                      </a:pPr>
                      <a:r>
                        <a:t/>
                      </a:r>
                      <a:endParaRPr sz="600">
                        <a:solidFill>
                          <a:srgbClr val="666666"/>
                        </a:solidFill>
                        <a:latin typeface="Open Sans"/>
                        <a:ea typeface="Open Sans"/>
                        <a:cs typeface="Open Sans"/>
                        <a:sym typeface="Open Sans"/>
                      </a:endParaRPr>
                    </a:p>
                    <a:p>
                      <a:pPr lvl="0" rtl="0">
                        <a:lnSpc>
                          <a:spcPct val="115000"/>
                        </a:lnSpc>
                        <a:spcBef>
                          <a:spcPts val="0"/>
                        </a:spcBef>
                        <a:buNone/>
                      </a:pPr>
                      <a:r>
                        <a:rPr b="1" lang="en" sz="1100">
                          <a:solidFill>
                            <a:schemeClr val="accent2"/>
                          </a:solidFill>
                          <a:latin typeface="Open Sans"/>
                          <a:ea typeface="Open Sans"/>
                          <a:cs typeface="Open Sans"/>
                          <a:sym typeface="Open Sans"/>
                        </a:rPr>
                        <a:t>Recursion</a:t>
                      </a:r>
                      <a:r>
                        <a:rPr lang="en" sz="1100">
                          <a:solidFill>
                            <a:schemeClr val="accent2"/>
                          </a:solidFill>
                          <a:latin typeface="Open Sans"/>
                          <a:ea typeface="Open Sans"/>
                          <a:cs typeface="Open Sans"/>
                          <a:sym typeface="Open Sans"/>
                        </a:rPr>
                        <a:t>:</a:t>
                      </a:r>
                      <a:r>
                        <a:rPr lang="en" sz="1000">
                          <a:solidFill>
                            <a:srgbClr val="666666"/>
                          </a:solidFill>
                          <a:latin typeface="Open Sans"/>
                          <a:ea typeface="Open Sans"/>
                          <a:cs typeface="Open Sans"/>
                          <a:sym typeface="Open Sans"/>
                        </a:rPr>
                        <a:t> Many coding problems involve thinking recursively and potentially coding a recursive solution. Prepare for recursion, which can sometimes be tricky if not approached properly. Practice some problems that can be solved iteratively, but a more elegant solution is recursion.</a:t>
                      </a:r>
                    </a:p>
                    <a:p>
                      <a:pPr lvl="0" rtl="0">
                        <a:lnSpc>
                          <a:spcPct val="115000"/>
                        </a:lnSpc>
                        <a:spcBef>
                          <a:spcPts val="0"/>
                        </a:spcBef>
                        <a:buNone/>
                      </a:pPr>
                      <a:r>
                        <a:t/>
                      </a:r>
                      <a:endParaRPr sz="600">
                        <a:latin typeface="Open Sans"/>
                        <a:ea typeface="Open Sans"/>
                        <a:cs typeface="Open Sans"/>
                        <a:sym typeface="Open Sans"/>
                      </a:endParaRPr>
                    </a:p>
                    <a:p>
                      <a:pPr lvl="0" rtl="0">
                        <a:lnSpc>
                          <a:spcPct val="115000"/>
                        </a:lnSpc>
                        <a:spcBef>
                          <a:spcPts val="0"/>
                        </a:spcBef>
                        <a:buNone/>
                      </a:pPr>
                      <a:r>
                        <a:rPr b="1" lang="en" sz="1100">
                          <a:solidFill>
                            <a:schemeClr val="accent2"/>
                          </a:solidFill>
                          <a:latin typeface="Open Sans"/>
                          <a:ea typeface="Open Sans"/>
                          <a:cs typeface="Open Sans"/>
                          <a:sym typeface="Open Sans"/>
                        </a:rPr>
                        <a:t>Operating systems:</a:t>
                      </a:r>
                      <a:r>
                        <a:rPr lang="en" sz="1100">
                          <a:solidFill>
                            <a:srgbClr val="4D59EE"/>
                          </a:solidFill>
                          <a:latin typeface="Open Sans"/>
                          <a:ea typeface="Open Sans"/>
                          <a:cs typeface="Open Sans"/>
                          <a:sym typeface="Open Sans"/>
                        </a:rPr>
                        <a:t> </a:t>
                      </a:r>
                      <a:r>
                        <a:rPr lang="en" sz="1000">
                          <a:solidFill>
                            <a:srgbClr val="666666"/>
                          </a:solidFill>
                          <a:latin typeface="Open Sans"/>
                          <a:ea typeface="Open Sans"/>
                          <a:cs typeface="Open Sans"/>
                          <a:sym typeface="Open Sans"/>
                        </a:rPr>
                        <a:t>You should understand processes, threads, concurrency issues, locks, mutexes, semaphores, monitors and how they all work. Understand deadlock, livelock and how to avoid them. Know what resources a process needs and a thread needs. Understand how context switching works, how it's initiated by the operating system and underlying hardware. Know a little about scheduling. The world is rapidly moving towards multi-core, so know the fundamentals of "modern" concurrency constructs.</a:t>
                      </a:r>
                    </a:p>
                    <a:p>
                      <a:pPr lvl="0" rtl="0">
                        <a:lnSpc>
                          <a:spcPct val="115000"/>
                        </a:lnSpc>
                        <a:spcBef>
                          <a:spcPts val="0"/>
                        </a:spcBef>
                        <a:buNone/>
                      </a:pPr>
                      <a:r>
                        <a:t/>
                      </a:r>
                      <a:endParaRPr sz="600">
                        <a:latin typeface="Open Sans"/>
                        <a:ea typeface="Open Sans"/>
                        <a:cs typeface="Open Sans"/>
                        <a:sym typeface="Open Sans"/>
                      </a:endParaRPr>
                    </a:p>
                    <a:p>
                      <a:pPr lvl="0" rtl="0">
                        <a:lnSpc>
                          <a:spcPct val="115000"/>
                        </a:lnSpc>
                        <a:spcBef>
                          <a:spcPts val="0"/>
                        </a:spcBef>
                        <a:buNone/>
                      </a:pPr>
                      <a:r>
                        <a:rPr b="1" lang="en" sz="1100">
                          <a:solidFill>
                            <a:schemeClr val="accent2"/>
                          </a:solidFill>
                          <a:latin typeface="Open Sans"/>
                          <a:ea typeface="Open Sans"/>
                          <a:cs typeface="Open Sans"/>
                          <a:sym typeface="Open Sans"/>
                        </a:rPr>
                        <a:t>Mathematics:</a:t>
                      </a:r>
                      <a:r>
                        <a:rPr lang="en" sz="1100">
                          <a:solidFill>
                            <a:srgbClr val="5E9B00"/>
                          </a:solidFill>
                          <a:latin typeface="Open Sans"/>
                          <a:ea typeface="Open Sans"/>
                          <a:cs typeface="Open Sans"/>
                          <a:sym typeface="Open Sans"/>
                        </a:rPr>
                        <a:t> </a:t>
                      </a:r>
                      <a:r>
                        <a:rPr lang="en" sz="1000">
                          <a:solidFill>
                            <a:srgbClr val="666666"/>
                          </a:solidFill>
                          <a:latin typeface="Open Sans"/>
                          <a:ea typeface="Open Sans"/>
                          <a:cs typeface="Open Sans"/>
                          <a:sym typeface="Open Sans"/>
                        </a:rPr>
                        <a:t>Some interviewers ask basic discrete math questions. This is more prevalent at Google than at other companies because counting problems, probability problems and other Discrete Math 101 situations surrounds us. Spend some time before the interview refreshing your memory on (or teaching yourself) the essentials of elementary probability theory and combinatorics. You should be familiar with n-choose-k problems and their ilk – the more the better.</a:t>
                      </a:r>
                    </a:p>
                    <a:p>
                      <a:pPr lvl="0" rtl="0">
                        <a:lnSpc>
                          <a:spcPct val="115000"/>
                        </a:lnSpc>
                        <a:spcBef>
                          <a:spcPts val="0"/>
                        </a:spcBef>
                        <a:buNone/>
                      </a:pPr>
                      <a:r>
                        <a:t/>
                      </a:r>
                      <a:endParaRPr b="1" sz="1000">
                        <a:solidFill>
                          <a:srgbClr val="666666"/>
                        </a:solidFill>
                        <a:latin typeface="Open Sans"/>
                        <a:ea typeface="Open Sans"/>
                        <a:cs typeface="Open Sans"/>
                        <a:sym typeface="Open Sans"/>
                      </a:endParaRPr>
                    </a:p>
                  </a:txBody>
                  <a:tcPr marT="137150" marB="137150" marR="137150" marL="137150">
                    <a:lnL cap="flat" cmpd="sng">
                      <a:solidFill>
                        <a:srgbClr val="CCCCCC"/>
                      </a:solidFill>
                      <a:prstDash val="dash"/>
                      <a:round/>
                      <a:headEnd len="med" w="med" type="none"/>
                      <a:tailEnd len="med" w="med" type="none"/>
                    </a:lnL>
                    <a:lnR cap="flat" cmpd="sng">
                      <a:solidFill>
                        <a:srgbClr val="CCCCCC"/>
                      </a:solidFill>
                      <a:prstDash val="dash"/>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solidFill>
                          <a:srgbClr val="666666"/>
                        </a:solidFill>
                        <a:latin typeface="Open Sans"/>
                        <a:ea typeface="Open Sans"/>
                        <a:cs typeface="Open Sans"/>
                        <a:sym typeface="Open Sans"/>
                      </a:endParaRPr>
                    </a:p>
                  </a:txBody>
                  <a:tcPr marT="137150" marB="137150" marR="137150" marL="137150">
                    <a:lnL cap="flat" cmpd="sng">
                      <a:solidFill>
                        <a:srgbClr val="CCCCCC"/>
                      </a:solidFill>
                      <a:prstDash val="dash"/>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tcPr>
                </a:tc>
              </a:tr>
            </a:tbl>
          </a:graphicData>
        </a:graphic>
      </p:graphicFrame>
      <p:sp>
        <p:nvSpPr>
          <p:cNvPr id="136" name="Shape 136"/>
          <p:cNvSpPr txBox="1"/>
          <p:nvPr/>
        </p:nvSpPr>
        <p:spPr>
          <a:xfrm>
            <a:off x="1518225" y="89707"/>
            <a:ext cx="3982800" cy="246299"/>
          </a:xfrm>
          <a:prstGeom prst="rect">
            <a:avLst/>
          </a:prstGeom>
          <a:noFill/>
          <a:ln>
            <a:noFill/>
          </a:ln>
        </p:spPr>
        <p:txBody>
          <a:bodyPr anchorCtr="0" anchor="ctr" bIns="91425" lIns="91425" rIns="91425" tIns="91425">
            <a:noAutofit/>
          </a:bodyPr>
          <a:lstStyle/>
          <a:p>
            <a:pPr lvl="0" rtl="0">
              <a:spcBef>
                <a:spcPts val="0"/>
              </a:spcBef>
              <a:buNone/>
            </a:pPr>
            <a:r>
              <a:rPr lang="en" sz="1800">
                <a:solidFill>
                  <a:srgbClr val="B7B7B7"/>
                </a:solidFill>
                <a:latin typeface="Open Sans"/>
                <a:ea typeface="Open Sans"/>
                <a:cs typeface="Open Sans"/>
                <a:sym typeface="Open Sans"/>
              </a:rPr>
              <a:t>Preparing for your Interview</a:t>
            </a:r>
          </a:p>
        </p:txBody>
      </p:sp>
      <p:cxnSp>
        <p:nvCxnSpPr>
          <p:cNvPr id="137" name="Shape 137"/>
          <p:cNvCxnSpPr/>
          <p:nvPr/>
        </p:nvCxnSpPr>
        <p:spPr>
          <a:xfrm>
            <a:off x="1439082" y="80901"/>
            <a:ext cx="0" cy="272699"/>
          </a:xfrm>
          <a:prstGeom prst="straightConnector1">
            <a:avLst/>
          </a:prstGeom>
          <a:noFill/>
          <a:ln cap="flat" cmpd="sng" w="19050">
            <a:solidFill>
              <a:srgbClr val="B7B7B7"/>
            </a:solidFill>
            <a:prstDash val="solid"/>
            <a:round/>
            <a:headEnd len="lg" w="lg" type="none"/>
            <a:tailEnd len="lg" w="lg" type="none"/>
          </a:ln>
        </p:spPr>
      </p:cxnSp>
      <p:pic>
        <p:nvPicPr>
          <p:cNvPr id="138" name="Shape 138"/>
          <p:cNvPicPr preferRelativeResize="0"/>
          <p:nvPr/>
        </p:nvPicPr>
        <p:blipFill>
          <a:blip r:embed="rId3">
            <a:alphaModFix/>
          </a:blip>
          <a:stretch>
            <a:fillRect/>
          </a:stretch>
        </p:blipFill>
        <p:spPr>
          <a:xfrm>
            <a:off x="7004162" y="4603137"/>
            <a:ext cx="1266825" cy="104775"/>
          </a:xfrm>
          <a:prstGeom prst="rect">
            <a:avLst/>
          </a:prstGeom>
          <a:noFill/>
          <a:ln>
            <a:noFill/>
          </a:ln>
        </p:spPr>
      </p:pic>
      <p:sp>
        <p:nvSpPr>
          <p:cNvPr id="139" name="Shape 139"/>
          <p:cNvSpPr txBox="1"/>
          <p:nvPr/>
        </p:nvSpPr>
        <p:spPr>
          <a:xfrm>
            <a:off x="7256525" y="2710124"/>
            <a:ext cx="1609200" cy="1737600"/>
          </a:xfrm>
          <a:prstGeom prst="rect">
            <a:avLst/>
          </a:prstGeom>
          <a:noFill/>
          <a:ln>
            <a:noFill/>
          </a:ln>
        </p:spPr>
        <p:txBody>
          <a:bodyPr anchorCtr="0" anchor="t" bIns="91425" lIns="91425" rIns="91425" tIns="91425">
            <a:noAutofit/>
          </a:bodyPr>
          <a:lstStyle/>
          <a:p>
            <a:pPr lvl="0" rtl="0">
              <a:lnSpc>
                <a:spcPct val="115000"/>
              </a:lnSpc>
              <a:spcBef>
                <a:spcPts val="0"/>
              </a:spcBef>
              <a:buClr>
                <a:srgbClr val="000000"/>
              </a:buClr>
              <a:buFont typeface="Arial"/>
              <a:buNone/>
            </a:pPr>
            <a:r>
              <a:t/>
            </a:r>
            <a:endParaRPr b="1" sz="900">
              <a:solidFill>
                <a:srgbClr val="666666"/>
              </a:solidFill>
              <a:latin typeface="Open Sans"/>
              <a:ea typeface="Open Sans"/>
              <a:cs typeface="Open Sans"/>
              <a:sym typeface="Open Sans"/>
            </a:endParaRPr>
          </a:p>
          <a:p>
            <a:pPr lvl="0" rtl="0">
              <a:lnSpc>
                <a:spcPct val="115000"/>
              </a:lnSpc>
              <a:spcBef>
                <a:spcPts val="0"/>
              </a:spcBef>
              <a:buClr>
                <a:srgbClr val="000000"/>
              </a:buClr>
              <a:buSzPct val="122222"/>
              <a:buFont typeface="Arial"/>
              <a:buNone/>
            </a:pPr>
            <a:r>
              <a:rPr b="1" lang="en" sz="900">
                <a:solidFill>
                  <a:srgbClr val="666666"/>
                </a:solidFill>
                <a:latin typeface="Open Sans"/>
                <a:ea typeface="Open Sans"/>
                <a:cs typeface="Open Sans"/>
                <a:sym typeface="Open Sans"/>
              </a:rPr>
              <a:t>Still want more info?</a:t>
            </a:r>
          </a:p>
          <a:p>
            <a:pPr lvl="0" rtl="0">
              <a:lnSpc>
                <a:spcPct val="115000"/>
              </a:lnSpc>
              <a:spcBef>
                <a:spcPts val="0"/>
              </a:spcBef>
              <a:buClr>
                <a:srgbClr val="000000"/>
              </a:buClr>
              <a:buSzPct val="122222"/>
              <a:buFont typeface="Arial"/>
              <a:buNone/>
            </a:pPr>
            <a:r>
              <a:rPr lang="en" sz="900" u="sng">
                <a:solidFill>
                  <a:srgbClr val="1155CC"/>
                </a:solidFill>
                <a:latin typeface="Open Sans"/>
                <a:ea typeface="Open Sans"/>
                <a:cs typeface="Open Sans"/>
                <a:sym typeface="Open Sans"/>
                <a:hlinkClick r:id="rId4"/>
              </a:rPr>
              <a:t>Tech interviews @ Google</a:t>
            </a:r>
          </a:p>
          <a:p>
            <a:pPr lvl="0" rtl="0">
              <a:lnSpc>
                <a:spcPct val="115000"/>
              </a:lnSpc>
              <a:spcBef>
                <a:spcPts val="0"/>
              </a:spcBef>
              <a:buClr>
                <a:srgbClr val="000000"/>
              </a:buClr>
              <a:buFont typeface="Arial"/>
              <a:buNone/>
            </a:pPr>
            <a:r>
              <a:t/>
            </a:r>
            <a:endParaRPr sz="600">
              <a:solidFill>
                <a:srgbClr val="1155CC"/>
              </a:solidFill>
              <a:latin typeface="Open Sans"/>
              <a:ea typeface="Open Sans"/>
              <a:cs typeface="Open Sans"/>
              <a:sym typeface="Open Sans"/>
            </a:endParaRPr>
          </a:p>
          <a:p>
            <a:pPr lvl="0" rtl="0">
              <a:lnSpc>
                <a:spcPct val="115000"/>
              </a:lnSpc>
              <a:spcBef>
                <a:spcPts val="0"/>
              </a:spcBef>
              <a:buClr>
                <a:srgbClr val="000000"/>
              </a:buClr>
              <a:buSzPct val="122222"/>
              <a:buFont typeface="Arial"/>
              <a:buNone/>
            </a:pPr>
            <a:r>
              <a:rPr lang="en" sz="900" u="sng">
                <a:solidFill>
                  <a:srgbClr val="1155CC"/>
                </a:solidFill>
                <a:latin typeface="Open Sans"/>
                <a:ea typeface="Open Sans"/>
                <a:cs typeface="Open Sans"/>
                <a:sym typeface="Open Sans"/>
                <a:hlinkClick r:id="rId5"/>
              </a:rPr>
              <a:t>Distributed systems &amp; parallel programming </a:t>
            </a:r>
          </a:p>
          <a:p>
            <a:pPr lvl="0" rtl="0">
              <a:lnSpc>
                <a:spcPct val="115000"/>
              </a:lnSpc>
              <a:spcBef>
                <a:spcPts val="0"/>
              </a:spcBef>
              <a:buClr>
                <a:srgbClr val="000000"/>
              </a:buClr>
              <a:buFont typeface="Arial"/>
              <a:buNone/>
            </a:pPr>
            <a:r>
              <a:t/>
            </a:r>
            <a:endParaRPr sz="600">
              <a:solidFill>
                <a:srgbClr val="1155CC"/>
              </a:solidFill>
              <a:latin typeface="Open Sans"/>
              <a:ea typeface="Open Sans"/>
              <a:cs typeface="Open Sans"/>
              <a:sym typeface="Open Sans"/>
            </a:endParaRPr>
          </a:p>
          <a:p>
            <a:pPr lvl="0" rtl="0">
              <a:lnSpc>
                <a:spcPct val="115000"/>
              </a:lnSpc>
              <a:spcBef>
                <a:spcPts val="0"/>
              </a:spcBef>
              <a:buClr>
                <a:srgbClr val="000000"/>
              </a:buClr>
              <a:buSzPct val="122222"/>
              <a:buFont typeface="Arial"/>
              <a:buNone/>
            </a:pPr>
            <a:r>
              <a:rPr lang="en" sz="900" u="sng">
                <a:solidFill>
                  <a:srgbClr val="1155CC"/>
                </a:solidFill>
                <a:latin typeface="Open Sans"/>
                <a:ea typeface="Open Sans"/>
                <a:cs typeface="Open Sans"/>
                <a:sym typeface="Open Sans"/>
                <a:hlinkClick r:id="rId6"/>
              </a:rPr>
              <a:t>Scalable Web Architecture &amp; Distributed systems </a:t>
            </a:r>
          </a:p>
          <a:p>
            <a:pPr lvl="0" rtl="0">
              <a:lnSpc>
                <a:spcPct val="115000"/>
              </a:lnSpc>
              <a:spcBef>
                <a:spcPts val="0"/>
              </a:spcBef>
              <a:buClr>
                <a:srgbClr val="000000"/>
              </a:buClr>
              <a:buFont typeface="Arial"/>
              <a:buNone/>
            </a:pPr>
            <a:r>
              <a:t/>
            </a:r>
            <a:endParaRPr sz="600">
              <a:solidFill>
                <a:srgbClr val="1155CC"/>
              </a:solidFill>
              <a:latin typeface="Open Sans"/>
              <a:ea typeface="Open Sans"/>
              <a:cs typeface="Open Sans"/>
              <a:sym typeface="Open Sans"/>
            </a:endParaRPr>
          </a:p>
          <a:p>
            <a:pPr lvl="0" rtl="0">
              <a:lnSpc>
                <a:spcPct val="115000"/>
              </a:lnSpc>
              <a:spcBef>
                <a:spcPts val="0"/>
              </a:spcBef>
              <a:buClr>
                <a:srgbClr val="000000"/>
              </a:buClr>
              <a:buSzPct val="122222"/>
              <a:buFont typeface="Arial"/>
              <a:buNone/>
            </a:pPr>
            <a:r>
              <a:rPr lang="en" sz="900" u="sng">
                <a:solidFill>
                  <a:srgbClr val="1155CC"/>
                </a:solidFill>
                <a:latin typeface="Open Sans"/>
                <a:ea typeface="Open Sans"/>
                <a:cs typeface="Open Sans"/>
                <a:sym typeface="Open Sans"/>
                <a:hlinkClick r:id="rId7"/>
              </a:rPr>
              <a:t>How search works</a:t>
            </a:r>
          </a:p>
          <a:p>
            <a:pPr lvl="0" rtl="0">
              <a:lnSpc>
                <a:spcPct val="115000"/>
              </a:lnSpc>
              <a:spcBef>
                <a:spcPts val="0"/>
              </a:spcBef>
              <a:buClr>
                <a:srgbClr val="000000"/>
              </a:buClr>
              <a:buFont typeface="Arial"/>
              <a:buNone/>
            </a:pPr>
            <a:r>
              <a:t/>
            </a:r>
            <a:endParaRPr sz="900">
              <a:latin typeface="Open Sans"/>
              <a:ea typeface="Open Sans"/>
              <a:cs typeface="Open Sans"/>
              <a:sym typeface="Open Sans"/>
            </a:endParaRPr>
          </a:p>
          <a:p>
            <a:pPr lvl="0" rtl="0">
              <a:lnSpc>
                <a:spcPct val="115000"/>
              </a:lnSpc>
              <a:spcBef>
                <a:spcPts val="0"/>
              </a:spcBef>
              <a:buClr>
                <a:srgbClr val="000000"/>
              </a:buClr>
              <a:buFont typeface="Arial"/>
              <a:buNone/>
            </a:pPr>
            <a:r>
              <a:t/>
            </a:r>
            <a:endParaRPr sz="900">
              <a:solidFill>
                <a:srgbClr val="4D59EE"/>
              </a:solidFill>
              <a:latin typeface="Open Sans"/>
              <a:ea typeface="Open Sans"/>
              <a:cs typeface="Open Sans"/>
              <a:sym typeface="Open Sans"/>
            </a:endParaRPr>
          </a:p>
          <a:p>
            <a:pPr lvl="0" rtl="0">
              <a:lnSpc>
                <a:spcPct val="115000"/>
              </a:lnSpc>
              <a:spcBef>
                <a:spcPts val="0"/>
              </a:spcBef>
              <a:buNone/>
            </a:pPr>
            <a:r>
              <a:t/>
            </a:r>
            <a:endParaRPr sz="900">
              <a:latin typeface="Open Sans"/>
              <a:ea typeface="Open Sans"/>
              <a:cs typeface="Open Sans"/>
              <a:sym typeface="Open Sans"/>
            </a:endParaRPr>
          </a:p>
          <a:p>
            <a:pPr lvl="0" rtl="0">
              <a:lnSpc>
                <a:spcPct val="115000"/>
              </a:lnSpc>
              <a:spcBef>
                <a:spcPts val="0"/>
              </a:spcBef>
              <a:buNone/>
            </a:pPr>
            <a:r>
              <a:t/>
            </a:r>
            <a:endParaRPr sz="900">
              <a:latin typeface="Open Sans"/>
              <a:ea typeface="Open Sans"/>
              <a:cs typeface="Open Sans"/>
              <a:sym typeface="Open Sans"/>
            </a:endParaRPr>
          </a:p>
        </p:txBody>
      </p:sp>
      <p:cxnSp>
        <p:nvCxnSpPr>
          <p:cNvPr id="140" name="Shape 140"/>
          <p:cNvCxnSpPr/>
          <p:nvPr/>
        </p:nvCxnSpPr>
        <p:spPr>
          <a:xfrm flipH="1">
            <a:off x="7116562" y="1291323"/>
            <a:ext cx="3000" cy="3183900"/>
          </a:xfrm>
          <a:prstGeom prst="straightConnector1">
            <a:avLst/>
          </a:prstGeom>
          <a:noFill/>
          <a:ln cap="flat" cmpd="sng" w="19050">
            <a:solidFill>
              <a:schemeClr val="lt2"/>
            </a:solidFill>
            <a:prstDash val="dot"/>
            <a:round/>
            <a:headEnd len="lg" w="lg" type="none"/>
            <a:tailEnd len="lg" w="lg" type="none"/>
          </a:ln>
        </p:spPr>
      </p:cxnSp>
      <p:pic>
        <p:nvPicPr>
          <p:cNvPr id="141" name="Shape 141"/>
          <p:cNvPicPr preferRelativeResize="0"/>
          <p:nvPr/>
        </p:nvPicPr>
        <p:blipFill rotWithShape="1">
          <a:blip r:embed="rId8">
            <a:alphaModFix/>
          </a:blip>
          <a:srcRect b="0" l="8491" r="789" t="0"/>
          <a:stretch/>
        </p:blipFill>
        <p:spPr>
          <a:xfrm>
            <a:off x="7256525" y="1291325"/>
            <a:ext cx="1503650" cy="11045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graphicFrame>
        <p:nvGraphicFramePr>
          <p:cNvPr id="146" name="Shape 146"/>
          <p:cNvGraphicFramePr/>
          <p:nvPr/>
        </p:nvGraphicFramePr>
        <p:xfrm>
          <a:off x="237032" y="574430"/>
          <a:ext cx="3000000" cy="3000000"/>
        </p:xfrm>
        <a:graphic>
          <a:graphicData uri="http://schemas.openxmlformats.org/drawingml/2006/table">
            <a:tbl>
              <a:tblPr>
                <a:noFill/>
                <a:tableStyleId>{506832C7-8630-4D6A-9358-E2484639827D}</a:tableStyleId>
              </a:tblPr>
              <a:tblGrid>
                <a:gridCol w="4636000"/>
                <a:gridCol w="4125150"/>
              </a:tblGrid>
              <a:tr h="525625">
                <a:tc>
                  <a:txBody>
                    <a:bodyPr>
                      <a:noAutofit/>
                    </a:bodyPr>
                    <a:lstStyle/>
                    <a:p>
                      <a:pPr lvl="0" rtl="0">
                        <a:spcBef>
                          <a:spcPts val="0"/>
                        </a:spcBef>
                        <a:buNone/>
                      </a:pPr>
                      <a:r>
                        <a:rPr lang="en" sz="1600">
                          <a:solidFill>
                            <a:srgbClr val="FFFFFF"/>
                          </a:solidFill>
                          <a:latin typeface="Open Sans"/>
                          <a:ea typeface="Open Sans"/>
                          <a:cs typeface="Open Sans"/>
                          <a:sym typeface="Open Sans"/>
                        </a:rPr>
                        <a:t>Recommended by Googlers</a:t>
                      </a:r>
                    </a:p>
                  </a:txBody>
                  <a:tcPr marT="63500" marB="63500" marR="63500" marL="63500" anchor="ctr">
                    <a:lnL cap="flat" cmpd="sng">
                      <a:solidFill>
                        <a:srgbClr val="CCCCCC"/>
                      </a:solidFill>
                      <a:prstDash val="solid"/>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solidFill>
                      <a:srgbClr val="4285F4"/>
                    </a:solidFill>
                  </a:tcPr>
                </a:tc>
                <a:tc>
                  <a:txBody>
                    <a:bodyPr>
                      <a:noAutofit/>
                    </a:bodyPr>
                    <a:lstStyle/>
                    <a:p>
                      <a:pPr lvl="0" rtl="0">
                        <a:spcBef>
                          <a:spcPts val="0"/>
                        </a:spcBef>
                        <a:buNone/>
                      </a:pPr>
                      <a:r>
                        <a:t/>
                      </a:r>
                      <a:endParaRPr sz="1800">
                        <a:solidFill>
                          <a:srgbClr val="FFFFFF"/>
                        </a:solidFill>
                        <a:latin typeface="Open Sans"/>
                        <a:ea typeface="Open Sans"/>
                        <a:cs typeface="Open Sans"/>
                        <a:sym typeface="Open Sans"/>
                      </a:endParaRPr>
                    </a:p>
                  </a:txBody>
                  <a:tcPr marT="63500" marB="63500" marR="63500" marL="63500" anchor="ctr">
                    <a:lnL cap="flat" cmpd="sng">
                      <a:solidFill>
                        <a:srgbClr val="CCCCCC"/>
                      </a:solidFill>
                      <a:prstDash val="solid"/>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solidFill>
                      <a:srgbClr val="4285F4"/>
                    </a:solidFill>
                  </a:tcPr>
                </a:tc>
              </a:tr>
              <a:tr h="2872925">
                <a:tc>
                  <a:txBody>
                    <a:bodyPr>
                      <a:noAutofit/>
                    </a:bodyPr>
                    <a:lstStyle/>
                    <a:p>
                      <a:pPr lvl="0" rtl="0">
                        <a:lnSpc>
                          <a:spcPct val="115000"/>
                        </a:lnSpc>
                        <a:spcBef>
                          <a:spcPts val="0"/>
                        </a:spcBef>
                        <a:buNone/>
                      </a:pPr>
                      <a:r>
                        <a:rPr b="1" lang="en" sz="1100">
                          <a:solidFill>
                            <a:srgbClr val="666666"/>
                          </a:solidFill>
                          <a:latin typeface="Open Sans"/>
                          <a:ea typeface="Open Sans"/>
                          <a:cs typeface="Open Sans"/>
                          <a:sym typeface="Open Sans"/>
                        </a:rPr>
                        <a:t>Online resources </a:t>
                      </a:r>
                    </a:p>
                    <a:p>
                      <a:pPr lvl="0" rtl="0">
                        <a:lnSpc>
                          <a:spcPct val="115000"/>
                        </a:lnSpc>
                        <a:spcBef>
                          <a:spcPts val="0"/>
                        </a:spcBef>
                        <a:buNone/>
                      </a:pPr>
                      <a:r>
                        <a:rPr lang="en" sz="1000">
                          <a:solidFill>
                            <a:srgbClr val="666666"/>
                          </a:solidFill>
                          <a:latin typeface="Open Sans"/>
                          <a:ea typeface="Open Sans"/>
                          <a:cs typeface="Open Sans"/>
                          <a:sym typeface="Open Sans"/>
                        </a:rPr>
                        <a:t>Dean Jackson’s </a:t>
                      </a:r>
                      <a:r>
                        <a:rPr lang="en" sz="1000" u="sng">
                          <a:solidFill>
                            <a:schemeClr val="accent1"/>
                          </a:solidFill>
                          <a:latin typeface="Open Sans"/>
                          <a:ea typeface="Open Sans"/>
                          <a:cs typeface="Open Sans"/>
                          <a:sym typeface="Open Sans"/>
                          <a:hlinkClick r:id="rId3"/>
                        </a:rPr>
                        <a:t>ACM article</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4"/>
                        </a:rPr>
                        <a:t>Cracking the Coding Interview Video</a:t>
                      </a:r>
                      <a:r>
                        <a:rPr lang="en" sz="1000">
                          <a:solidFill>
                            <a:schemeClr val="accent1"/>
                          </a:solidFill>
                          <a:latin typeface="Open Sans"/>
                          <a:ea typeface="Open Sans"/>
                          <a:cs typeface="Open Sans"/>
                          <a:sym typeface="Open Sans"/>
                        </a:rPr>
                        <a:t> </a:t>
                      </a:r>
                      <a:r>
                        <a:rPr lang="en" sz="1000">
                          <a:solidFill>
                            <a:srgbClr val="666666"/>
                          </a:solidFill>
                          <a:latin typeface="Open Sans"/>
                          <a:ea typeface="Open Sans"/>
                          <a:cs typeface="Open Sans"/>
                          <a:sym typeface="Open Sans"/>
                        </a:rPr>
                        <a:t>and </a:t>
                      </a:r>
                      <a:r>
                        <a:rPr lang="en" sz="1000" u="sng">
                          <a:solidFill>
                            <a:schemeClr val="accent1"/>
                          </a:solidFill>
                          <a:latin typeface="Open Sans"/>
                          <a:ea typeface="Open Sans"/>
                          <a:cs typeface="Open Sans"/>
                          <a:sym typeface="Open Sans"/>
                          <a:hlinkClick r:id="rId5"/>
                        </a:rPr>
                        <a:t>Cracking the Coding Interview</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6"/>
                        </a:rPr>
                        <a:t>Five Essential Phone Screen Questions by Steve Yegge</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7"/>
                        </a:rPr>
                        <a:t>Google+ Technical Interview Coaching Session</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8"/>
                        </a:rPr>
                        <a:t>TopCoder Tutorials</a:t>
                      </a:r>
                    </a:p>
                    <a:p>
                      <a:pPr lvl="0" rtl="0">
                        <a:lnSpc>
                          <a:spcPct val="115000"/>
                        </a:lnSpc>
                        <a:spcBef>
                          <a:spcPts val="0"/>
                        </a:spcBef>
                        <a:buNone/>
                      </a:pPr>
                      <a:r>
                        <a:t/>
                      </a:r>
                      <a:endParaRPr sz="600">
                        <a:solidFill>
                          <a:srgbClr val="666666"/>
                        </a:solidFill>
                        <a:latin typeface="Open Sans"/>
                        <a:ea typeface="Open Sans"/>
                        <a:cs typeface="Open Sans"/>
                        <a:sym typeface="Open Sans"/>
                      </a:endParaRPr>
                    </a:p>
                    <a:p>
                      <a:pPr lvl="0" rtl="0">
                        <a:lnSpc>
                          <a:spcPct val="115000"/>
                        </a:lnSpc>
                        <a:spcBef>
                          <a:spcPts val="0"/>
                        </a:spcBef>
                        <a:buNone/>
                      </a:pPr>
                      <a:r>
                        <a:rPr b="1" lang="en" sz="1100">
                          <a:solidFill>
                            <a:srgbClr val="666666"/>
                          </a:solidFill>
                          <a:latin typeface="Open Sans"/>
                          <a:ea typeface="Open Sans"/>
                          <a:cs typeface="Open Sans"/>
                          <a:sym typeface="Open Sans"/>
                        </a:rPr>
                        <a:t>For Underclassmen</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9"/>
                        </a:rPr>
                        <a:t>Guide for Technical Development</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10"/>
                        </a:rPr>
                        <a:t>How to Get Hired - What CS students need to know</a:t>
                      </a:r>
                    </a:p>
                    <a:p>
                      <a:pPr lvl="0" rtl="0">
                        <a:lnSpc>
                          <a:spcPct val="115000"/>
                        </a:lnSpc>
                        <a:spcBef>
                          <a:spcPts val="0"/>
                        </a:spcBef>
                        <a:buNone/>
                      </a:pPr>
                      <a:r>
                        <a:t/>
                      </a:r>
                      <a:endParaRPr b="1" sz="600">
                        <a:solidFill>
                          <a:srgbClr val="1155CC"/>
                        </a:solidFill>
                        <a:latin typeface="Open Sans"/>
                        <a:ea typeface="Open Sans"/>
                        <a:cs typeface="Open Sans"/>
                        <a:sym typeface="Open Sans"/>
                      </a:endParaRPr>
                    </a:p>
                    <a:p>
                      <a:pPr lvl="0" rtl="0">
                        <a:lnSpc>
                          <a:spcPct val="115000"/>
                        </a:lnSpc>
                        <a:spcBef>
                          <a:spcPts val="0"/>
                        </a:spcBef>
                        <a:buNone/>
                      </a:pPr>
                      <a:r>
                        <a:rPr b="1" lang="en" sz="1100">
                          <a:solidFill>
                            <a:srgbClr val="666666"/>
                          </a:solidFill>
                          <a:latin typeface="Open Sans"/>
                          <a:ea typeface="Open Sans"/>
                          <a:cs typeface="Open Sans"/>
                          <a:sym typeface="Open Sans"/>
                        </a:rPr>
                        <a:t>Books </a:t>
                      </a:r>
                    </a:p>
                    <a:p>
                      <a:pPr lvl="0" marR="63500" rtl="0">
                        <a:lnSpc>
                          <a:spcPct val="115000"/>
                        </a:lnSpc>
                        <a:spcBef>
                          <a:spcPts val="0"/>
                        </a:spcBef>
                        <a:buNone/>
                      </a:pPr>
                      <a:r>
                        <a:rPr lang="en" sz="1000" u="sng">
                          <a:solidFill>
                            <a:schemeClr val="accent1"/>
                          </a:solidFill>
                          <a:latin typeface="Open Sans"/>
                          <a:ea typeface="Open Sans"/>
                          <a:cs typeface="Open Sans"/>
                          <a:sym typeface="Open Sans"/>
                          <a:hlinkClick r:id="rId11"/>
                        </a:rPr>
                        <a:t>Programming Interviews Exposed: Secrets to Landing Your Next Job</a:t>
                      </a:r>
                    </a:p>
                    <a:p>
                      <a:pPr lvl="0" marR="63500" rtl="0">
                        <a:lnSpc>
                          <a:spcPct val="115000"/>
                        </a:lnSpc>
                        <a:spcBef>
                          <a:spcPts val="0"/>
                        </a:spcBef>
                        <a:buNone/>
                      </a:pPr>
                      <a:r>
                        <a:rPr lang="en" sz="1000" u="sng">
                          <a:solidFill>
                            <a:schemeClr val="accent1"/>
                          </a:solidFill>
                          <a:latin typeface="Open Sans"/>
                          <a:ea typeface="Open Sans"/>
                          <a:cs typeface="Open Sans"/>
                          <a:sym typeface="Open Sans"/>
                          <a:hlinkClick r:id="rId12"/>
                        </a:rPr>
                        <a:t>Programming Pearls </a:t>
                      </a:r>
                    </a:p>
                    <a:p>
                      <a:pPr lvl="0" marR="63500" rtl="0">
                        <a:lnSpc>
                          <a:spcPct val="115000"/>
                        </a:lnSpc>
                        <a:spcBef>
                          <a:spcPts val="0"/>
                        </a:spcBef>
                        <a:buNone/>
                      </a:pPr>
                      <a:r>
                        <a:rPr lang="en" sz="1000" u="sng">
                          <a:solidFill>
                            <a:schemeClr val="accent1"/>
                          </a:solidFill>
                          <a:latin typeface="Open Sans"/>
                          <a:ea typeface="Open Sans"/>
                          <a:cs typeface="Open Sans"/>
                          <a:sym typeface="Open Sans"/>
                          <a:hlinkClick r:id="rId13"/>
                        </a:rPr>
                        <a:t>Introduction to Algorithms </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14"/>
                        </a:rPr>
                        <a:t>Programming Interviews Exposed; Secrets to Landing your Next Job</a:t>
                      </a:r>
                    </a:p>
                  </a:txBody>
                  <a:tcPr marT="137150" marB="137150" marR="137150" marL="137150">
                    <a:lnL cap="flat" cmpd="sng">
                      <a:solidFill>
                        <a:srgbClr val="CCCCCC"/>
                      </a:solidFill>
                      <a:prstDash val="dash"/>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tcPr>
                </a:tc>
                <a:tc>
                  <a:txBody>
                    <a:bodyPr>
                      <a:noAutofit/>
                    </a:bodyPr>
                    <a:lstStyle/>
                    <a:p>
                      <a:pPr lvl="0" marR="63500" rtl="0">
                        <a:lnSpc>
                          <a:spcPct val="115000"/>
                        </a:lnSpc>
                        <a:spcBef>
                          <a:spcPts val="0"/>
                        </a:spcBef>
                        <a:buNone/>
                      </a:pPr>
                      <a:r>
                        <a:rPr b="1" lang="en" sz="1100">
                          <a:solidFill>
                            <a:srgbClr val="666666"/>
                          </a:solidFill>
                          <a:latin typeface="Open Sans"/>
                          <a:ea typeface="Open Sans"/>
                          <a:cs typeface="Open Sans"/>
                          <a:sym typeface="Open Sans"/>
                          <a:hlinkClick r:id="rId15"/>
                        </a:rPr>
                        <a:t>Learn about Google products and technologies</a:t>
                      </a:r>
                    </a:p>
                    <a:p>
                      <a:pPr lvl="0" marR="63500" rtl="0">
                        <a:lnSpc>
                          <a:spcPct val="115000"/>
                        </a:lnSpc>
                        <a:spcBef>
                          <a:spcPts val="0"/>
                        </a:spcBef>
                        <a:buNone/>
                      </a:pPr>
                      <a:r>
                        <a:rPr lang="en" sz="1000" u="sng">
                          <a:solidFill>
                            <a:schemeClr val="accent1"/>
                          </a:solidFill>
                          <a:latin typeface="Open Sans"/>
                          <a:ea typeface="Open Sans"/>
                          <a:cs typeface="Open Sans"/>
                          <a:sym typeface="Open Sans"/>
                          <a:hlinkClick r:id="rId16"/>
                        </a:rPr>
                        <a:t>About Google</a:t>
                      </a:r>
                    </a:p>
                    <a:p>
                      <a:pPr lvl="0" marR="63500" rtl="0">
                        <a:lnSpc>
                          <a:spcPct val="115000"/>
                        </a:lnSpc>
                        <a:spcBef>
                          <a:spcPts val="0"/>
                        </a:spcBef>
                        <a:buNone/>
                      </a:pPr>
                      <a:r>
                        <a:rPr lang="en" sz="1000" u="sng">
                          <a:solidFill>
                            <a:schemeClr val="accent1"/>
                          </a:solidFill>
                          <a:latin typeface="Open Sans"/>
                          <a:ea typeface="Open Sans"/>
                          <a:cs typeface="Open Sans"/>
                          <a:sym typeface="Open Sans"/>
                          <a:hlinkClick r:id="rId17"/>
                        </a:rPr>
                        <a:t>Google Spanner: Google's Globally-Distributed Database</a:t>
                      </a:r>
                    </a:p>
                    <a:p>
                      <a:pPr lvl="0" marR="63500" rtl="0">
                        <a:lnSpc>
                          <a:spcPct val="115000"/>
                        </a:lnSpc>
                        <a:spcBef>
                          <a:spcPts val="0"/>
                        </a:spcBef>
                        <a:buNone/>
                      </a:pPr>
                      <a:r>
                        <a:rPr lang="en" sz="1000" u="sng">
                          <a:solidFill>
                            <a:schemeClr val="accent1"/>
                          </a:solidFill>
                          <a:latin typeface="Open Sans"/>
                          <a:ea typeface="Open Sans"/>
                          <a:cs typeface="Open Sans"/>
                          <a:sym typeface="Open Sans"/>
                          <a:hlinkClick r:id="rId18"/>
                        </a:rPr>
                        <a:t>Google Chubby</a:t>
                      </a:r>
                      <a:r>
                        <a:rPr lang="en" sz="1000">
                          <a:solidFill>
                            <a:schemeClr val="accent1"/>
                          </a:solidFill>
                          <a:latin typeface="Open Sans"/>
                          <a:ea typeface="Open Sans"/>
                          <a:cs typeface="Open Sans"/>
                          <a:sym typeface="Open Sans"/>
                        </a:rPr>
                        <a:t> </a:t>
                      </a:r>
                    </a:p>
                    <a:p>
                      <a:pPr lvl="0" marR="63500" rtl="0">
                        <a:lnSpc>
                          <a:spcPct val="115000"/>
                        </a:lnSpc>
                        <a:spcBef>
                          <a:spcPts val="0"/>
                        </a:spcBef>
                        <a:buNone/>
                      </a:pPr>
                      <a:r>
                        <a:rPr lang="en" sz="1000" u="sng">
                          <a:solidFill>
                            <a:schemeClr val="accent1"/>
                          </a:solidFill>
                          <a:latin typeface="Open Sans"/>
                          <a:ea typeface="Open Sans"/>
                          <a:cs typeface="Open Sans"/>
                          <a:sym typeface="Open Sans"/>
                          <a:hlinkClick r:id="rId19"/>
                        </a:rPr>
                        <a:t>Industry</a:t>
                      </a:r>
                      <a:r>
                        <a:rPr lang="en" sz="1000" u="sng">
                          <a:solidFill>
                            <a:schemeClr val="accent1"/>
                          </a:solidFill>
                          <a:latin typeface="Open Sans"/>
                          <a:ea typeface="Open Sans"/>
                          <a:cs typeface="Open Sans"/>
                          <a:sym typeface="Open Sans"/>
                          <a:hlinkClick r:id="rId20"/>
                        </a:rPr>
                        <a:t> News: Search Engine Land</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21"/>
                        </a:rPr>
                        <a:t>Google File System</a:t>
                      </a:r>
                      <a:r>
                        <a:rPr lang="en" sz="1000">
                          <a:solidFill>
                            <a:schemeClr val="accent1"/>
                          </a:solidFill>
                          <a:latin typeface="Open Sans"/>
                          <a:ea typeface="Open Sans"/>
                          <a:cs typeface="Open Sans"/>
                          <a:sym typeface="Open Sans"/>
                        </a:rPr>
                        <a:t> </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22"/>
                        </a:rPr>
                        <a:t>Google Bigtable</a:t>
                      </a:r>
                      <a:r>
                        <a:rPr lang="en" sz="1000">
                          <a:solidFill>
                            <a:schemeClr val="accent1"/>
                          </a:solidFill>
                          <a:latin typeface="Open Sans"/>
                          <a:ea typeface="Open Sans"/>
                          <a:cs typeface="Open Sans"/>
                          <a:sym typeface="Open Sans"/>
                        </a:rPr>
                        <a:t> </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23"/>
                        </a:rPr>
                        <a:t>Google MapReduce</a:t>
                      </a:r>
                    </a:p>
                    <a:p>
                      <a:pPr lvl="0" rtl="0">
                        <a:lnSpc>
                          <a:spcPct val="115000"/>
                        </a:lnSpc>
                        <a:spcBef>
                          <a:spcPts val="0"/>
                        </a:spcBef>
                        <a:buNone/>
                      </a:pPr>
                      <a:r>
                        <a:t/>
                      </a:r>
                      <a:endParaRPr sz="600">
                        <a:solidFill>
                          <a:srgbClr val="666666"/>
                        </a:solidFill>
                        <a:latin typeface="Open Sans"/>
                        <a:ea typeface="Open Sans"/>
                        <a:cs typeface="Open Sans"/>
                        <a:sym typeface="Open Sans"/>
                      </a:endParaRPr>
                    </a:p>
                    <a:p>
                      <a:pPr lvl="0" rtl="0">
                        <a:lnSpc>
                          <a:spcPct val="115000"/>
                        </a:lnSpc>
                        <a:spcBef>
                          <a:spcPts val="0"/>
                        </a:spcBef>
                        <a:buNone/>
                      </a:pPr>
                      <a:r>
                        <a:rPr b="1" lang="en" sz="1100">
                          <a:solidFill>
                            <a:srgbClr val="666666"/>
                          </a:solidFill>
                          <a:latin typeface="Open Sans"/>
                          <a:ea typeface="Open Sans"/>
                          <a:cs typeface="Open Sans"/>
                          <a:sym typeface="Open Sans"/>
                        </a:rPr>
                        <a:t>Get some practice!</a:t>
                      </a:r>
                    </a:p>
                    <a:p>
                      <a:pPr lvl="0" rtl="0">
                        <a:lnSpc>
                          <a:spcPct val="115000"/>
                        </a:lnSpc>
                        <a:spcBef>
                          <a:spcPts val="0"/>
                        </a:spcBef>
                        <a:buNone/>
                      </a:pPr>
                      <a:r>
                        <a:rPr lang="en" sz="1000">
                          <a:solidFill>
                            <a:srgbClr val="666666"/>
                          </a:solidFill>
                          <a:latin typeface="Open Sans"/>
                          <a:ea typeface="Open Sans"/>
                          <a:cs typeface="Open Sans"/>
                          <a:sym typeface="Open Sans"/>
                        </a:rPr>
                        <a:t>To practice for your interview, you may want to try: </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24"/>
                        </a:rPr>
                        <a:t>Project Euler</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25"/>
                        </a:rPr>
                        <a:t>ACM-ICPC Live Archive</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26"/>
                        </a:rPr>
                        <a:t>UVa Online Judge</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27"/>
                        </a:rPr>
                        <a:t>UVA Toolkit</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28"/>
                        </a:rPr>
                        <a:t>Programming Challenges</a:t>
                      </a:r>
                      <a:r>
                        <a:rPr lang="en" sz="1000">
                          <a:solidFill>
                            <a:srgbClr val="1155CC"/>
                          </a:solidFill>
                          <a:latin typeface="Open Sans"/>
                          <a:ea typeface="Open Sans"/>
                          <a:cs typeface="Open Sans"/>
                          <a:sym typeface="Open Sans"/>
                        </a:rPr>
                        <a:t> </a:t>
                      </a:r>
                      <a:r>
                        <a:rPr lang="en" sz="1000">
                          <a:solidFill>
                            <a:srgbClr val="666666"/>
                          </a:solidFill>
                          <a:latin typeface="Open Sans"/>
                          <a:ea typeface="Open Sans"/>
                          <a:cs typeface="Open Sans"/>
                          <a:sym typeface="Open Sans"/>
                        </a:rPr>
                        <a:t>(Text with </a:t>
                      </a:r>
                      <a:r>
                        <a:rPr lang="en" sz="1000" u="sng">
                          <a:solidFill>
                            <a:schemeClr val="accent1"/>
                          </a:solidFill>
                          <a:latin typeface="Open Sans"/>
                          <a:ea typeface="Open Sans"/>
                          <a:cs typeface="Open Sans"/>
                          <a:sym typeface="Open Sans"/>
                          <a:hlinkClick r:id="rId29"/>
                        </a:rPr>
                        <a:t>solutions</a:t>
                      </a:r>
                      <a:r>
                        <a:rPr lang="en" sz="1000">
                          <a:solidFill>
                            <a:srgbClr val="666666"/>
                          </a:solidFill>
                          <a:latin typeface="Open Sans"/>
                          <a:ea typeface="Open Sans"/>
                          <a:cs typeface="Open Sans"/>
                          <a:sym typeface="Open Sans"/>
                        </a:rPr>
                        <a:t>)</a:t>
                      </a:r>
                    </a:p>
                    <a:p>
                      <a:pPr lvl="0" rtl="0">
                        <a:lnSpc>
                          <a:spcPct val="115000"/>
                        </a:lnSpc>
                        <a:spcBef>
                          <a:spcPts val="0"/>
                        </a:spcBef>
                        <a:buNone/>
                      </a:pPr>
                      <a:r>
                        <a:t/>
                      </a:r>
                      <a:endParaRPr sz="1000">
                        <a:latin typeface="Open Sans"/>
                        <a:ea typeface="Open Sans"/>
                        <a:cs typeface="Open Sans"/>
                        <a:sym typeface="Open Sans"/>
                      </a:endParaRPr>
                    </a:p>
                  </a:txBody>
                  <a:tcPr marT="137150" marB="137150" marR="137150" marL="137150">
                    <a:lnL cap="flat" cmpd="sng">
                      <a:solidFill>
                        <a:srgbClr val="CCCCCC"/>
                      </a:solidFill>
                      <a:prstDash val="solid"/>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tcPr>
                </a:tc>
              </a:tr>
            </a:tbl>
          </a:graphicData>
        </a:graphic>
      </p:graphicFrame>
      <p:sp>
        <p:nvSpPr>
          <p:cNvPr id="147" name="Shape 147"/>
          <p:cNvSpPr txBox="1"/>
          <p:nvPr/>
        </p:nvSpPr>
        <p:spPr>
          <a:xfrm>
            <a:off x="1518225" y="89700"/>
            <a:ext cx="5515800" cy="246299"/>
          </a:xfrm>
          <a:prstGeom prst="rect">
            <a:avLst/>
          </a:prstGeom>
          <a:noFill/>
          <a:ln>
            <a:noFill/>
          </a:ln>
        </p:spPr>
        <p:txBody>
          <a:bodyPr anchorCtr="0" anchor="ctr" bIns="91425" lIns="91425" rIns="91425" tIns="91425">
            <a:noAutofit/>
          </a:bodyPr>
          <a:lstStyle/>
          <a:p>
            <a:pPr lvl="0" rtl="0">
              <a:spcBef>
                <a:spcPts val="0"/>
              </a:spcBef>
              <a:buNone/>
            </a:pPr>
            <a:r>
              <a:rPr lang="en" sz="1800">
                <a:solidFill>
                  <a:srgbClr val="B7B7B7"/>
                </a:solidFill>
                <a:latin typeface="Open Sans"/>
                <a:ea typeface="Open Sans"/>
                <a:cs typeface="Open Sans"/>
                <a:sym typeface="Open Sans"/>
              </a:rPr>
              <a:t>Extra Prep Resources You Might Find Useful</a:t>
            </a:r>
          </a:p>
        </p:txBody>
      </p:sp>
      <p:cxnSp>
        <p:nvCxnSpPr>
          <p:cNvPr id="148" name="Shape 148"/>
          <p:cNvCxnSpPr/>
          <p:nvPr/>
        </p:nvCxnSpPr>
        <p:spPr>
          <a:xfrm>
            <a:off x="1439082" y="80901"/>
            <a:ext cx="0" cy="272699"/>
          </a:xfrm>
          <a:prstGeom prst="straightConnector1">
            <a:avLst/>
          </a:prstGeom>
          <a:noFill/>
          <a:ln cap="flat" cmpd="sng" w="19050">
            <a:solidFill>
              <a:srgbClr val="B7B7B7"/>
            </a:solidFill>
            <a:prstDash val="solid"/>
            <a:round/>
            <a:headEnd len="lg" w="lg" type="none"/>
            <a:tailEnd len="lg" w="lg" type="none"/>
          </a:ln>
        </p:spPr>
      </p:cxnSp>
      <p:pic>
        <p:nvPicPr>
          <p:cNvPr id="149" name="Shape 149"/>
          <p:cNvPicPr preferRelativeResize="0"/>
          <p:nvPr/>
        </p:nvPicPr>
        <p:blipFill>
          <a:blip r:embed="rId30">
            <a:alphaModFix/>
          </a:blip>
          <a:stretch>
            <a:fillRect/>
          </a:stretch>
        </p:blipFill>
        <p:spPr>
          <a:xfrm>
            <a:off x="7004162" y="4603137"/>
            <a:ext cx="1266825" cy="104775"/>
          </a:xfrm>
          <a:prstGeom prst="rect">
            <a:avLst/>
          </a:prstGeom>
          <a:noFill/>
          <a:ln>
            <a:noFill/>
          </a:ln>
        </p:spPr>
      </p:pic>
      <p:cxnSp>
        <p:nvCxnSpPr>
          <p:cNvPr id="150" name="Shape 150"/>
          <p:cNvCxnSpPr/>
          <p:nvPr/>
        </p:nvCxnSpPr>
        <p:spPr>
          <a:xfrm>
            <a:off x="4798900" y="1224523"/>
            <a:ext cx="0" cy="3006900"/>
          </a:xfrm>
          <a:prstGeom prst="straightConnector1">
            <a:avLst/>
          </a:prstGeom>
          <a:noFill/>
          <a:ln cap="flat" cmpd="sng" w="19050">
            <a:solidFill>
              <a:schemeClr val="lt2"/>
            </a:solidFill>
            <a:prstDash val="dot"/>
            <a:round/>
            <a:headEnd len="lg" w="lg" type="none"/>
            <a:tailEnd len="lg" w="lg" type="none"/>
          </a:ln>
        </p:spPr>
      </p:cxn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punch-google">
  <a:themeElements>
    <a:clrScheme name="Google">
      <a:dk1>
        <a:srgbClr val="333336"/>
      </a:dk1>
      <a:lt1>
        <a:srgbClr val="FFFFFF"/>
      </a:lt1>
      <a:dk2>
        <a:srgbClr val="5F6165"/>
      </a:dk2>
      <a:lt2>
        <a:srgbClr val="9EA0A4"/>
      </a:lt2>
      <a:accent1>
        <a:srgbClr val="3369E8"/>
      </a:accent1>
      <a:accent2>
        <a:srgbClr val="009925"/>
      </a:accent2>
      <a:accent3>
        <a:srgbClr val="EEB211"/>
      </a:accent3>
      <a:accent4>
        <a:srgbClr val="D50F25"/>
      </a:accent4>
      <a:accent5>
        <a:srgbClr val="DBDBDD"/>
      </a:accent5>
      <a:accent6>
        <a:srgbClr val="DBDBDD"/>
      </a:accent6>
      <a:hlink>
        <a:srgbClr val="1368F1"/>
      </a:hlink>
      <a:folHlink>
        <a:srgbClr val="FF14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