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497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0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937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42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20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07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5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94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22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D3E-0DA3-C242-BA4D-5E529AA8D9B1}" type="datetimeFigureOut">
              <a:rPr kumimoji="1" lang="zh-TW" altLang="en-US" smtClean="0"/>
              <a:t>2014/1/12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7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3 </a:t>
            </a:r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個玩家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( Agent )</a:t>
            </a: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每個玩家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5 </a:t>
            </a:r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個骰子</a:t>
            </a:r>
            <a:endParaRPr kumimoji="1" lang="en-US" altLang="zh-TW" dirty="0" smtClean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叫牌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( Yell ):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ex.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上個玩家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“3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5” 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     =&gt; 4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1 ( OK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=&gt; 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6 ( OK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=&gt; 1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6 ( Wrong!!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=&gt; 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4 ( Wrong!! )</a:t>
            </a: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抓牌 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( Catch )</a:t>
            </a:r>
          </a:p>
          <a:p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Special “One”</a:t>
            </a:r>
          </a:p>
          <a:p>
            <a:endParaRPr kumimoji="1" lang="zh-TW" altLang="en-US" dirty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609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Macintosh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>StorySense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 Hsu</dc:creator>
  <cp:lastModifiedBy>Chris Hsu</cp:lastModifiedBy>
  <cp:revision>5</cp:revision>
  <dcterms:created xsi:type="dcterms:W3CDTF">2014-01-12T13:01:33Z</dcterms:created>
  <dcterms:modified xsi:type="dcterms:W3CDTF">2014-01-12T14:43:59Z</dcterms:modified>
</cp:coreProperties>
</file>