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7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TW" smtClean="0"/>
              <a:t> </a:t>
            </a:r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D3E-0DA3-C242-BA4D-5E529AA8D9B1}" type="datetimeFigureOut">
              <a:rPr kumimoji="1" lang="zh-TW" altLang="en-US" smtClean="0"/>
              <a:t>2014/1/13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4667-12A8-784A-A54A-95D8E1603F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497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D3E-0DA3-C242-BA4D-5E529AA8D9B1}" type="datetimeFigureOut">
              <a:rPr kumimoji="1" lang="zh-TW" altLang="en-US" smtClean="0"/>
              <a:t>2014/1/13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4667-12A8-784A-A54A-95D8E1603F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709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D3E-0DA3-C242-BA4D-5E529AA8D9B1}" type="datetimeFigureOut">
              <a:rPr kumimoji="1" lang="zh-TW" altLang="en-US" smtClean="0"/>
              <a:t>2014/1/13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4667-12A8-784A-A54A-95D8E1603F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937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D3E-0DA3-C242-BA4D-5E529AA8D9B1}" type="datetimeFigureOut">
              <a:rPr kumimoji="1" lang="zh-TW" altLang="en-US" smtClean="0"/>
              <a:t>2014/1/13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4667-12A8-784A-A54A-95D8E1603F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43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D3E-0DA3-C242-BA4D-5E529AA8D9B1}" type="datetimeFigureOut">
              <a:rPr kumimoji="1" lang="zh-TW" altLang="en-US" smtClean="0"/>
              <a:t>2014/1/13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4667-12A8-784A-A54A-95D8E1603F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442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D3E-0DA3-C242-BA4D-5E529AA8D9B1}" type="datetimeFigureOut">
              <a:rPr kumimoji="1" lang="zh-TW" altLang="en-US" smtClean="0"/>
              <a:t>2014/1/13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4667-12A8-784A-A54A-95D8E1603F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1201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D3E-0DA3-C242-BA4D-5E529AA8D9B1}" type="datetimeFigureOut">
              <a:rPr kumimoji="1" lang="zh-TW" altLang="en-US" smtClean="0"/>
              <a:t>2014/1/13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4667-12A8-784A-A54A-95D8E1603F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072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D3E-0DA3-C242-BA4D-5E529AA8D9B1}" type="datetimeFigureOut">
              <a:rPr kumimoji="1" lang="zh-TW" altLang="en-US" smtClean="0"/>
              <a:t>2014/1/13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4667-12A8-784A-A54A-95D8E1603F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4958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D3E-0DA3-C242-BA4D-5E529AA8D9B1}" type="datetimeFigureOut">
              <a:rPr kumimoji="1" lang="zh-TW" altLang="en-US" smtClean="0"/>
              <a:t>2014/1/13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4667-12A8-784A-A54A-95D8E1603F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5944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D3E-0DA3-C242-BA4D-5E529AA8D9B1}" type="datetimeFigureOut">
              <a:rPr kumimoji="1" lang="zh-TW" altLang="en-US" smtClean="0"/>
              <a:t>2014/1/13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4667-12A8-784A-A54A-95D8E1603F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4220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D3E-0DA3-C242-BA4D-5E529AA8D9B1}" type="datetimeFigureOut">
              <a:rPr kumimoji="1" lang="zh-TW" altLang="en-US" smtClean="0"/>
              <a:t>2014/1/13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4667-12A8-784A-A54A-95D8E1603F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001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2D3E-0DA3-C242-BA4D-5E529AA8D9B1}" type="datetimeFigureOut">
              <a:rPr kumimoji="1" lang="zh-TW" altLang="en-US" smtClean="0"/>
              <a:t>2014/1/13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24667-12A8-784A-A54A-95D8E1603F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074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661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TW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3 </a:t>
            </a:r>
            <a:r>
              <a:rPr kumimoji="1" lang="zh-TW" altLang="en-US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個玩家</a:t>
            </a:r>
            <a:r>
              <a:rPr kumimoji="1" lang="en-US" altLang="zh-TW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 ( Agent )</a:t>
            </a:r>
          </a:p>
          <a:p>
            <a:r>
              <a:rPr kumimoji="1" lang="zh-TW" altLang="en-US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每個玩家</a:t>
            </a:r>
            <a:r>
              <a:rPr kumimoji="1" lang="en-US" altLang="zh-TW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 5 </a:t>
            </a:r>
            <a:r>
              <a:rPr kumimoji="1" lang="zh-TW" altLang="en-US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個骰子</a:t>
            </a:r>
            <a:endParaRPr kumimoji="1" lang="en-US" altLang="zh-TW" dirty="0" smtClean="0">
              <a:solidFill>
                <a:srgbClr val="632430"/>
              </a:solidFill>
              <a:latin typeface="Apple LiGothic Medium"/>
              <a:ea typeface="Apple LiGothic Medium"/>
              <a:cs typeface="Apple LiGothic Medium"/>
            </a:endParaRPr>
          </a:p>
          <a:p>
            <a:r>
              <a:rPr kumimoji="1" lang="zh-TW" altLang="en-US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叫牌</a:t>
            </a:r>
            <a:r>
              <a:rPr kumimoji="1" lang="en-US" altLang="zh-TW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 ( Yell ):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 </a:t>
            </a:r>
            <a:r>
              <a:rPr kumimoji="1" lang="en-US" altLang="zh-TW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  </a:t>
            </a:r>
            <a:r>
              <a:rPr kumimoji="1" lang="en-US" altLang="zh-TW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ex. </a:t>
            </a:r>
            <a:r>
              <a:rPr kumimoji="1" lang="zh-TW" altLang="en-US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上個玩家</a:t>
            </a:r>
            <a:r>
              <a:rPr kumimoji="1" lang="en-US" altLang="zh-TW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“3 </a:t>
            </a:r>
            <a:r>
              <a:rPr kumimoji="1" lang="zh-TW" altLang="en-US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個</a:t>
            </a:r>
            <a:r>
              <a:rPr kumimoji="1" lang="en-US" altLang="zh-TW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 5” </a:t>
            </a:r>
          </a:p>
          <a:p>
            <a:pPr marL="0" indent="0">
              <a:buNone/>
            </a:pPr>
            <a:r>
              <a:rPr kumimoji="1" lang="en-US" altLang="zh-TW" sz="2400" dirty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 </a:t>
            </a:r>
            <a:r>
              <a:rPr kumimoji="1" lang="en-US" altLang="zh-TW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        =&gt; 4 </a:t>
            </a:r>
            <a:r>
              <a:rPr kumimoji="1" lang="zh-TW" altLang="en-US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個</a:t>
            </a:r>
            <a:r>
              <a:rPr kumimoji="1" lang="en-US" altLang="zh-TW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 1 ( OK )</a:t>
            </a:r>
          </a:p>
          <a:p>
            <a:pPr marL="0" indent="0">
              <a:buNone/>
            </a:pPr>
            <a:r>
              <a:rPr kumimoji="1" lang="en-US" altLang="zh-TW" sz="2400" dirty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	 </a:t>
            </a:r>
            <a:r>
              <a:rPr kumimoji="1" lang="en-US" altLang="zh-TW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   =&gt; 3 </a:t>
            </a:r>
            <a:r>
              <a:rPr kumimoji="1" lang="zh-TW" altLang="en-US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個</a:t>
            </a:r>
            <a:r>
              <a:rPr kumimoji="1" lang="en-US" altLang="zh-TW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 6 ( OK )</a:t>
            </a:r>
          </a:p>
          <a:p>
            <a:pPr marL="0" indent="0">
              <a:buNone/>
            </a:pPr>
            <a:r>
              <a:rPr kumimoji="1" lang="en-US" altLang="zh-TW" sz="2400" dirty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	 </a:t>
            </a:r>
            <a:r>
              <a:rPr kumimoji="1" lang="en-US" altLang="zh-TW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   =&gt; 1 </a:t>
            </a:r>
            <a:r>
              <a:rPr kumimoji="1" lang="zh-TW" altLang="en-US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個</a:t>
            </a:r>
            <a:r>
              <a:rPr kumimoji="1" lang="en-US" altLang="zh-TW" sz="2400" dirty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 </a:t>
            </a:r>
            <a:r>
              <a:rPr kumimoji="1" lang="en-US" altLang="zh-TW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6 ( Wrong!! )</a:t>
            </a:r>
          </a:p>
          <a:p>
            <a:pPr marL="0" indent="0">
              <a:buNone/>
            </a:pPr>
            <a:r>
              <a:rPr kumimoji="1" lang="en-US" altLang="zh-TW" sz="2400" dirty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	 </a:t>
            </a:r>
            <a:r>
              <a:rPr kumimoji="1" lang="en-US" altLang="zh-TW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   =&gt; 3 </a:t>
            </a:r>
            <a:r>
              <a:rPr kumimoji="1" lang="zh-TW" altLang="en-US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個</a:t>
            </a:r>
            <a:r>
              <a:rPr kumimoji="1" lang="en-US" altLang="zh-TW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 4 ( Wrong!! )</a:t>
            </a:r>
          </a:p>
          <a:p>
            <a:r>
              <a:rPr kumimoji="1" lang="zh-TW" altLang="en-US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抓牌 </a:t>
            </a:r>
            <a:r>
              <a:rPr kumimoji="1" lang="en-US" altLang="zh-TW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( Catch )</a:t>
            </a:r>
          </a:p>
          <a:p>
            <a:r>
              <a:rPr kumimoji="1" lang="en-US" altLang="zh-TW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Special “One</a:t>
            </a:r>
            <a:r>
              <a:rPr kumimoji="1" lang="en-US" altLang="zh-TW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”</a:t>
            </a:r>
          </a:p>
          <a:p>
            <a:pPr marL="0" indent="0">
              <a:buNone/>
            </a:pPr>
            <a:r>
              <a:rPr kumimoji="1" lang="en-US" altLang="zh-TW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   </a:t>
            </a:r>
            <a:r>
              <a:rPr kumimoji="1" lang="en-US" altLang="zh-TW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ex. No yell one, </a:t>
            </a:r>
            <a:r>
              <a:rPr kumimoji="1" lang="zh-TW" altLang="en-US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實際</a:t>
            </a:r>
            <a:r>
              <a:rPr kumimoji="1" lang="en-US" altLang="zh-TW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 2 </a:t>
            </a:r>
            <a:r>
              <a:rPr kumimoji="1" lang="zh-TW" altLang="en-US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個</a:t>
            </a:r>
            <a:r>
              <a:rPr kumimoji="1" lang="en-US" altLang="zh-TW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 5, 2 </a:t>
            </a:r>
            <a:r>
              <a:rPr kumimoji="1" lang="zh-TW" altLang="en-US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個</a:t>
            </a:r>
            <a:r>
              <a:rPr kumimoji="1" lang="en-US" altLang="zh-TW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 1, </a:t>
            </a:r>
            <a:r>
              <a:rPr kumimoji="1" lang="zh-TW" altLang="en-US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抓“</a:t>
            </a:r>
            <a:r>
              <a:rPr kumimoji="1" lang="en-US" altLang="zh-TW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3 </a:t>
            </a:r>
            <a:r>
              <a:rPr kumimoji="1" lang="zh-TW" altLang="en-US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個</a:t>
            </a:r>
            <a:r>
              <a:rPr kumimoji="1" lang="en-US" altLang="zh-TW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 5</a:t>
            </a:r>
            <a:r>
              <a:rPr kumimoji="1" lang="zh-TW" altLang="en-US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”</a:t>
            </a:r>
            <a:endParaRPr kumimoji="1" lang="en-US" altLang="zh-TW" sz="2400" dirty="0" smtClean="0">
              <a:solidFill>
                <a:srgbClr val="632430"/>
              </a:solidFill>
              <a:latin typeface="Apple LiGothic Medium"/>
              <a:ea typeface="Apple LiGothic Medium"/>
              <a:cs typeface="Apple LiGothic Medium"/>
            </a:endParaRPr>
          </a:p>
          <a:p>
            <a:pPr marL="0" indent="0">
              <a:buNone/>
            </a:pPr>
            <a:r>
              <a:rPr kumimoji="1" lang="en-US" altLang="zh-TW" sz="2400" dirty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	 </a:t>
            </a:r>
            <a:r>
              <a:rPr kumimoji="1" lang="en-US" altLang="zh-TW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  =&gt; </a:t>
            </a:r>
            <a:r>
              <a:rPr kumimoji="1" lang="zh-TW" altLang="en-US" sz="2400" dirty="0" smtClean="0">
                <a:solidFill>
                  <a:srgbClr val="632430"/>
                </a:solidFill>
                <a:latin typeface="Apple LiGothic Medium"/>
                <a:ea typeface="Apple LiGothic Medium"/>
                <a:cs typeface="Apple LiGothic Medium"/>
              </a:rPr>
              <a:t>被抓的人贏，抓的人輸</a:t>
            </a:r>
            <a:endParaRPr kumimoji="1" lang="en-US" altLang="zh-TW" sz="2400" dirty="0" smtClean="0">
              <a:solidFill>
                <a:srgbClr val="632430"/>
              </a:solidFill>
              <a:latin typeface="Apple LiGothic Medium"/>
              <a:ea typeface="Apple LiGothic Medium"/>
              <a:cs typeface="Apple LiGothic Medium"/>
            </a:endParaRPr>
          </a:p>
          <a:p>
            <a:endParaRPr kumimoji="1" lang="zh-TW" altLang="en-US" dirty="0">
              <a:solidFill>
                <a:srgbClr val="632430"/>
              </a:solidFill>
              <a:latin typeface="Apple LiGothic Medium"/>
              <a:ea typeface="Apple LiGothic Medium"/>
              <a:cs typeface="Apple Li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7609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32</Words>
  <Application>Microsoft Macintosh PowerPoint</Application>
  <PresentationFormat>如螢幕大小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Company>StorySense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Chris Hsu</dc:creator>
  <cp:lastModifiedBy>Chris Hsu</cp:lastModifiedBy>
  <cp:revision>11</cp:revision>
  <dcterms:created xsi:type="dcterms:W3CDTF">2014-01-12T13:01:33Z</dcterms:created>
  <dcterms:modified xsi:type="dcterms:W3CDTF">2014-01-13T05:57:40Z</dcterms:modified>
</cp:coreProperties>
</file>