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37D11-CAC6-D64A-906E-21F47822F9C3}" type="datetimeFigureOut">
              <a:rPr kumimoji="1" lang="zh-TW" altLang="en-US" smtClean="0"/>
              <a:t>13/12/10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2C3DE-B15D-CF4A-84A6-8683D89AA0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4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2C3DE-B15D-CF4A-84A6-8683D89AA05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746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，Alt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張圖片，2 個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張圖片，3 個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51248" y="1643535"/>
            <a:ext cx="3273552" cy="1640541"/>
          </a:xfrm>
        </p:spPr>
        <p:txBody>
          <a:bodyPr/>
          <a:lstStyle/>
          <a:p>
            <a:r>
              <a:rPr kumimoji="1" lang="en-US" altLang="zh-TW" dirty="0" err="1" smtClean="0"/>
              <a:t>PySQL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--</a:t>
            </a:r>
            <a:r>
              <a:rPr kumimoji="1" lang="en-US" altLang="zh-TW" sz="2000" dirty="0" smtClean="0"/>
              <a:t>DBMS HW1--</a:t>
            </a:r>
            <a:endParaRPr kumimoji="1" lang="zh-TW" altLang="en-US" sz="20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Apple LiGothic Medium"/>
                <a:ea typeface="Apple LiGothic Medium"/>
                <a:cs typeface="Apple LiGothic Medium"/>
              </a:rPr>
              <a:t>R00943104 </a:t>
            </a:r>
            <a:r>
              <a:rPr kumimoji="1" lang="zh-TW" altLang="en-US" sz="2800" dirty="0" smtClean="0">
                <a:latin typeface="Apple LiGothic Medium"/>
                <a:ea typeface="Apple LiGothic Medium"/>
                <a:cs typeface="Apple LiGothic Medium"/>
              </a:rPr>
              <a:t>許家豪</a:t>
            </a:r>
            <a:endParaRPr kumimoji="1" lang="zh-TW" altLang="en-US" sz="2800" dirty="0"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237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429000" y="2752725"/>
            <a:ext cx="4946602" cy="4105275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1989, Guido van </a:t>
            </a:r>
            <a:r>
              <a:rPr kumimoji="1" lang="en-US" altLang="zh-TW" sz="2400" b="1" dirty="0" err="1" smtClean="0">
                <a:latin typeface="Helvetica"/>
                <a:ea typeface="Apple LiGothic Medium"/>
                <a:cs typeface="Helvetica"/>
              </a:rPr>
              <a:t>Rossum</a:t>
            </a:r>
            <a:endParaRPr kumimoji="1" lang="en-US" altLang="zh-TW" sz="2400" b="1" dirty="0" smtClean="0">
              <a:latin typeface="Helvetica"/>
              <a:ea typeface="Apple LiGothic Medium"/>
              <a:cs typeface="Helvetica"/>
            </a:endParaRPr>
          </a:p>
          <a:p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There is only one way to do it.</a:t>
            </a:r>
          </a:p>
          <a:p>
            <a:endParaRPr kumimoji="1" lang="zh-TW" altLang="en-US" sz="2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7807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906085" y="2331608"/>
            <a:ext cx="5715000" cy="4105275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Python </a:t>
            </a:r>
            <a:r>
              <a:rPr kumimoji="1" lang="en-US" altLang="zh-TW" sz="2400" b="1" dirty="0" err="1" smtClean="0">
                <a:latin typeface="Helvetica"/>
                <a:ea typeface="Apple LiGothic Medium"/>
                <a:cs typeface="Helvetica"/>
              </a:rPr>
              <a:t>Cmd</a:t>
            </a:r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 Module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CLI -&gt; </a:t>
            </a:r>
            <a:r>
              <a:rPr kumimoji="1" lang="en-US" altLang="zh-TW" sz="2400" b="1" dirty="0" err="1" smtClean="0">
                <a:latin typeface="Helvetica"/>
                <a:cs typeface="Helvetica"/>
              </a:rPr>
              <a:t>Args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 -&gt; Interpreter -&gt; Module 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DB -&gt; Relation -&gt; Table -&gt; Record</a:t>
            </a:r>
            <a:endParaRPr kumimoji="1" lang="zh-TW" altLang="en-US" sz="24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5537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619375" y="2020888"/>
            <a:ext cx="6524625" cy="4105275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smtClean="0">
                <a:latin typeface="Helvetica"/>
                <a:cs typeface="Helvetica"/>
              </a:rPr>
              <a:t>help: show all commands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r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egister: user login account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s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how: show all databases / tables</a:t>
            </a:r>
          </a:p>
          <a:p>
            <a:r>
              <a:rPr kumimoji="1" lang="en-US" altLang="zh-TW" sz="2400" b="1" dirty="0" err="1">
                <a:latin typeface="Helvetica"/>
                <a:cs typeface="Helvetica"/>
              </a:rPr>
              <a:t>h</a:t>
            </a:r>
            <a:r>
              <a:rPr kumimoji="1" lang="en-US" altLang="zh-TW" sz="2400" b="1" dirty="0" err="1" smtClean="0">
                <a:latin typeface="Helvetica"/>
                <a:cs typeface="Helvetica"/>
              </a:rPr>
              <a:t>ist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: see the history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u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se: choose DB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e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xit: exit </a:t>
            </a:r>
            <a:r>
              <a:rPr kumimoji="1" lang="en-US" altLang="zh-TW" sz="2400" b="1" dirty="0" err="1" smtClean="0">
                <a:latin typeface="Helvetica"/>
                <a:cs typeface="Helvetica"/>
              </a:rPr>
              <a:t>PySQL</a:t>
            </a:r>
            <a:endParaRPr kumimoji="1" lang="en-US" altLang="zh-TW" sz="2400" b="1" dirty="0" smtClean="0">
              <a:latin typeface="Helvetica"/>
              <a:cs typeface="Helvetica"/>
            </a:endParaRP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Other command</a:t>
            </a:r>
            <a:r>
              <a:rPr kumimoji="1" lang="en-US" altLang="zh-TW" sz="2400" b="1" dirty="0">
                <a:latin typeface="Helvetica"/>
                <a:cs typeface="Helvetica"/>
              </a:rPr>
              <a:t>: ‘*** Unknown syntax</a:t>
            </a:r>
            <a:r>
              <a:rPr kumimoji="1" lang="en-US" altLang="zh-TW" sz="2400" b="1">
                <a:latin typeface="Helvetica"/>
                <a:cs typeface="Helvetica"/>
              </a:rPr>
              <a:t>: </a:t>
            </a:r>
            <a:r>
              <a:rPr kumimoji="1" lang="en-US" altLang="zh-TW" sz="2400" b="1" smtClean="0">
                <a:latin typeface="Helvetica"/>
                <a:cs typeface="Helvetica"/>
              </a:rPr>
              <a:t>’</a:t>
            </a:r>
            <a:endParaRPr kumimoji="1" lang="en-US" altLang="zh-TW" sz="2400" b="1" dirty="0" smtClean="0">
              <a:latin typeface="Helvetica"/>
              <a:cs typeface="Helvetica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37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2847" y="2020888"/>
            <a:ext cx="7544909" cy="4514987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sz="2400" b="1" dirty="0">
                <a:latin typeface="Helvetica"/>
                <a:cs typeface="Helvetica"/>
              </a:rPr>
              <a:t>l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ogin &amp; logout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define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set: must finish define first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create: table or DB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i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nsert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select: multiple column, spaces, * , &gt;= &amp; &lt;=  are        	   	   supported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delete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update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Upper and Lower case are all supported</a:t>
            </a:r>
          </a:p>
          <a:p>
            <a:endParaRPr kumimoji="1" lang="en-US" altLang="zh-TW" sz="2400" b="1" dirty="0" smtClean="0">
              <a:latin typeface="Helvetica"/>
              <a:cs typeface="Helvetica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86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2847" y="2020888"/>
            <a:ext cx="7544909" cy="4514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800" b="1" dirty="0" smtClean="0"/>
              <a:t>Future Work:</a:t>
            </a:r>
          </a:p>
          <a:p>
            <a:r>
              <a:rPr kumimoji="1" lang="en-US" altLang="zh-TW" sz="2000" b="1" dirty="0" smtClean="0">
                <a:latin typeface="Helvetica"/>
                <a:ea typeface="Apple LiGothic Medium"/>
                <a:cs typeface="Helvetica"/>
              </a:rPr>
              <a:t>UI</a:t>
            </a:r>
          </a:p>
          <a:p>
            <a:r>
              <a:rPr kumimoji="1" lang="en-US" altLang="zh-TW" sz="2000" b="1" dirty="0" smtClean="0">
                <a:latin typeface="Helvetica"/>
                <a:ea typeface="Apple LiGothic Medium"/>
                <a:cs typeface="Helvetica"/>
              </a:rPr>
              <a:t>Select Nest Construct </a:t>
            </a:r>
          </a:p>
          <a:p>
            <a:r>
              <a:rPr kumimoji="1" lang="en-US" altLang="zh-TW" sz="2000" b="1" dirty="0" smtClean="0">
                <a:latin typeface="Helvetica"/>
                <a:ea typeface="Apple LiGothic Medium"/>
                <a:cs typeface="Helvetica"/>
              </a:rPr>
              <a:t>Flow Chart</a:t>
            </a:r>
          </a:p>
          <a:p>
            <a:r>
              <a:rPr kumimoji="1" lang="en-US" altLang="zh-TW" sz="2000" b="1" dirty="0" smtClean="0">
                <a:latin typeface="Helvetica"/>
                <a:ea typeface="Apple LiGothic Medium"/>
                <a:cs typeface="Helvetica"/>
              </a:rPr>
              <a:t>More debug info</a:t>
            </a:r>
          </a:p>
          <a:p>
            <a:pPr marL="0" indent="0">
              <a:buNone/>
            </a:pPr>
            <a:endParaRPr kumimoji="1" lang="zh-TW" altLang="en-US" sz="2000" b="1" dirty="0">
              <a:latin typeface="Helvetica"/>
              <a:ea typeface="Apple LiGothic Medium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5007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士氣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士氣.thmx</Template>
  <TotalTime>319</TotalTime>
  <Words>126</Words>
  <Application>Microsoft Macintosh PowerPoint</Application>
  <PresentationFormat>如螢幕大小 (4:3)</PresentationFormat>
  <Paragraphs>29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士氣</vt:lpstr>
      <vt:lpstr>PySQL --DBMS HW1--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StorySense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PySQL</dc:title>
  <dc:creator>Chris Hsu</dc:creator>
  <cp:lastModifiedBy>Chris Hsu</cp:lastModifiedBy>
  <cp:revision>23</cp:revision>
  <dcterms:created xsi:type="dcterms:W3CDTF">2013-12-10T02:47:12Z</dcterms:created>
  <dcterms:modified xsi:type="dcterms:W3CDTF">2013-12-10T08:07:02Z</dcterms:modified>
</cp:coreProperties>
</file>