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，Alt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張圖片，2 個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圖片，3 個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13/12/10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51248" y="1344751"/>
            <a:ext cx="3273552" cy="1640541"/>
          </a:xfrm>
        </p:spPr>
        <p:txBody>
          <a:bodyPr/>
          <a:lstStyle/>
          <a:p>
            <a:r>
              <a:rPr kumimoji="1" lang="en-US" altLang="zh-TW" dirty="0" err="1" smtClean="0"/>
              <a:t>PySQL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Apple LiGothic Medium"/>
                <a:ea typeface="Apple LiGothic Medium"/>
                <a:cs typeface="Apple LiGothic Medium"/>
              </a:rPr>
              <a:t>R00943104 </a:t>
            </a:r>
            <a:r>
              <a:rPr kumimoji="1" lang="zh-TW" altLang="en-US" sz="2800" dirty="0" smtClean="0">
                <a:latin typeface="Apple LiGothic Medium"/>
                <a:ea typeface="Apple LiGothic Medium"/>
                <a:cs typeface="Apple LiGothic Medium"/>
              </a:rPr>
              <a:t>許家豪</a:t>
            </a:r>
            <a:endParaRPr kumimoji="1" lang="zh-TW" altLang="en-US" sz="2800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237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429000" y="2752725"/>
            <a:ext cx="4946602" cy="410527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1989, Guido van </a:t>
            </a:r>
            <a:r>
              <a:rPr kumimoji="1" lang="en-US" altLang="zh-TW" sz="2400" b="1" dirty="0" err="1" smtClean="0">
                <a:latin typeface="Helvetica"/>
                <a:ea typeface="Apple LiGothic Medium"/>
                <a:cs typeface="Helvetica"/>
              </a:rPr>
              <a:t>Rossum</a:t>
            </a:r>
            <a:endParaRPr kumimoji="1" lang="en-US" altLang="zh-TW" sz="2400" b="1" dirty="0" smtClean="0">
              <a:latin typeface="Helvetica"/>
              <a:ea typeface="Apple LiGothic Medium"/>
              <a:cs typeface="Helvetica"/>
            </a:endParaRPr>
          </a:p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There is only one way to do it.</a:t>
            </a:r>
          </a:p>
          <a:p>
            <a:endParaRPr kumimoji="1" lang="zh-TW" altLang="en-US" sz="2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07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429000" y="2331608"/>
            <a:ext cx="4946602" cy="4105275"/>
          </a:xfrm>
        </p:spPr>
        <p:txBody>
          <a:bodyPr>
            <a:normAutofit/>
          </a:bodyPr>
          <a:lstStyle/>
          <a:p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Python </a:t>
            </a:r>
            <a:r>
              <a:rPr kumimoji="1" lang="en-US" altLang="zh-TW" sz="2400" b="1" dirty="0" err="1" smtClean="0">
                <a:latin typeface="Helvetica"/>
                <a:ea typeface="Apple LiGothic Medium"/>
                <a:cs typeface="Helvetica"/>
              </a:rPr>
              <a:t>Cmd</a:t>
            </a:r>
            <a:r>
              <a:rPr kumimoji="1" lang="en-US" altLang="zh-TW" sz="2400" b="1" dirty="0" smtClean="0">
                <a:latin typeface="Helvetica"/>
                <a:ea typeface="Apple LiGothic Medium"/>
                <a:cs typeface="Helvetica"/>
              </a:rPr>
              <a:t> Module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CLI -&gt; 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Args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 -&gt; Interpreter -&gt; Module </a:t>
            </a:r>
            <a:endParaRPr kumimoji="1" lang="zh-TW" altLang="en-US" sz="24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5537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b="1" dirty="0" smtClean="0">
                <a:latin typeface="Helvetica"/>
                <a:cs typeface="Helvetica"/>
              </a:rPr>
              <a:t>help: all 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args</a:t>
            </a:r>
            <a:endParaRPr kumimoji="1" lang="en-US" altLang="zh-TW" sz="2400" b="1" dirty="0" smtClean="0">
              <a:latin typeface="Helvetica"/>
              <a:cs typeface="Helvetica"/>
            </a:endParaRPr>
          </a:p>
          <a:p>
            <a:r>
              <a:rPr kumimoji="1" lang="en-US" altLang="zh-TW" sz="2400" b="1" dirty="0">
                <a:latin typeface="Helvetica"/>
                <a:cs typeface="Helvetica"/>
              </a:rPr>
              <a:t>r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egister: user login account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s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how: show all databases</a:t>
            </a:r>
          </a:p>
          <a:p>
            <a:r>
              <a:rPr kumimoji="1" lang="en-US" altLang="zh-TW" sz="2400" b="1" dirty="0" err="1">
                <a:latin typeface="Helvetica"/>
                <a:cs typeface="Helvetica"/>
              </a:rPr>
              <a:t>h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ist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: see the history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u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se: choose DB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e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xit: exit </a:t>
            </a:r>
            <a:r>
              <a:rPr kumimoji="1" lang="en-US" altLang="zh-TW" sz="2400" b="1" dirty="0" err="1" smtClean="0">
                <a:latin typeface="Helvetica"/>
                <a:cs typeface="Helvetica"/>
              </a:rPr>
              <a:t>PySQL</a:t>
            </a:r>
            <a:endParaRPr kumimoji="1" lang="en-US" altLang="zh-TW" sz="2400" b="1" dirty="0" smtClean="0">
              <a:latin typeface="Helvetica"/>
              <a:cs typeface="Helvetica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37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62" y="0"/>
            <a:ext cx="6902938" cy="233160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2847" y="2020888"/>
            <a:ext cx="7544909" cy="451498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sz="2400" b="1" dirty="0">
                <a:latin typeface="Helvetica"/>
                <a:cs typeface="Helvetica"/>
              </a:rPr>
              <a:t>l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ogin &amp; logout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define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set: must finish define first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create: table or DB</a:t>
            </a:r>
          </a:p>
          <a:p>
            <a:r>
              <a:rPr kumimoji="1" lang="en-US" altLang="zh-TW" sz="2400" b="1" dirty="0">
                <a:latin typeface="Helvetica"/>
                <a:cs typeface="Helvetica"/>
              </a:rPr>
              <a:t>i</a:t>
            </a:r>
            <a:r>
              <a:rPr kumimoji="1" lang="en-US" altLang="zh-TW" sz="2400" b="1" dirty="0" smtClean="0">
                <a:latin typeface="Helvetica"/>
                <a:cs typeface="Helvetica"/>
              </a:rPr>
              <a:t>nsert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select: multiple column &amp; spaces &amp; *  &amp; &gt;=, &lt;=  are        	 	   supported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delete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update</a:t>
            </a:r>
          </a:p>
          <a:p>
            <a:r>
              <a:rPr kumimoji="1" lang="en-US" altLang="zh-TW" sz="2400" b="1" dirty="0" smtClean="0">
                <a:latin typeface="Helvetica"/>
                <a:cs typeface="Helvetica"/>
              </a:rPr>
              <a:t>Upper and Lower case are all supported</a:t>
            </a:r>
          </a:p>
          <a:p>
            <a:endParaRPr kumimoji="1" lang="en-US" altLang="zh-TW" sz="2400" b="1" dirty="0" smtClean="0">
              <a:latin typeface="Helvetica"/>
              <a:cs typeface="Helvetica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864367"/>
      </p:ext>
    </p:extLst>
  </p:cSld>
  <p:clrMapOvr>
    <a:masterClrMapping/>
  </p:clrMapOvr>
</p:sld>
</file>

<file path=ppt/theme/theme1.xml><?xml version="1.0" encoding="utf-8"?>
<a:theme xmlns:a="http://schemas.openxmlformats.org/drawingml/2006/main" name="士氣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士氣.thmx</Template>
  <TotalTime>115</TotalTime>
  <Words>89</Words>
  <Application>Microsoft Macintosh PowerPoint</Application>
  <PresentationFormat>如螢幕大小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士氣</vt:lpstr>
      <vt:lpstr>PySQL</vt:lpstr>
      <vt:lpstr>PowerPoint 簡報</vt:lpstr>
      <vt:lpstr>PowerPoint 簡報</vt:lpstr>
      <vt:lpstr>PowerPoint 簡報</vt:lpstr>
      <vt:lpstr>PowerPoint 簡報</vt:lpstr>
    </vt:vector>
  </TitlesOfParts>
  <Company>StorySense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PySQL</dc:title>
  <dc:creator>Chris Hsu</dc:creator>
  <cp:lastModifiedBy>Chris Hsu</cp:lastModifiedBy>
  <cp:revision>11</cp:revision>
  <dcterms:created xsi:type="dcterms:W3CDTF">2013-12-10T02:47:12Z</dcterms:created>
  <dcterms:modified xsi:type="dcterms:W3CDTF">2013-12-10T04:42:19Z</dcterms:modified>
</cp:coreProperties>
</file>