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2" r:id="rId7"/>
    <p:sldId id="263" r:id="rId8"/>
    <p:sldId id="264" r:id="rId9"/>
    <p:sldId id="260" r:id="rId10"/>
    <p:sldId id="269" r:id="rId11"/>
    <p:sldId id="265" r:id="rId12"/>
    <p:sldId id="266" r:id="rId13"/>
    <p:sldId id="267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7D11-CAC6-D64A-906E-21F47822F9C3}" type="datetimeFigureOut">
              <a:rPr kumimoji="1" lang="zh-TW" altLang="en-US" smtClean="0"/>
              <a:t>13/12/11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2C3DE-B15D-CF4A-84A6-8683D89AA0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4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2C3DE-B15D-CF4A-84A6-8683D89AA05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74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圖片，2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圖片，3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13/12/11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51248" y="1643535"/>
            <a:ext cx="3273552" cy="1640541"/>
          </a:xfrm>
        </p:spPr>
        <p:txBody>
          <a:bodyPr/>
          <a:lstStyle/>
          <a:p>
            <a:r>
              <a:rPr kumimoji="1" lang="en-US" altLang="zh-TW" dirty="0" err="1" smtClean="0"/>
              <a:t>PySQL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--</a:t>
            </a:r>
            <a:r>
              <a:rPr kumimoji="1" lang="en-US" altLang="zh-TW" sz="2000" dirty="0" smtClean="0"/>
              <a:t>DBMS HW1--</a:t>
            </a:r>
            <a:endParaRPr kumimoji="1" lang="zh-TW" altLang="en-US" sz="20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R00943104 </a:t>
            </a:r>
            <a:r>
              <a:rPr kumimoji="1" lang="zh-TW" altLang="en-US" sz="2800" dirty="0" smtClean="0">
                <a:latin typeface="Apple LiGothic Medium"/>
                <a:ea typeface="Apple LiGothic Medium"/>
                <a:cs typeface="Apple LiGothic Medium"/>
              </a:rPr>
              <a:t>許家豪</a:t>
            </a:r>
            <a:endParaRPr kumimoji="1" lang="zh-TW" altLang="en-US" sz="28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37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58684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set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: must finish define 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first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  <p:pic>
        <p:nvPicPr>
          <p:cNvPr id="3" name="圖片 2" descr="螢幕快照 2013-12-11 下午11.44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61" y="2692400"/>
            <a:ext cx="5315607" cy="863600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1945247" y="4222221"/>
            <a:ext cx="7544909" cy="5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b="1" dirty="0" smtClean="0">
                <a:latin typeface="Helvetica"/>
                <a:cs typeface="Helvetica"/>
              </a:rPr>
              <a:t>Login: user/admin </a:t>
            </a:r>
            <a:endParaRPr kumimoji="1" lang="zh-TW" altLang="en-US" dirty="0"/>
          </a:p>
        </p:txBody>
      </p:sp>
      <p:pic>
        <p:nvPicPr>
          <p:cNvPr id="4" name="圖片 3" descr="螢幕快照 2013-12-11 下午11.51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4" y="4961466"/>
            <a:ext cx="4229100" cy="914400"/>
          </a:xfrm>
          <a:prstGeom prst="rect">
            <a:avLst/>
          </a:prstGeom>
        </p:spPr>
      </p:pic>
      <p:pic>
        <p:nvPicPr>
          <p:cNvPr id="8" name="圖片 7" descr="螢幕快照 2013-12-11 下午11.51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4809066"/>
            <a:ext cx="3327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1736785"/>
            <a:ext cx="7544909" cy="987190"/>
          </a:xfrm>
        </p:spPr>
        <p:txBody>
          <a:bodyPr>
            <a:normAutofit/>
          </a:bodyPr>
          <a:lstStyle/>
          <a:p>
            <a:r>
              <a:rPr kumimoji="1" lang="en-US" altLang="zh-TW" sz="2000" b="1" dirty="0" smtClean="0">
                <a:latin typeface="Helvetica"/>
                <a:cs typeface="Helvetica"/>
              </a:rPr>
              <a:t>select: * , &gt;= &amp; &lt;=  are supported</a:t>
            </a:r>
          </a:p>
        </p:txBody>
      </p:sp>
      <p:pic>
        <p:nvPicPr>
          <p:cNvPr id="3" name="圖片 2" descr="螢幕快照 2013-12-11 上午12.06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32" y="2331608"/>
            <a:ext cx="4286189" cy="4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1669937"/>
            <a:ext cx="7544909" cy="987190"/>
          </a:xfrm>
        </p:spPr>
        <p:txBody>
          <a:bodyPr>
            <a:normAutofit/>
          </a:bodyPr>
          <a:lstStyle/>
          <a:p>
            <a:r>
              <a:rPr kumimoji="1" lang="en-US" altLang="zh-TW" sz="2000" b="1" dirty="0" smtClean="0">
                <a:latin typeface="Helvetica"/>
                <a:cs typeface="Helvetica"/>
              </a:rPr>
              <a:t>select: multiple column</a:t>
            </a:r>
            <a:r>
              <a:rPr kumimoji="1" lang="en-US" altLang="zh-TW" sz="2000" b="1" dirty="0">
                <a:latin typeface="Helvetica"/>
                <a:cs typeface="Helvetica"/>
              </a:rPr>
              <a:t> </a:t>
            </a:r>
            <a:r>
              <a:rPr kumimoji="1" lang="en-US" altLang="zh-TW" sz="2000" b="1" dirty="0" smtClean="0">
                <a:latin typeface="Helvetica"/>
                <a:cs typeface="Helvetica"/>
              </a:rPr>
              <a:t>with random spaces  are supported</a:t>
            </a:r>
          </a:p>
        </p:txBody>
      </p:sp>
      <p:pic>
        <p:nvPicPr>
          <p:cNvPr id="4" name="圖片 3" descr="螢幕快照 2013-12-11 上午12.08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47" y="2331608"/>
            <a:ext cx="72263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1736785"/>
            <a:ext cx="7544909" cy="987190"/>
          </a:xfrm>
        </p:spPr>
        <p:txBody>
          <a:bodyPr>
            <a:normAutofit/>
          </a:bodyPr>
          <a:lstStyle/>
          <a:p>
            <a:r>
              <a:rPr kumimoji="1" lang="en-US" altLang="zh-TW" sz="2000" b="1" dirty="0" smtClean="0">
                <a:latin typeface="Helvetica"/>
                <a:cs typeface="Helvetica"/>
              </a:rPr>
              <a:t>Upper and lower cases all supported</a:t>
            </a:r>
          </a:p>
        </p:txBody>
      </p:sp>
      <p:pic>
        <p:nvPicPr>
          <p:cNvPr id="3" name="圖片 2" descr="螢幕快照 2013-12-11 上午12.1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62" y="2548727"/>
            <a:ext cx="6197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5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4514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800" b="1" dirty="0" smtClean="0"/>
              <a:t>Future Work: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UI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Select Nest Construct </a:t>
            </a:r>
          </a:p>
          <a:p>
            <a:r>
              <a:rPr kumimoji="1" lang="en-US" altLang="zh-TW" sz="2000" b="1" dirty="0" smtClean="0">
                <a:latin typeface="Helvetica"/>
                <a:ea typeface="Apple LiGothic Medium"/>
                <a:cs typeface="Helvetica"/>
              </a:rPr>
              <a:t>More debug info</a:t>
            </a:r>
          </a:p>
          <a:p>
            <a:pPr marL="0" indent="0">
              <a:buNone/>
            </a:pPr>
            <a:endParaRPr kumimoji="1" lang="zh-TW" altLang="en-US" sz="2000" b="1" dirty="0">
              <a:latin typeface="Helvetica"/>
              <a:ea typeface="Apple LiGothic Medium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007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429000" y="2752725"/>
            <a:ext cx="4946602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1989, Guido van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Rossum</a:t>
            </a:r>
            <a:endParaRPr kumimoji="1" lang="en-US" altLang="zh-TW" sz="2400" b="1" dirty="0" smtClean="0">
              <a:latin typeface="Helvetica"/>
              <a:ea typeface="Apple LiGothic Medium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There is only one way to do it.</a:t>
            </a:r>
          </a:p>
          <a:p>
            <a:endParaRPr kumimoji="1" lang="zh-TW" alt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0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06085" y="2331608"/>
            <a:ext cx="5715000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Python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Cmd</a:t>
            </a:r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 Module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CLI -&gt;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Args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 -&gt; Interpreter -&gt; Module 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DB -&gt; Relation -&gt; Table -&gt; Record</a:t>
            </a:r>
            <a:endParaRPr kumimoji="1" lang="zh-TW" altLang="en-US" sz="2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06084" y="1613012"/>
            <a:ext cx="6016521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Python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CmdModule</a:t>
            </a:r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 --- self made CLI</a:t>
            </a:r>
            <a:endParaRPr kumimoji="1" lang="zh-TW" altLang="en-US" sz="2400" b="1" dirty="0">
              <a:latin typeface="Helvetica"/>
              <a:cs typeface="Helvetica"/>
            </a:endParaRPr>
          </a:p>
        </p:txBody>
      </p:sp>
      <p:pic>
        <p:nvPicPr>
          <p:cNvPr id="2" name="圖片 1" descr="螢幕快照 2013-12-11 上午12.1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05" y="2331608"/>
            <a:ext cx="6502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5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19375" y="2020888"/>
            <a:ext cx="6524625" cy="41052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help: show all commands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r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egister: user login account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how: show all databases / tables</a:t>
            </a:r>
          </a:p>
          <a:p>
            <a:r>
              <a:rPr kumimoji="1" lang="en-US" altLang="zh-TW" sz="2400" b="1" dirty="0" err="1">
                <a:latin typeface="Helvetica"/>
                <a:cs typeface="Helvetica"/>
              </a:rPr>
              <a:t>h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ist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: see the history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u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se: choose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e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xit: exit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PySQL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All with error message</a:t>
            </a:r>
          </a:p>
          <a:p>
            <a:pPr marL="0" indent="0">
              <a:buNone/>
            </a:pPr>
            <a:r>
              <a:rPr kumimoji="1" lang="en-US" altLang="zh-TW" sz="2400" b="1" dirty="0" smtClean="0">
                <a:latin typeface="Helvetica"/>
                <a:cs typeface="Helvetica"/>
              </a:rPr>
              <a:t>Ex. Other command</a:t>
            </a:r>
            <a:r>
              <a:rPr kumimoji="1" lang="en-US" altLang="zh-TW" sz="2400" b="1" dirty="0">
                <a:latin typeface="Helvetica"/>
                <a:cs typeface="Helvetica"/>
              </a:rPr>
              <a:t>: ‘*** Unknown syntax: 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’</a:t>
            </a:r>
          </a:p>
          <a:p>
            <a:endParaRPr kumimoji="1" lang="zh-TW" altLang="en-US" dirty="0"/>
          </a:p>
        </p:txBody>
      </p:sp>
      <p:pic>
        <p:nvPicPr>
          <p:cNvPr id="3" name="圖片 2" descr="螢幕快照 2013-12-10 下午4.1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9" y="6030912"/>
            <a:ext cx="4153669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19375" y="2020889"/>
            <a:ext cx="6524625" cy="646112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help: show all commands</a:t>
            </a:r>
          </a:p>
        </p:txBody>
      </p:sp>
      <p:pic>
        <p:nvPicPr>
          <p:cNvPr id="3" name="圖片 2" descr="螢幕快照 2013-12-10 下午4.0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62" y="2844800"/>
            <a:ext cx="6794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7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19375" y="2020889"/>
            <a:ext cx="6524625" cy="646112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err="1" smtClean="0">
                <a:latin typeface="Helvetica"/>
                <a:cs typeface="Helvetica"/>
              </a:rPr>
              <a:t>hist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: see the history</a:t>
            </a:r>
            <a:endParaRPr kumimoji="1" lang="en-US" altLang="zh-TW" sz="2400" b="1" dirty="0">
              <a:latin typeface="Helvetica"/>
              <a:cs typeface="Helvetica"/>
            </a:endParaRPr>
          </a:p>
        </p:txBody>
      </p:sp>
      <p:pic>
        <p:nvPicPr>
          <p:cNvPr id="4" name="圖片 3" descr="螢幕快照 2013-12-10 下午4.0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2667001"/>
            <a:ext cx="3390900" cy="600750"/>
          </a:xfrm>
          <a:prstGeom prst="rect">
            <a:avLst/>
          </a:prstGeom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2619375" y="3586164"/>
            <a:ext cx="6524625" cy="64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b="1" dirty="0">
                <a:latin typeface="Helvetica"/>
                <a:cs typeface="Helvetica"/>
              </a:rPr>
              <a:t>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how :show databases / 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tables / columns</a:t>
            </a:r>
            <a:endParaRPr kumimoji="1" lang="en-US" altLang="zh-TW" sz="2400" b="1" dirty="0">
              <a:latin typeface="Helvetica"/>
              <a:cs typeface="Helvetica"/>
            </a:endParaRPr>
          </a:p>
        </p:txBody>
      </p:sp>
      <p:pic>
        <p:nvPicPr>
          <p:cNvPr id="7" name="圖片 6" descr="螢幕快照 2013-12-10 下午4.1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7" y="4090076"/>
            <a:ext cx="2536800" cy="1421723"/>
          </a:xfrm>
          <a:prstGeom prst="rect">
            <a:avLst/>
          </a:prstGeom>
        </p:spPr>
      </p:pic>
      <p:pic>
        <p:nvPicPr>
          <p:cNvPr id="9" name="圖片 8" descr="螢幕快照 2013-12-10 下午4.11.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72" y="5716014"/>
            <a:ext cx="3342928" cy="1040723"/>
          </a:xfrm>
          <a:prstGeom prst="rect">
            <a:avLst/>
          </a:prstGeom>
        </p:spPr>
      </p:pic>
      <p:pic>
        <p:nvPicPr>
          <p:cNvPr id="3" name="圖片 2" descr="螢幕快照 2013-12-12 上午12.18.0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67" y="4275623"/>
            <a:ext cx="3263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19375" y="2020889"/>
            <a:ext cx="6524625" cy="646112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register: sign up</a:t>
            </a:r>
            <a:endParaRPr kumimoji="1" lang="en-US" altLang="zh-TW" sz="2400" b="1" dirty="0">
              <a:latin typeface="Helvetica"/>
              <a:cs typeface="Helvetica"/>
            </a:endParaRPr>
          </a:p>
        </p:txBody>
      </p:sp>
      <p:pic>
        <p:nvPicPr>
          <p:cNvPr id="3" name="圖片 2" descr="螢幕快照 2013-12-10 下午4.1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49" y="2667000"/>
            <a:ext cx="4683121" cy="1079499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2771775" y="4300539"/>
            <a:ext cx="6524625" cy="64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b="1" dirty="0" smtClean="0">
                <a:latin typeface="Helvetica"/>
                <a:cs typeface="Helvetica"/>
              </a:rPr>
              <a:t>Other Command: ‘Unknown syntax’</a:t>
            </a:r>
            <a:endParaRPr kumimoji="1" lang="en-US" altLang="zh-TW" sz="2400" b="1" dirty="0">
              <a:latin typeface="Helvetica"/>
              <a:cs typeface="Helvetica"/>
            </a:endParaRPr>
          </a:p>
        </p:txBody>
      </p:sp>
      <p:pic>
        <p:nvPicPr>
          <p:cNvPr id="8" name="圖片 7" descr="螢幕快照 2013-12-10 下午4.1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4" y="4857751"/>
            <a:ext cx="3937001" cy="6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6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451498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sz="2400" b="1" dirty="0">
                <a:latin typeface="Helvetica"/>
                <a:cs typeface="Helvetica"/>
              </a:rPr>
              <a:t>l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ogin &amp; logout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define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set: must finish define first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create: table or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i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nsert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select: multiple column, spaces, * , &gt;= &amp; &lt;=  are        	   	   supported =&gt; need picture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delete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Upper and Lower case are all supported =&gt; need picture</a:t>
            </a:r>
          </a:p>
          <a:p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86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士氣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士氣.thmx</Template>
  <TotalTime>412</TotalTime>
  <Words>204</Words>
  <Application>Microsoft Macintosh PowerPoint</Application>
  <PresentationFormat>如螢幕大小 (4:3)</PresentationFormat>
  <Paragraphs>40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士氣</vt:lpstr>
      <vt:lpstr>PySQL --DBMS HW1--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StorySense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PySQL</dc:title>
  <dc:creator>Chris Hsu</dc:creator>
  <cp:lastModifiedBy>Chris Hsu</cp:lastModifiedBy>
  <cp:revision>30</cp:revision>
  <dcterms:created xsi:type="dcterms:W3CDTF">2013-12-10T02:47:12Z</dcterms:created>
  <dcterms:modified xsi:type="dcterms:W3CDTF">2013-12-11T16:19:05Z</dcterms:modified>
</cp:coreProperties>
</file>