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5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2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4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14DD-9F1C-420D-8D9C-77B46E5461D7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67D0-82FD-4A0E-AE02-BF5EA609A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KNN &amp;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0734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季 慧  雷紫薇</a:t>
            </a:r>
            <a:r>
              <a:rPr lang="zh-CN" altLang="en-US" dirty="0"/>
              <a:t> </a:t>
            </a:r>
            <a:r>
              <a:rPr lang="zh-CN" altLang="en-US" dirty="0" smtClean="0"/>
              <a:t> 刘 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-update W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34790" y="1690688"/>
            <a:ext cx="10612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evaluate_gradient</a:t>
            </a:r>
            <a:r>
              <a:rPr lang="en-US" altLang="zh-CN" sz="2400" dirty="0"/>
              <a:t>(self, </a:t>
            </a:r>
            <a:r>
              <a:rPr lang="en-US" altLang="zh-CN" sz="2400" dirty="0" err="1"/>
              <a:t>data_x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data_y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losses = []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randomIndices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random.sample</a:t>
            </a:r>
            <a:r>
              <a:rPr lang="en-US" altLang="zh-CN" sz="2400" dirty="0"/>
              <a:t>(range(</a:t>
            </a:r>
            <a:r>
              <a:rPr lang="en-US" altLang="zh-CN" sz="2400" dirty="0" err="1"/>
              <a:t>data_x.shape</a:t>
            </a:r>
            <a:r>
              <a:rPr lang="en-US" altLang="zh-CN" sz="2400" dirty="0"/>
              <a:t>[0]), </a:t>
            </a:r>
            <a:r>
              <a:rPr lang="en-US" altLang="zh-CN" sz="2400" dirty="0" err="1"/>
              <a:t>data_x.shape</a:t>
            </a:r>
            <a:r>
              <a:rPr lang="en-US" altLang="zh-CN" sz="2400" dirty="0"/>
              <a:t>[0])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data_x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data_x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randomIndices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data_y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data_y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randomIndices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        for index in range(0, </a:t>
            </a:r>
            <a:r>
              <a:rPr lang="en-US" altLang="zh-CN" sz="2400" dirty="0" err="1"/>
              <a:t>data_x.shape</a:t>
            </a:r>
            <a:r>
              <a:rPr lang="en-US" altLang="zh-CN" sz="2400" dirty="0"/>
              <a:t>[0], </a:t>
            </a:r>
            <a:r>
              <a:rPr lang="en-US" altLang="zh-CN" sz="2400" dirty="0" err="1"/>
              <a:t>self.batchSize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x_mini_batch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data_x</a:t>
            </a:r>
            <a:r>
              <a:rPr lang="en-US" altLang="zh-CN" sz="2400" dirty="0"/>
              <a:t>[index: index + </a:t>
            </a:r>
            <a:r>
              <a:rPr lang="en-US" altLang="zh-CN" sz="2400" dirty="0" err="1"/>
              <a:t>self.batchSize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y_mini_batch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data_y</a:t>
            </a:r>
            <a:r>
              <a:rPr lang="en-US" altLang="zh-CN" sz="2400" dirty="0"/>
              <a:t>[index: index + </a:t>
            </a:r>
            <a:r>
              <a:rPr lang="en-US" altLang="zh-CN" sz="2400" dirty="0" err="1"/>
              <a:t>self.batchSize</a:t>
            </a:r>
            <a:r>
              <a:rPr lang="en-US" altLang="zh-CN" sz="2400" dirty="0"/>
              <a:t>]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B0F0"/>
                </a:solidFill>
              </a:rPr>
              <a:t>loss, </a:t>
            </a:r>
            <a:r>
              <a:rPr lang="en-US" altLang="zh-CN" sz="2400" dirty="0" err="1">
                <a:solidFill>
                  <a:srgbClr val="00B0F0"/>
                </a:solidFill>
              </a:rPr>
              <a:t>dW</a:t>
            </a:r>
            <a:r>
              <a:rPr lang="en-US" altLang="zh-CN" sz="2400" dirty="0">
                <a:solidFill>
                  <a:srgbClr val="00B0F0"/>
                </a:solidFill>
              </a:rPr>
              <a:t> = </a:t>
            </a:r>
            <a:r>
              <a:rPr lang="en-US" altLang="zh-CN" sz="2400" dirty="0" err="1">
                <a:solidFill>
                  <a:srgbClr val="00B0F0"/>
                </a:solidFill>
              </a:rPr>
              <a:t>self.compute_loss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x_mini_batch</a:t>
            </a:r>
            <a:r>
              <a:rPr lang="en-US" altLang="zh-CN" sz="2400" dirty="0">
                <a:solidFill>
                  <a:srgbClr val="00B0F0"/>
                </a:solidFill>
              </a:rPr>
              <a:t>, </a:t>
            </a:r>
            <a:r>
              <a:rPr lang="en-US" altLang="zh-CN" sz="2400" dirty="0" err="1">
                <a:solidFill>
                  <a:srgbClr val="00B0F0"/>
                </a:solidFill>
              </a:rPr>
              <a:t>y_mini_batch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self.weights</a:t>
            </a:r>
            <a:r>
              <a:rPr lang="en-US" altLang="zh-CN" sz="2400" dirty="0"/>
              <a:t> -= </a:t>
            </a:r>
            <a:r>
              <a:rPr lang="en-US" altLang="zh-CN" sz="2400" dirty="0" err="1"/>
              <a:t>self.learnRate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</a:t>
            </a:r>
            <a:endParaRPr lang="en-US" altLang="zh-CN" sz="2400" dirty="0"/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losses.append</a:t>
            </a:r>
            <a:r>
              <a:rPr lang="en-US" altLang="zh-CN" sz="2400" dirty="0"/>
              <a:t>(loss)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3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Softmax-acc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" y="1542420"/>
            <a:ext cx="6159555" cy="45914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618" y="4301843"/>
            <a:ext cx="5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-train loss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05" t="1256" r="1422" b="1664"/>
          <a:stretch/>
        </p:blipFill>
        <p:spPr>
          <a:xfrm>
            <a:off x="3170787" y="1690688"/>
            <a:ext cx="58504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182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KNN</a:t>
            </a:r>
            <a:r>
              <a:rPr lang="zh-CN" altLang="en-US" sz="2400" dirty="0"/>
              <a:t>算法的核心思想是如果一个样本在特征空间中的</a:t>
            </a:r>
            <a:r>
              <a:rPr lang="en-US" altLang="zh-CN" sz="2400" dirty="0"/>
              <a:t>k</a:t>
            </a:r>
            <a:r>
              <a:rPr lang="zh-CN" altLang="en-US" sz="2400" dirty="0"/>
              <a:t>个最相邻的样本中的大多数属于某一个类别，则该样本也属于这个类别，并具有这个类别上样本的特性。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20" y="3668401"/>
            <a:ext cx="2685714" cy="22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54" y="3744592"/>
            <a:ext cx="2676190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 module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352" y="1847840"/>
            <a:ext cx="2897746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352" y="4209246"/>
            <a:ext cx="2897746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32610" y="2191208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KNN</a:t>
            </a:r>
            <a:r>
              <a:rPr lang="zh-CN" altLang="en-US" dirty="0" smtClean="0"/>
              <a:t>不需要训练，直接将训练集导入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32609" y="4275615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计算每个测试图片与训练集的欧氏距离，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个最相近的图片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最多数的种类就是该图片的种类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2377225" y="2903908"/>
            <a:ext cx="0" cy="130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Cross-validation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262" y="3570712"/>
            <a:ext cx="10515600" cy="24050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将训练集分为五份，每次取其中一份为验证集，其它四份为训练集，对于每一个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有五次的测试结果表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测试当</a:t>
            </a:r>
            <a:r>
              <a:rPr lang="en-US" altLang="zh-CN" sz="2400" dirty="0" smtClean="0"/>
              <a:t>K=1, 3, 5, 8, 10, 12, 15, 20, 50, 100</a:t>
            </a:r>
            <a:r>
              <a:rPr lang="zh-CN" altLang="en-US" sz="2400" dirty="0" smtClean="0"/>
              <a:t>时的正确率，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取五次训练的平均值最大的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，作为最优的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并返回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1690688"/>
            <a:ext cx="761904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KNN--raw pixels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5" y="1690688"/>
            <a:ext cx="6197103" cy="46782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84" y="3777410"/>
            <a:ext cx="2704762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Hog feature extraction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362164" y="2614411"/>
            <a:ext cx="3863661" cy="1068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</a:t>
            </a:r>
            <a:r>
              <a:rPr lang="en-US" altLang="zh-CN" b="1" dirty="0" smtClean="0"/>
              <a:t>RGB</a:t>
            </a:r>
            <a:r>
              <a:rPr lang="zh-CN" altLang="en-US" b="1" dirty="0" smtClean="0"/>
              <a:t>图像转为灰度图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6362165" y="5059251"/>
            <a:ext cx="3863660" cy="993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b="1" i="0" dirty="0" err="1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scikit</a:t>
            </a:r>
            <a:r>
              <a:rPr lang="en-US" altLang="zh-CN" b="1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-image</a:t>
            </a:r>
            <a:r>
              <a:rPr lang="zh-CN" altLang="en-US" b="1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包提取</a:t>
            </a:r>
            <a:r>
              <a:rPr lang="en-US" altLang="zh-CN" b="1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hog</a:t>
            </a:r>
            <a:r>
              <a:rPr lang="zh-CN" altLang="en-US" b="1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lang="en-US" altLang="zh-CN" b="1" i="0" dirty="0" smtClean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8293995" y="3683356"/>
            <a:ext cx="0" cy="137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2276" y="2291245"/>
            <a:ext cx="5087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方向梯度直方图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Histogram </a:t>
            </a:r>
            <a:r>
              <a:rPr lang="en-US" altLang="zh-CN" dirty="0"/>
              <a:t>of oriented gradient, </a:t>
            </a:r>
            <a:r>
              <a:rPr lang="zh-CN" altLang="en-US" dirty="0"/>
              <a:t>简称 </a:t>
            </a:r>
            <a:r>
              <a:rPr lang="en-US" altLang="zh-CN" dirty="0"/>
              <a:t>HOG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dirty="0"/>
          </a:p>
          <a:p>
            <a:r>
              <a:rPr lang="en-US" altLang="zh-CN" dirty="0"/>
              <a:t>HOG </a:t>
            </a:r>
            <a:r>
              <a:rPr lang="zh-CN" altLang="en-US" dirty="0"/>
              <a:t>的思想是</a:t>
            </a:r>
            <a:r>
              <a:rPr lang="en-US" altLang="zh-CN" dirty="0"/>
              <a:t>, </a:t>
            </a:r>
            <a:r>
              <a:rPr lang="zh-CN" altLang="en-US" dirty="0"/>
              <a:t>在一幅图像中</a:t>
            </a:r>
            <a:r>
              <a:rPr lang="en-US" altLang="zh-CN" dirty="0"/>
              <a:t>, </a:t>
            </a:r>
            <a:r>
              <a:rPr lang="zh-CN" altLang="en-US" b="1" dirty="0"/>
              <a:t>局部目标的表象和形状 </a:t>
            </a:r>
            <a:r>
              <a:rPr lang="en-US" altLang="zh-CN" b="1" dirty="0"/>
              <a:t>(appearance and shape) </a:t>
            </a:r>
            <a:r>
              <a:rPr lang="zh-CN" altLang="en-US" b="1" dirty="0"/>
              <a:t>能够被梯度和边缘的方向密度分布很好的描述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0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KNN--hog feature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18" y="1690688"/>
            <a:ext cx="6222974" cy="46825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305" y="3789098"/>
            <a:ext cx="2714286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-</a:t>
            </a:r>
            <a:r>
              <a:rPr lang="zh-CN" altLang="en-US" dirty="0"/>
              <a:t>损失函数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24" y="1907459"/>
            <a:ext cx="3171429" cy="7333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3192413"/>
            <a:ext cx="8366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batch_size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x.shape</a:t>
            </a:r>
            <a:r>
              <a:rPr lang="en-US" altLang="zh-CN" sz="2400" dirty="0"/>
              <a:t>[0]</a:t>
            </a:r>
          </a:p>
          <a:p>
            <a:r>
              <a:rPr lang="en-US" altLang="zh-CN" sz="2400" dirty="0" smtClean="0"/>
              <a:t>score </a:t>
            </a:r>
            <a:r>
              <a:rPr lang="en-US" altLang="zh-CN" sz="2400" dirty="0"/>
              <a:t>= np.dot(x, </a:t>
            </a:r>
            <a:r>
              <a:rPr lang="en-US" altLang="zh-CN" sz="2400" dirty="0" err="1"/>
              <a:t>self.weights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score </a:t>
            </a:r>
            <a:r>
              <a:rPr lang="en-US" altLang="zh-CN" sz="2400" dirty="0"/>
              <a:t>-= </a:t>
            </a:r>
            <a:r>
              <a:rPr lang="en-US" altLang="zh-CN" sz="2400" dirty="0" err="1"/>
              <a:t>score.max</a:t>
            </a:r>
            <a:r>
              <a:rPr lang="en-US" altLang="zh-CN" sz="2400" dirty="0"/>
              <a:t>()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np.exp</a:t>
            </a:r>
            <a:r>
              <a:rPr lang="en-US" altLang="zh-CN" sz="2400" dirty="0"/>
              <a:t>(score)</a:t>
            </a:r>
          </a:p>
          <a:p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/= </a:t>
            </a:r>
            <a:r>
              <a:rPr lang="en-US" altLang="zh-CN" sz="2400" dirty="0" err="1"/>
              <a:t>softmax.sum</a:t>
            </a:r>
            <a:r>
              <a:rPr lang="en-US" altLang="zh-CN" sz="2400" dirty="0"/>
              <a:t>(axis=1).reshape([-1, 1])</a:t>
            </a:r>
          </a:p>
          <a:p>
            <a:r>
              <a:rPr lang="en-US" altLang="zh-CN" sz="2400" dirty="0" smtClean="0"/>
              <a:t>loss </a:t>
            </a:r>
            <a:r>
              <a:rPr lang="en-US" altLang="zh-CN" sz="2400" dirty="0"/>
              <a:t>= - np.log(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)), y]).sum()</a:t>
            </a:r>
          </a:p>
          <a:p>
            <a:r>
              <a:rPr lang="en-US" altLang="zh-CN" sz="2400" dirty="0" smtClean="0"/>
              <a:t>loss </a:t>
            </a:r>
            <a:r>
              <a:rPr lang="en-US" altLang="zh-CN" sz="2400" dirty="0"/>
              <a:t>/= </a:t>
            </a:r>
            <a:r>
              <a:rPr lang="en-US" altLang="zh-CN" sz="2400" dirty="0" err="1"/>
              <a:t>batch_size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3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dW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50325" y="5034445"/>
            <a:ext cx="689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softmax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)), y] -= 1</a:t>
            </a:r>
          </a:p>
          <a:p>
            <a:r>
              <a:rPr lang="en-US" altLang="zh-CN" sz="2400" dirty="0" err="1" smtClean="0"/>
              <a:t>dW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x.T.dot(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25" y="1690688"/>
            <a:ext cx="3334554" cy="2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351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Office 主题​​</vt:lpstr>
      <vt:lpstr> KNN &amp; softmax</vt:lpstr>
      <vt:lpstr>KNN</vt:lpstr>
      <vt:lpstr>KNN module</vt:lpstr>
      <vt:lpstr>Cross-validation</vt:lpstr>
      <vt:lpstr>KNN--raw pixels</vt:lpstr>
      <vt:lpstr>Hog feature extraction</vt:lpstr>
      <vt:lpstr>KNN--hog feature</vt:lpstr>
      <vt:lpstr>Softmax-损失函数</vt:lpstr>
      <vt:lpstr>Softmax-求dW</vt:lpstr>
      <vt:lpstr>Softmax-update W</vt:lpstr>
      <vt:lpstr>Softmax-acc</vt:lpstr>
      <vt:lpstr>Softmax-train loss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bo Liu</dc:creator>
  <cp:lastModifiedBy>bo Liu</cp:lastModifiedBy>
  <cp:revision>24</cp:revision>
  <dcterms:created xsi:type="dcterms:W3CDTF">2019-03-27T03:14:36Z</dcterms:created>
  <dcterms:modified xsi:type="dcterms:W3CDTF">2019-04-03T06:37:49Z</dcterms:modified>
</cp:coreProperties>
</file>