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81D"/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>
        <p:scale>
          <a:sx n="66" d="100"/>
          <a:sy n="66" d="100"/>
        </p:scale>
        <p:origin x="38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60577-FC3D-49B7-BCFA-6175935E1BCC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A7289-A278-4743-867F-CC3109008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032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funnel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lineClusteredColumnComboChart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funnel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lineClusteredColumnComboChart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funnel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lineClusteredColumnComboChart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lineClusteredColumnComboChart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funnel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859ce5e6-326f-40af-ac9d-430c43200c2b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859ce5e6-326f-40af-ac9d-430c43200c2b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859ce5e6-326f-40af-ac9d-430c43200c2b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859ce5e6-326f-40af-ac9d-430c43200c2b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859ce5e6-326f-40af-ac9d-430c43200c2b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185195" y="2970243"/>
            <a:ext cx="6313488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 Analysis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8/24/2022 1:29:52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8/24/2022 1:00:08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donutChart ,funnel ,clusteredColumnChart ,textbox ,lineChart ,card ,lineChart ,card ,lineChart ,card ,lineClusteredColumnComboChart ,pageNavigator ,shape ,textbox ,textbox ,textbox ,textbox ,textbox ,textbox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donutChart ,funnel ,clusteredColumnChart ,textbox ,lineChart ,card ,lineChart ,card ,lineChart ,card ,lineClusteredColumnComboChart ,shape ,textbox ,textbox ,textbox ,textbox ,textbox ,textbox ,textbox ,pageNavigato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Indian wear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donutChart ,funnel ,clusteredColumnChart ,textbox ,lineChart ,card ,lineChart ,card ,lineChart ,card ,lineClusteredColumnComboChart ,shape ,textbox ,textbox ,textbox ,textbox ,textbox ,textbox ,textbox ,pageNavigato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Western wear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shape ,textbox ,textbox ,textbox ,textbox ,textbox ,textbox ,textbox ,pageNavigator ,card ,lineClusteredColumnComboChart ,clusteredColumnChart ,card ,funnel ,card ,lineChart ,lineChart ,lineChart ,donut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Watches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4A70B1-9179-D1DA-83D6-FDBB4C0A77CE}"/>
              </a:ext>
            </a:extLst>
          </p:cNvPr>
          <p:cNvSpPr txBox="1"/>
          <p:nvPr/>
        </p:nvSpPr>
        <p:spPr>
          <a:xfrm>
            <a:off x="716280" y="447040"/>
            <a:ext cx="4028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Quick Insights From Data</a:t>
            </a:r>
            <a:endParaRPr lang="en-IN" sz="24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0D8A55-83BB-EBFA-71BE-5A260783DD2F}"/>
              </a:ext>
            </a:extLst>
          </p:cNvPr>
          <p:cNvSpPr/>
          <p:nvPr/>
        </p:nvSpPr>
        <p:spPr>
          <a:xfrm>
            <a:off x="802640" y="1280160"/>
            <a:ext cx="6451600" cy="16459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The Watches are the most seen items in the highest price</a:t>
            </a:r>
          </a:p>
          <a:p>
            <a:pPr algn="l"/>
            <a:r>
              <a:rPr lang="en-US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</a:t>
            </a:r>
            <a:r>
              <a:rPr lang="en-US" b="0" i="0" dirty="0"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range of 7500+ Rs. per item.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There is not a single watch in the range of 0-500.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Jewelry is available in all the price ranges</a:t>
            </a:r>
          </a:p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A2FAC01-93C2-C364-B024-118C29CE671F}"/>
              </a:ext>
            </a:extLst>
          </p:cNvPr>
          <p:cNvSpPr/>
          <p:nvPr/>
        </p:nvSpPr>
        <p:spPr>
          <a:xfrm>
            <a:off x="7498080" y="1280159"/>
            <a:ext cx="3891280" cy="503489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   The most sold products are</a:t>
            </a:r>
          </a:p>
          <a:p>
            <a:pPr algn="l"/>
            <a:r>
              <a:rPr lang="en-US" b="0" i="0" dirty="0">
                <a:effectLst/>
                <a:latin typeface="Inter"/>
              </a:rPr>
              <a:t>     western wears in the price range </a:t>
            </a:r>
          </a:p>
          <a:p>
            <a:pPr algn="l"/>
            <a:r>
              <a:rPr lang="en-US" dirty="0">
                <a:latin typeface="Inter"/>
              </a:rPr>
              <a:t>     </a:t>
            </a:r>
            <a:r>
              <a:rPr lang="en-US" b="0" i="0" dirty="0">
                <a:effectLst/>
                <a:latin typeface="Inter"/>
              </a:rPr>
              <a:t>of 500-1000 Rs followed by </a:t>
            </a:r>
          </a:p>
          <a:p>
            <a:pPr algn="l"/>
            <a:r>
              <a:rPr lang="en-US" dirty="0">
                <a:latin typeface="Inter"/>
              </a:rPr>
              <a:t>     </a:t>
            </a:r>
            <a:r>
              <a:rPr lang="en-US" b="0" i="0" dirty="0">
                <a:effectLst/>
                <a:latin typeface="Inter"/>
              </a:rPr>
              <a:t>Indian wears in the same range.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   The Watches in that price range </a:t>
            </a:r>
          </a:p>
          <a:p>
            <a:pPr algn="l"/>
            <a:r>
              <a:rPr lang="en-US" dirty="0">
                <a:latin typeface="Inter"/>
              </a:rPr>
              <a:t>     </a:t>
            </a:r>
            <a:r>
              <a:rPr lang="en-US" b="0" i="0" dirty="0">
                <a:effectLst/>
                <a:latin typeface="Inter"/>
              </a:rPr>
              <a:t>are the least sold and most </a:t>
            </a:r>
          </a:p>
          <a:p>
            <a:pPr algn="l"/>
            <a:r>
              <a:rPr lang="en-US" dirty="0">
                <a:latin typeface="Inter"/>
              </a:rPr>
              <a:t>     </a:t>
            </a:r>
            <a:r>
              <a:rPr lang="en-US" b="0" i="0" dirty="0">
                <a:effectLst/>
                <a:latin typeface="Inter"/>
              </a:rPr>
              <a:t>expensive products.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   The Lingerie and Nightwear in </a:t>
            </a:r>
          </a:p>
          <a:p>
            <a:pPr algn="l"/>
            <a:r>
              <a:rPr lang="en-US" dirty="0">
                <a:latin typeface="Inter"/>
              </a:rPr>
              <a:t>     </a:t>
            </a:r>
            <a:r>
              <a:rPr lang="en-US" b="0" i="0" dirty="0">
                <a:effectLst/>
                <a:latin typeface="Inter"/>
              </a:rPr>
              <a:t>the range of 3500-5000 Rs are  </a:t>
            </a:r>
          </a:p>
          <a:p>
            <a:pPr algn="l"/>
            <a:r>
              <a:rPr lang="en-US" dirty="0">
                <a:latin typeface="Inter"/>
              </a:rPr>
              <a:t>     </a:t>
            </a:r>
            <a:r>
              <a:rPr lang="en-US" b="0" i="0" dirty="0">
                <a:effectLst/>
                <a:latin typeface="Inter"/>
              </a:rPr>
              <a:t>sold rarely.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   western wear and Indian wear </a:t>
            </a:r>
          </a:p>
          <a:p>
            <a:pPr algn="l"/>
            <a:r>
              <a:rPr lang="en-US" b="0" i="0" dirty="0">
                <a:effectLst/>
                <a:latin typeface="Inter"/>
              </a:rPr>
              <a:t>    above the price of 5000 </a:t>
            </a:r>
            <a:r>
              <a:rPr lang="en-US" dirty="0">
                <a:latin typeface="Inter"/>
              </a:rPr>
              <a:t>are</a:t>
            </a:r>
            <a:r>
              <a:rPr lang="en-US" b="0" i="0" dirty="0">
                <a:effectLst/>
                <a:latin typeface="Inter"/>
              </a:rPr>
              <a:t> the </a:t>
            </a:r>
          </a:p>
          <a:p>
            <a:pPr algn="l"/>
            <a:r>
              <a:rPr lang="en-US" dirty="0">
                <a:latin typeface="Inter"/>
              </a:rPr>
              <a:t>    </a:t>
            </a:r>
            <a:r>
              <a:rPr lang="en-US" b="0" i="0" dirty="0">
                <a:effectLst/>
                <a:latin typeface="Inter"/>
              </a:rPr>
              <a:t>least favored products.</a:t>
            </a:r>
          </a:p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A60137-7013-64BC-496B-E1A8B92B2ED9}"/>
              </a:ext>
            </a:extLst>
          </p:cNvPr>
          <p:cNvSpPr/>
          <p:nvPr/>
        </p:nvSpPr>
        <p:spPr>
          <a:xfrm>
            <a:off x="802640" y="3159760"/>
            <a:ext cx="6482080" cy="315529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  The maximum discount offered on the product is Rs. 15750/-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  The top 5 products belong to the </a:t>
            </a:r>
            <a:r>
              <a:rPr lang="en-US" b="0" i="0" dirty="0" err="1">
                <a:effectLst/>
                <a:latin typeface="Inter"/>
              </a:rPr>
              <a:t>swiss</a:t>
            </a:r>
            <a:r>
              <a:rPr lang="en-US" b="0" i="0" dirty="0">
                <a:effectLst/>
                <a:latin typeface="Inter"/>
              </a:rPr>
              <a:t> eagle brand and coach</a:t>
            </a:r>
          </a:p>
          <a:p>
            <a:pPr algn="l"/>
            <a:r>
              <a:rPr lang="en-US" dirty="0">
                <a:latin typeface="Inter"/>
              </a:rPr>
              <a:t>    </a:t>
            </a:r>
            <a:r>
              <a:rPr lang="en-US" b="0" i="0" dirty="0">
                <a:effectLst/>
                <a:latin typeface="Inter"/>
              </a:rPr>
              <a:t>brand.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   All the products are watches and offering discounts from 40% </a:t>
            </a:r>
          </a:p>
          <a:p>
            <a:pPr algn="l"/>
            <a:r>
              <a:rPr lang="en-US" dirty="0">
                <a:latin typeface="Inter"/>
              </a:rPr>
              <a:t>    </a:t>
            </a:r>
            <a:r>
              <a:rPr lang="en-US" b="0" i="0" dirty="0">
                <a:effectLst/>
                <a:latin typeface="Inter"/>
              </a:rPr>
              <a:t>to 70%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   The watches of the Swiss eagle are with lower MRP and yet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   </a:t>
            </a:r>
            <a:r>
              <a:rPr lang="en-US" b="0" i="0" dirty="0">
                <a:effectLst/>
                <a:latin typeface="Inter"/>
              </a:rPr>
              <a:t>offer</a:t>
            </a:r>
          </a:p>
          <a:p>
            <a:pPr algn="l"/>
            <a:r>
              <a:rPr lang="en-US" dirty="0">
                <a:latin typeface="Inter"/>
              </a:rPr>
              <a:t>    </a:t>
            </a:r>
            <a:r>
              <a:rPr lang="en-US" b="0" i="0" dirty="0">
                <a:effectLst/>
                <a:latin typeface="Inter"/>
              </a:rPr>
              <a:t>70% discount hence very reduced actual selling price.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   The watches of coach are expensive and yet offer lesser </a:t>
            </a:r>
          </a:p>
          <a:p>
            <a:pPr algn="l"/>
            <a:r>
              <a:rPr lang="en-US" dirty="0">
                <a:latin typeface="Inter"/>
              </a:rPr>
              <a:t>     </a:t>
            </a:r>
            <a:r>
              <a:rPr lang="en-US" b="0" i="0" dirty="0">
                <a:effectLst/>
                <a:latin typeface="Inter"/>
              </a:rPr>
              <a:t>discount compared to the </a:t>
            </a:r>
            <a:r>
              <a:rPr lang="en-US" b="0" i="0" dirty="0" err="1">
                <a:effectLst/>
                <a:latin typeface="Inter"/>
              </a:rPr>
              <a:t>swiss</a:t>
            </a:r>
            <a:r>
              <a:rPr lang="en-US" b="0" i="0" dirty="0">
                <a:effectLst/>
                <a:latin typeface="Inter"/>
              </a:rPr>
              <a:t> eagle.</a:t>
            </a:r>
          </a:p>
        </p:txBody>
      </p:sp>
    </p:spTree>
    <p:extLst>
      <p:ext uri="{BB962C8B-B14F-4D97-AF65-F5344CB8AC3E}">
        <p14:creationId xmlns:p14="http://schemas.microsoft.com/office/powerpoint/2010/main" val="99889147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646</Words>
  <Application>Microsoft Office PowerPoint</Application>
  <PresentationFormat>Widescreen</PresentationFormat>
  <Paragraphs>274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Inter</vt:lpstr>
      <vt:lpstr>Segoe UI</vt:lpstr>
      <vt:lpstr>Segoe UI Black</vt:lpstr>
      <vt:lpstr>Segoe UI Light</vt:lpstr>
      <vt:lpstr>Segoe UI Semibold</vt:lpstr>
      <vt:lpstr>Custom Design</vt:lpstr>
      <vt:lpstr>Sales Analysis</vt:lpstr>
      <vt:lpstr>Home</vt:lpstr>
      <vt:lpstr>Indian wear</vt:lpstr>
      <vt:lpstr>Western wear</vt:lpstr>
      <vt:lpstr>Watches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sanjay sharma</cp:lastModifiedBy>
  <cp:revision>6</cp:revision>
  <dcterms:created xsi:type="dcterms:W3CDTF">2016-09-04T11:54:55Z</dcterms:created>
  <dcterms:modified xsi:type="dcterms:W3CDTF">2022-08-24T14:34:22Z</dcterms:modified>
</cp:coreProperties>
</file>