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ADEEE-6907-41E3-851B-0E9AA934755D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EFB9-0328-4901-A4E0-00F401B83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4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6 cities in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4 cities in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4a0173-d1ab-43d9-8f01-4481a94b892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f4a0173-d1ab-43d9-8f01-4481a94b892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Yearly 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8/24/2022 3:26:15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8/23/2022 11:22:31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Top 6 cities in sales ,lineChart ,card ,slicer ,textbox ,Category Distribution ,Bottom 4 cities in sales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Yearly Sales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sanjay sharma</cp:lastModifiedBy>
  <cp:revision>5</cp:revision>
  <dcterms:created xsi:type="dcterms:W3CDTF">2016-09-04T11:54:55Z</dcterms:created>
  <dcterms:modified xsi:type="dcterms:W3CDTF">2022-08-24T15:27:49Z</dcterms:modified>
</cp:coreProperties>
</file>