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313" r:id="rId3"/>
    <p:sldId id="261" r:id="rId4"/>
    <p:sldId id="327" r:id="rId5"/>
    <p:sldId id="328" r:id="rId6"/>
    <p:sldId id="329" r:id="rId7"/>
    <p:sldId id="340" r:id="rId8"/>
    <p:sldId id="338" r:id="rId9"/>
    <p:sldId id="339" r:id="rId10"/>
    <p:sldId id="341" r:id="rId11"/>
    <p:sldId id="342" r:id="rId12"/>
    <p:sldId id="314" r:id="rId13"/>
    <p:sldId id="316" r:id="rId14"/>
    <p:sldId id="315" r:id="rId15"/>
    <p:sldId id="317" r:id="rId16"/>
    <p:sldId id="318" r:id="rId17"/>
    <p:sldId id="324" r:id="rId18"/>
    <p:sldId id="337" r:id="rId19"/>
    <p:sldId id="319" r:id="rId20"/>
    <p:sldId id="325" r:id="rId21"/>
    <p:sldId id="326" r:id="rId22"/>
    <p:sldId id="320" r:id="rId23"/>
    <p:sldId id="30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370F1-47AE-4870-9772-AFFE53F553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972A02-346F-46FA-ABA2-D2F6FDB3F9D3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A178804F-34E2-4126-BA6E-C7F9DC63745E}" type="par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F53B1329-0110-4A80-BB68-D83711A890FE}" type="sib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05C3CD9B-357D-4A0A-8005-239A38C00134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thigh </a:t>
          </a:r>
          <a:endParaRPr lang="zh-TW" altLang="en-US" dirty="0"/>
        </a:p>
      </dgm:t>
    </dgm:pt>
    <dgm:pt modelId="{C9179539-0F90-4B6C-97D6-848E28E07DDA}" type="par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D6F3908C-2945-4565-BD58-3D8A28880203}" type="sib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9FE8C0C2-E8C5-489F-B390-EF8432A755F6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shank</a:t>
          </a:r>
          <a:endParaRPr lang="zh-TW" altLang="en-US" dirty="0"/>
        </a:p>
      </dgm:t>
    </dgm:pt>
    <dgm:pt modelId="{376BF162-D1E0-4237-8017-33C7CD5EF89E}" type="par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AD42492B-95DC-4830-858C-887318397AA5}" type="sib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8B90DEC9-B565-4D74-9D13-64C9E907B6AC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shank</a:t>
          </a:r>
          <a:endParaRPr lang="zh-TW" altLang="en-US" dirty="0"/>
        </a:p>
      </dgm:t>
    </dgm:pt>
    <dgm:pt modelId="{2E5A909E-80F4-4FBC-92A3-C171FF078CC9}" type="par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A4D62D03-7E46-4991-8445-07E6A2D19BAE}" type="sib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940DD64F-4CF6-4658-85A1-BB81D198D31E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thigh</a:t>
          </a:r>
          <a:endParaRPr lang="zh-TW" altLang="en-US" dirty="0"/>
        </a:p>
      </dgm:t>
    </dgm:pt>
    <dgm:pt modelId="{59E8425A-1A65-4169-9826-3D501B82684B}" type="sib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2216E0AF-359E-4551-88E0-77AB6374A427}" type="par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E53EF943-A0F1-4379-9F17-898A4F286B6B}" type="pres">
      <dgm:prSet presAssocID="{65F370F1-47AE-4870-9772-AFFE53F553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CC8574F-23B8-4817-B6E6-EFBCE4D15171}" type="pres">
      <dgm:prSet presAssocID="{65F370F1-47AE-4870-9772-AFFE53F553C1}" presName="hierFlow" presStyleCnt="0"/>
      <dgm:spPr/>
    </dgm:pt>
    <dgm:pt modelId="{5F599015-AAAB-4C29-A35D-43FB5436B318}" type="pres">
      <dgm:prSet presAssocID="{65F370F1-47AE-4870-9772-AFFE53F553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ABC191-D90F-4F87-BBEE-CEDF7C225AA3}" type="pres">
      <dgm:prSet presAssocID="{C6972A02-346F-46FA-ABA2-D2F6FDB3F9D3}" presName="Name14" presStyleCnt="0"/>
      <dgm:spPr/>
    </dgm:pt>
    <dgm:pt modelId="{B83548FC-753B-4471-B2DE-246A3F6E9F68}" type="pres">
      <dgm:prSet presAssocID="{C6972A02-346F-46FA-ABA2-D2F6FDB3F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D802E-05F7-4785-8A15-136418A48BBD}" type="pres">
      <dgm:prSet presAssocID="{C6972A02-346F-46FA-ABA2-D2F6FDB3F9D3}" presName="hierChild2" presStyleCnt="0"/>
      <dgm:spPr/>
    </dgm:pt>
    <dgm:pt modelId="{A39B67B6-7DC8-4402-987C-BB2523DF6D88}" type="pres">
      <dgm:prSet presAssocID="{C9179539-0F90-4B6C-97D6-848E28E07DDA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FACA22B3-EF7B-4814-94EC-71FF3A6C3FD8}" type="pres">
      <dgm:prSet presAssocID="{05C3CD9B-357D-4A0A-8005-239A38C00134}" presName="Name21" presStyleCnt="0"/>
      <dgm:spPr/>
    </dgm:pt>
    <dgm:pt modelId="{5463F7D7-5B09-4CD9-88BC-FD63A7DB8A6A}" type="pres">
      <dgm:prSet presAssocID="{05C3CD9B-357D-4A0A-8005-239A38C00134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0A7D7569-1E5E-467A-8530-EAD646DD7565}" type="pres">
      <dgm:prSet presAssocID="{05C3CD9B-357D-4A0A-8005-239A38C00134}" presName="hierChild3" presStyleCnt="0"/>
      <dgm:spPr/>
    </dgm:pt>
    <dgm:pt modelId="{9B0CB059-ADA2-4BA9-8AB8-38AD08F0219A}" type="pres">
      <dgm:prSet presAssocID="{376BF162-D1E0-4237-8017-33C7CD5EF89E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6629FF6B-BE45-4D8C-AFA9-E3E3EABA32EB}" type="pres">
      <dgm:prSet presAssocID="{9FE8C0C2-E8C5-489F-B390-EF8432A755F6}" presName="Name21" presStyleCnt="0"/>
      <dgm:spPr/>
    </dgm:pt>
    <dgm:pt modelId="{B34D8BB0-99E3-4844-881D-166DF045CB7F}" type="pres">
      <dgm:prSet presAssocID="{9FE8C0C2-E8C5-489F-B390-EF8432A755F6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08487F7A-714E-472B-94FA-0366D6F20CB4}" type="pres">
      <dgm:prSet presAssocID="{9FE8C0C2-E8C5-489F-B390-EF8432A755F6}" presName="hierChild3" presStyleCnt="0"/>
      <dgm:spPr/>
    </dgm:pt>
    <dgm:pt modelId="{01CC0182-BC09-4D33-9BFB-0D3A8F1B28E3}" type="pres">
      <dgm:prSet presAssocID="{2216E0AF-359E-4551-88E0-77AB6374A427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23723AA-9374-492B-B530-7ED7BCE2411D}" type="pres">
      <dgm:prSet presAssocID="{940DD64F-4CF6-4658-85A1-BB81D198D31E}" presName="Name21" presStyleCnt="0"/>
      <dgm:spPr/>
    </dgm:pt>
    <dgm:pt modelId="{5F3ACB21-7EE5-4145-9F25-C16090B584F1}" type="pres">
      <dgm:prSet presAssocID="{940DD64F-4CF6-4658-85A1-BB81D198D31E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1F5635CD-DEBE-4329-876E-083AA2C404AD}" type="pres">
      <dgm:prSet presAssocID="{940DD64F-4CF6-4658-85A1-BB81D198D31E}" presName="hierChild3" presStyleCnt="0"/>
      <dgm:spPr/>
    </dgm:pt>
    <dgm:pt modelId="{AF2881C9-179B-4BAF-A267-686775585845}" type="pres">
      <dgm:prSet presAssocID="{2E5A909E-80F4-4FBC-92A3-C171FF078CC9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270C8B49-6D6C-468A-8D36-0A009A3A1CB5}" type="pres">
      <dgm:prSet presAssocID="{8B90DEC9-B565-4D74-9D13-64C9E907B6AC}" presName="Name21" presStyleCnt="0"/>
      <dgm:spPr/>
    </dgm:pt>
    <dgm:pt modelId="{7F2CEAA6-5F50-452F-B371-531171C8A08D}" type="pres">
      <dgm:prSet presAssocID="{8B90DEC9-B565-4D74-9D13-64C9E907B6AC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3A2DF1A3-35F8-4252-9EF2-281CCB9B2D6A}" type="pres">
      <dgm:prSet presAssocID="{8B90DEC9-B565-4D74-9D13-64C9E907B6AC}" presName="hierChild3" presStyleCnt="0"/>
      <dgm:spPr/>
    </dgm:pt>
    <dgm:pt modelId="{5EEA6B7F-46DF-4155-A4D0-437539F0116A}" type="pres">
      <dgm:prSet presAssocID="{65F370F1-47AE-4870-9772-AFFE53F553C1}" presName="bgShapesFlow" presStyleCnt="0"/>
      <dgm:spPr/>
    </dgm:pt>
  </dgm:ptLst>
  <dgm:cxnLst>
    <dgm:cxn modelId="{AA0D7019-8295-4EC3-8ED8-601F89F7F8FB}" type="presOf" srcId="{65F370F1-47AE-4870-9772-AFFE53F553C1}" destId="{E53EF943-A0F1-4379-9F17-898A4F286B6B}" srcOrd="0" destOrd="0" presId="urn:microsoft.com/office/officeart/2005/8/layout/hierarchy6"/>
    <dgm:cxn modelId="{49D8EE17-49AD-41C7-A165-F4DBB5A4DCCF}" type="presOf" srcId="{2216E0AF-359E-4551-88E0-77AB6374A427}" destId="{01CC0182-BC09-4D33-9BFB-0D3A8F1B28E3}" srcOrd="0" destOrd="0" presId="urn:microsoft.com/office/officeart/2005/8/layout/hierarchy6"/>
    <dgm:cxn modelId="{47301AF8-39BB-48F8-8BC2-DD85154E3E1D}" type="presOf" srcId="{C6972A02-346F-46FA-ABA2-D2F6FDB3F9D3}" destId="{B83548FC-753B-4471-B2DE-246A3F6E9F68}" srcOrd="0" destOrd="0" presId="urn:microsoft.com/office/officeart/2005/8/layout/hierarchy6"/>
    <dgm:cxn modelId="{1DDEC432-F279-4ADB-805E-296B943DD813}" type="presOf" srcId="{8B90DEC9-B565-4D74-9D13-64C9E907B6AC}" destId="{7F2CEAA6-5F50-452F-B371-531171C8A08D}" srcOrd="0" destOrd="0" presId="urn:microsoft.com/office/officeart/2005/8/layout/hierarchy6"/>
    <dgm:cxn modelId="{88DA6C98-C46B-4CE9-8915-0689466C749E}" srcId="{C6972A02-346F-46FA-ABA2-D2F6FDB3F9D3}" destId="{940DD64F-4CF6-4658-85A1-BB81D198D31E}" srcOrd="1" destOrd="0" parTransId="{2216E0AF-359E-4551-88E0-77AB6374A427}" sibTransId="{59E8425A-1A65-4169-9826-3D501B82684B}"/>
    <dgm:cxn modelId="{8C161453-9A70-4778-94D4-7532F9A1891D}" type="presOf" srcId="{C9179539-0F90-4B6C-97D6-848E28E07DDA}" destId="{A39B67B6-7DC8-4402-987C-BB2523DF6D88}" srcOrd="0" destOrd="0" presId="urn:microsoft.com/office/officeart/2005/8/layout/hierarchy6"/>
    <dgm:cxn modelId="{FBD3B3C4-A09F-43D5-9024-4ED3A3DB2E43}" srcId="{940DD64F-4CF6-4658-85A1-BB81D198D31E}" destId="{8B90DEC9-B565-4D74-9D13-64C9E907B6AC}" srcOrd="0" destOrd="0" parTransId="{2E5A909E-80F4-4FBC-92A3-C171FF078CC9}" sibTransId="{A4D62D03-7E46-4991-8445-07E6A2D19BAE}"/>
    <dgm:cxn modelId="{0DA8B64B-D4BB-4B82-A429-71A1334489FA}" srcId="{05C3CD9B-357D-4A0A-8005-239A38C00134}" destId="{9FE8C0C2-E8C5-489F-B390-EF8432A755F6}" srcOrd="0" destOrd="0" parTransId="{376BF162-D1E0-4237-8017-33C7CD5EF89E}" sibTransId="{AD42492B-95DC-4830-858C-887318397AA5}"/>
    <dgm:cxn modelId="{A60AB084-1F9E-4565-BA2D-838F1B3561B9}" type="presOf" srcId="{9FE8C0C2-E8C5-489F-B390-EF8432A755F6}" destId="{B34D8BB0-99E3-4844-881D-166DF045CB7F}" srcOrd="0" destOrd="0" presId="urn:microsoft.com/office/officeart/2005/8/layout/hierarchy6"/>
    <dgm:cxn modelId="{50DDA893-81C7-43D5-9CA1-35284BF4BF33}" type="presOf" srcId="{05C3CD9B-357D-4A0A-8005-239A38C00134}" destId="{5463F7D7-5B09-4CD9-88BC-FD63A7DB8A6A}" srcOrd="0" destOrd="0" presId="urn:microsoft.com/office/officeart/2005/8/layout/hierarchy6"/>
    <dgm:cxn modelId="{5B93F3D0-75BD-4F0B-B92A-2C41F5EEEE4C}" srcId="{C6972A02-346F-46FA-ABA2-D2F6FDB3F9D3}" destId="{05C3CD9B-357D-4A0A-8005-239A38C00134}" srcOrd="0" destOrd="0" parTransId="{C9179539-0F90-4B6C-97D6-848E28E07DDA}" sibTransId="{D6F3908C-2945-4565-BD58-3D8A28880203}"/>
    <dgm:cxn modelId="{E7C5EFEF-6048-4838-B8DC-4018DD9930C1}" type="presOf" srcId="{2E5A909E-80F4-4FBC-92A3-C171FF078CC9}" destId="{AF2881C9-179B-4BAF-A267-686775585845}" srcOrd="0" destOrd="0" presId="urn:microsoft.com/office/officeart/2005/8/layout/hierarchy6"/>
    <dgm:cxn modelId="{0470825C-C92B-42C5-B25C-84A81E7380F8}" type="presOf" srcId="{376BF162-D1E0-4237-8017-33C7CD5EF89E}" destId="{9B0CB059-ADA2-4BA9-8AB8-38AD08F0219A}" srcOrd="0" destOrd="0" presId="urn:microsoft.com/office/officeart/2005/8/layout/hierarchy6"/>
    <dgm:cxn modelId="{EA2422AE-A6B9-4338-BD4D-5BAE343AACC1}" type="presOf" srcId="{940DD64F-4CF6-4658-85A1-BB81D198D31E}" destId="{5F3ACB21-7EE5-4145-9F25-C16090B584F1}" srcOrd="0" destOrd="0" presId="urn:microsoft.com/office/officeart/2005/8/layout/hierarchy6"/>
    <dgm:cxn modelId="{C1EEE3EC-E677-4B4F-BC3D-BB7690A52162}" srcId="{65F370F1-47AE-4870-9772-AFFE53F553C1}" destId="{C6972A02-346F-46FA-ABA2-D2F6FDB3F9D3}" srcOrd="0" destOrd="0" parTransId="{A178804F-34E2-4126-BA6E-C7F9DC63745E}" sibTransId="{F53B1329-0110-4A80-BB68-D83711A890FE}"/>
    <dgm:cxn modelId="{9D592C65-471F-4789-8339-B3075DD91586}" type="presParOf" srcId="{E53EF943-A0F1-4379-9F17-898A4F286B6B}" destId="{2CC8574F-23B8-4817-B6E6-EFBCE4D15171}" srcOrd="0" destOrd="0" presId="urn:microsoft.com/office/officeart/2005/8/layout/hierarchy6"/>
    <dgm:cxn modelId="{C936E193-6977-4C6B-9967-188DF02CC324}" type="presParOf" srcId="{2CC8574F-23B8-4817-B6E6-EFBCE4D15171}" destId="{5F599015-AAAB-4C29-A35D-43FB5436B318}" srcOrd="0" destOrd="0" presId="urn:microsoft.com/office/officeart/2005/8/layout/hierarchy6"/>
    <dgm:cxn modelId="{0E7BB4D7-B0CB-4077-B891-285F0FC92356}" type="presParOf" srcId="{5F599015-AAAB-4C29-A35D-43FB5436B318}" destId="{6EABC191-D90F-4F87-BBEE-CEDF7C225AA3}" srcOrd="0" destOrd="0" presId="urn:microsoft.com/office/officeart/2005/8/layout/hierarchy6"/>
    <dgm:cxn modelId="{DC1C352B-8A5F-4BC9-8D09-F5933F14E0AD}" type="presParOf" srcId="{6EABC191-D90F-4F87-BBEE-CEDF7C225AA3}" destId="{B83548FC-753B-4471-B2DE-246A3F6E9F68}" srcOrd="0" destOrd="0" presId="urn:microsoft.com/office/officeart/2005/8/layout/hierarchy6"/>
    <dgm:cxn modelId="{9AB3C7B4-5258-4511-BF19-D2FADD419081}" type="presParOf" srcId="{6EABC191-D90F-4F87-BBEE-CEDF7C225AA3}" destId="{3ABD802E-05F7-4785-8A15-136418A48BBD}" srcOrd="1" destOrd="0" presId="urn:microsoft.com/office/officeart/2005/8/layout/hierarchy6"/>
    <dgm:cxn modelId="{642F5D18-085C-4E89-89FD-DB565839887D}" type="presParOf" srcId="{3ABD802E-05F7-4785-8A15-136418A48BBD}" destId="{A39B67B6-7DC8-4402-987C-BB2523DF6D88}" srcOrd="0" destOrd="0" presId="urn:microsoft.com/office/officeart/2005/8/layout/hierarchy6"/>
    <dgm:cxn modelId="{CAB30A75-61E4-4776-896A-B397D1C9ED9E}" type="presParOf" srcId="{3ABD802E-05F7-4785-8A15-136418A48BBD}" destId="{FACA22B3-EF7B-4814-94EC-71FF3A6C3FD8}" srcOrd="1" destOrd="0" presId="urn:microsoft.com/office/officeart/2005/8/layout/hierarchy6"/>
    <dgm:cxn modelId="{7C10CC6A-C114-4536-B717-9650B3DDE992}" type="presParOf" srcId="{FACA22B3-EF7B-4814-94EC-71FF3A6C3FD8}" destId="{5463F7D7-5B09-4CD9-88BC-FD63A7DB8A6A}" srcOrd="0" destOrd="0" presId="urn:microsoft.com/office/officeart/2005/8/layout/hierarchy6"/>
    <dgm:cxn modelId="{50804AF1-00F9-4860-8655-18021BB06756}" type="presParOf" srcId="{FACA22B3-EF7B-4814-94EC-71FF3A6C3FD8}" destId="{0A7D7569-1E5E-467A-8530-EAD646DD7565}" srcOrd="1" destOrd="0" presId="urn:microsoft.com/office/officeart/2005/8/layout/hierarchy6"/>
    <dgm:cxn modelId="{4BAB4444-534C-434B-AD35-A60E435125F1}" type="presParOf" srcId="{0A7D7569-1E5E-467A-8530-EAD646DD7565}" destId="{9B0CB059-ADA2-4BA9-8AB8-38AD08F0219A}" srcOrd="0" destOrd="0" presId="urn:microsoft.com/office/officeart/2005/8/layout/hierarchy6"/>
    <dgm:cxn modelId="{983E2EA5-D7CC-45E6-B9AC-DA655BC04C56}" type="presParOf" srcId="{0A7D7569-1E5E-467A-8530-EAD646DD7565}" destId="{6629FF6B-BE45-4D8C-AFA9-E3E3EABA32EB}" srcOrd="1" destOrd="0" presId="urn:microsoft.com/office/officeart/2005/8/layout/hierarchy6"/>
    <dgm:cxn modelId="{3E4437E5-0A45-402C-A40E-73E8A528C1E8}" type="presParOf" srcId="{6629FF6B-BE45-4D8C-AFA9-E3E3EABA32EB}" destId="{B34D8BB0-99E3-4844-881D-166DF045CB7F}" srcOrd="0" destOrd="0" presId="urn:microsoft.com/office/officeart/2005/8/layout/hierarchy6"/>
    <dgm:cxn modelId="{BE155D14-CD52-493E-8F92-4D31D5FBA86B}" type="presParOf" srcId="{6629FF6B-BE45-4D8C-AFA9-E3E3EABA32EB}" destId="{08487F7A-714E-472B-94FA-0366D6F20CB4}" srcOrd="1" destOrd="0" presId="urn:microsoft.com/office/officeart/2005/8/layout/hierarchy6"/>
    <dgm:cxn modelId="{E6A38E92-983C-458D-A20A-472C82039645}" type="presParOf" srcId="{3ABD802E-05F7-4785-8A15-136418A48BBD}" destId="{01CC0182-BC09-4D33-9BFB-0D3A8F1B28E3}" srcOrd="2" destOrd="0" presId="urn:microsoft.com/office/officeart/2005/8/layout/hierarchy6"/>
    <dgm:cxn modelId="{901DB89B-D01E-445A-B537-1E3767A417E6}" type="presParOf" srcId="{3ABD802E-05F7-4785-8A15-136418A48BBD}" destId="{423723AA-9374-492B-B530-7ED7BCE2411D}" srcOrd="3" destOrd="0" presId="urn:microsoft.com/office/officeart/2005/8/layout/hierarchy6"/>
    <dgm:cxn modelId="{D3BCA896-48A7-42CD-8EB5-51B027DDAD1E}" type="presParOf" srcId="{423723AA-9374-492B-B530-7ED7BCE2411D}" destId="{5F3ACB21-7EE5-4145-9F25-C16090B584F1}" srcOrd="0" destOrd="0" presId="urn:microsoft.com/office/officeart/2005/8/layout/hierarchy6"/>
    <dgm:cxn modelId="{9343F1FE-4294-4AF2-9529-8470559A28C3}" type="presParOf" srcId="{423723AA-9374-492B-B530-7ED7BCE2411D}" destId="{1F5635CD-DEBE-4329-876E-083AA2C404AD}" srcOrd="1" destOrd="0" presId="urn:microsoft.com/office/officeart/2005/8/layout/hierarchy6"/>
    <dgm:cxn modelId="{627BB00C-6FC6-4453-9D0A-22A9DEC8C458}" type="presParOf" srcId="{1F5635CD-DEBE-4329-876E-083AA2C404AD}" destId="{AF2881C9-179B-4BAF-A267-686775585845}" srcOrd="0" destOrd="0" presId="urn:microsoft.com/office/officeart/2005/8/layout/hierarchy6"/>
    <dgm:cxn modelId="{075C6121-D597-4529-B3BA-62E9C49E10D2}" type="presParOf" srcId="{1F5635CD-DEBE-4329-876E-083AA2C404AD}" destId="{270C8B49-6D6C-468A-8D36-0A009A3A1CB5}" srcOrd="1" destOrd="0" presId="urn:microsoft.com/office/officeart/2005/8/layout/hierarchy6"/>
    <dgm:cxn modelId="{FAB6CB92-1733-4AA7-85DE-E9C4E258DDA7}" type="presParOf" srcId="{270C8B49-6D6C-468A-8D36-0A009A3A1CB5}" destId="{7F2CEAA6-5F50-452F-B371-531171C8A08D}" srcOrd="0" destOrd="0" presId="urn:microsoft.com/office/officeart/2005/8/layout/hierarchy6"/>
    <dgm:cxn modelId="{C58E3427-8089-44C7-B4B1-A6A1959F7EF3}" type="presParOf" srcId="{270C8B49-6D6C-468A-8D36-0A009A3A1CB5}" destId="{3A2DF1A3-35F8-4252-9EF2-281CCB9B2D6A}" srcOrd="1" destOrd="0" presId="urn:microsoft.com/office/officeart/2005/8/layout/hierarchy6"/>
    <dgm:cxn modelId="{6DCD702A-D41E-41A2-9160-A4697C1D28E1}" type="presParOf" srcId="{E53EF943-A0F1-4379-9F17-898A4F286B6B}" destId="{5EEA6B7F-46DF-4155-A4D0-437539F011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370F1-47AE-4870-9772-AFFE53F553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972A02-346F-46FA-ABA2-D2F6FDB3F9D3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A178804F-34E2-4126-BA6E-C7F9DC63745E}" type="par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F53B1329-0110-4A80-BB68-D83711A890FE}" type="sib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05C3CD9B-357D-4A0A-8005-239A38C00134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thigh </a:t>
          </a:r>
          <a:endParaRPr lang="zh-TW" altLang="en-US" dirty="0"/>
        </a:p>
      </dgm:t>
    </dgm:pt>
    <dgm:pt modelId="{C9179539-0F90-4B6C-97D6-848E28E07DDA}" type="par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D6F3908C-2945-4565-BD58-3D8A28880203}" type="sib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9FE8C0C2-E8C5-489F-B390-EF8432A755F6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shank</a:t>
          </a:r>
          <a:endParaRPr lang="zh-TW" altLang="en-US" dirty="0"/>
        </a:p>
      </dgm:t>
    </dgm:pt>
    <dgm:pt modelId="{376BF162-D1E0-4237-8017-33C7CD5EF89E}" type="par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AD42492B-95DC-4830-858C-887318397AA5}" type="sib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8B90DEC9-B565-4D74-9D13-64C9E907B6AC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shank</a:t>
          </a:r>
          <a:endParaRPr lang="zh-TW" altLang="en-US" dirty="0"/>
        </a:p>
      </dgm:t>
    </dgm:pt>
    <dgm:pt modelId="{2E5A909E-80F4-4FBC-92A3-C171FF078CC9}" type="par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A4D62D03-7E46-4991-8445-07E6A2D19BAE}" type="sib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940DD64F-4CF6-4658-85A1-BB81D198D31E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thigh</a:t>
          </a:r>
          <a:endParaRPr lang="zh-TW" altLang="en-US" dirty="0"/>
        </a:p>
      </dgm:t>
    </dgm:pt>
    <dgm:pt modelId="{59E8425A-1A65-4169-9826-3D501B82684B}" type="sib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2216E0AF-359E-4551-88E0-77AB6374A427}" type="par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E53EF943-A0F1-4379-9F17-898A4F286B6B}" type="pres">
      <dgm:prSet presAssocID="{65F370F1-47AE-4870-9772-AFFE53F553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CC8574F-23B8-4817-B6E6-EFBCE4D15171}" type="pres">
      <dgm:prSet presAssocID="{65F370F1-47AE-4870-9772-AFFE53F553C1}" presName="hierFlow" presStyleCnt="0"/>
      <dgm:spPr/>
    </dgm:pt>
    <dgm:pt modelId="{5F599015-AAAB-4C29-A35D-43FB5436B318}" type="pres">
      <dgm:prSet presAssocID="{65F370F1-47AE-4870-9772-AFFE53F553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ABC191-D90F-4F87-BBEE-CEDF7C225AA3}" type="pres">
      <dgm:prSet presAssocID="{C6972A02-346F-46FA-ABA2-D2F6FDB3F9D3}" presName="Name14" presStyleCnt="0"/>
      <dgm:spPr/>
    </dgm:pt>
    <dgm:pt modelId="{B83548FC-753B-4471-B2DE-246A3F6E9F68}" type="pres">
      <dgm:prSet presAssocID="{C6972A02-346F-46FA-ABA2-D2F6FDB3F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D802E-05F7-4785-8A15-136418A48BBD}" type="pres">
      <dgm:prSet presAssocID="{C6972A02-346F-46FA-ABA2-D2F6FDB3F9D3}" presName="hierChild2" presStyleCnt="0"/>
      <dgm:spPr/>
    </dgm:pt>
    <dgm:pt modelId="{A39B67B6-7DC8-4402-987C-BB2523DF6D88}" type="pres">
      <dgm:prSet presAssocID="{C9179539-0F90-4B6C-97D6-848E28E07DDA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FACA22B3-EF7B-4814-94EC-71FF3A6C3FD8}" type="pres">
      <dgm:prSet presAssocID="{05C3CD9B-357D-4A0A-8005-239A38C00134}" presName="Name21" presStyleCnt="0"/>
      <dgm:spPr/>
    </dgm:pt>
    <dgm:pt modelId="{5463F7D7-5B09-4CD9-88BC-FD63A7DB8A6A}" type="pres">
      <dgm:prSet presAssocID="{05C3CD9B-357D-4A0A-8005-239A38C00134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0A7D7569-1E5E-467A-8530-EAD646DD7565}" type="pres">
      <dgm:prSet presAssocID="{05C3CD9B-357D-4A0A-8005-239A38C00134}" presName="hierChild3" presStyleCnt="0"/>
      <dgm:spPr/>
    </dgm:pt>
    <dgm:pt modelId="{9B0CB059-ADA2-4BA9-8AB8-38AD08F0219A}" type="pres">
      <dgm:prSet presAssocID="{376BF162-D1E0-4237-8017-33C7CD5EF89E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6629FF6B-BE45-4D8C-AFA9-E3E3EABA32EB}" type="pres">
      <dgm:prSet presAssocID="{9FE8C0C2-E8C5-489F-B390-EF8432A755F6}" presName="Name21" presStyleCnt="0"/>
      <dgm:spPr/>
    </dgm:pt>
    <dgm:pt modelId="{B34D8BB0-99E3-4844-881D-166DF045CB7F}" type="pres">
      <dgm:prSet presAssocID="{9FE8C0C2-E8C5-489F-B390-EF8432A755F6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08487F7A-714E-472B-94FA-0366D6F20CB4}" type="pres">
      <dgm:prSet presAssocID="{9FE8C0C2-E8C5-489F-B390-EF8432A755F6}" presName="hierChild3" presStyleCnt="0"/>
      <dgm:spPr/>
    </dgm:pt>
    <dgm:pt modelId="{01CC0182-BC09-4D33-9BFB-0D3A8F1B28E3}" type="pres">
      <dgm:prSet presAssocID="{2216E0AF-359E-4551-88E0-77AB6374A427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23723AA-9374-492B-B530-7ED7BCE2411D}" type="pres">
      <dgm:prSet presAssocID="{940DD64F-4CF6-4658-85A1-BB81D198D31E}" presName="Name21" presStyleCnt="0"/>
      <dgm:spPr/>
    </dgm:pt>
    <dgm:pt modelId="{5F3ACB21-7EE5-4145-9F25-C16090B584F1}" type="pres">
      <dgm:prSet presAssocID="{940DD64F-4CF6-4658-85A1-BB81D198D31E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1F5635CD-DEBE-4329-876E-083AA2C404AD}" type="pres">
      <dgm:prSet presAssocID="{940DD64F-4CF6-4658-85A1-BB81D198D31E}" presName="hierChild3" presStyleCnt="0"/>
      <dgm:spPr/>
    </dgm:pt>
    <dgm:pt modelId="{AF2881C9-179B-4BAF-A267-686775585845}" type="pres">
      <dgm:prSet presAssocID="{2E5A909E-80F4-4FBC-92A3-C171FF078CC9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270C8B49-6D6C-468A-8D36-0A009A3A1CB5}" type="pres">
      <dgm:prSet presAssocID="{8B90DEC9-B565-4D74-9D13-64C9E907B6AC}" presName="Name21" presStyleCnt="0"/>
      <dgm:spPr/>
    </dgm:pt>
    <dgm:pt modelId="{7F2CEAA6-5F50-452F-B371-531171C8A08D}" type="pres">
      <dgm:prSet presAssocID="{8B90DEC9-B565-4D74-9D13-64C9E907B6AC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3A2DF1A3-35F8-4252-9EF2-281CCB9B2D6A}" type="pres">
      <dgm:prSet presAssocID="{8B90DEC9-B565-4D74-9D13-64C9E907B6AC}" presName="hierChild3" presStyleCnt="0"/>
      <dgm:spPr/>
    </dgm:pt>
    <dgm:pt modelId="{5EEA6B7F-46DF-4155-A4D0-437539F0116A}" type="pres">
      <dgm:prSet presAssocID="{65F370F1-47AE-4870-9772-AFFE53F553C1}" presName="bgShapesFlow" presStyleCnt="0"/>
      <dgm:spPr/>
    </dgm:pt>
  </dgm:ptLst>
  <dgm:cxnLst>
    <dgm:cxn modelId="{8C161453-9A70-4778-94D4-7532F9A1891D}" type="presOf" srcId="{C9179539-0F90-4B6C-97D6-848E28E07DDA}" destId="{A39B67B6-7DC8-4402-987C-BB2523DF6D88}" srcOrd="0" destOrd="0" presId="urn:microsoft.com/office/officeart/2005/8/layout/hierarchy6"/>
    <dgm:cxn modelId="{C1EEE3EC-E677-4B4F-BC3D-BB7690A52162}" srcId="{65F370F1-47AE-4870-9772-AFFE53F553C1}" destId="{C6972A02-346F-46FA-ABA2-D2F6FDB3F9D3}" srcOrd="0" destOrd="0" parTransId="{A178804F-34E2-4126-BA6E-C7F9DC63745E}" sibTransId="{F53B1329-0110-4A80-BB68-D83711A890FE}"/>
    <dgm:cxn modelId="{FBD3B3C4-A09F-43D5-9024-4ED3A3DB2E43}" srcId="{940DD64F-4CF6-4658-85A1-BB81D198D31E}" destId="{8B90DEC9-B565-4D74-9D13-64C9E907B6AC}" srcOrd="0" destOrd="0" parTransId="{2E5A909E-80F4-4FBC-92A3-C171FF078CC9}" sibTransId="{A4D62D03-7E46-4991-8445-07E6A2D19BAE}"/>
    <dgm:cxn modelId="{EA2422AE-A6B9-4338-BD4D-5BAE343AACC1}" type="presOf" srcId="{940DD64F-4CF6-4658-85A1-BB81D198D31E}" destId="{5F3ACB21-7EE5-4145-9F25-C16090B584F1}" srcOrd="0" destOrd="0" presId="urn:microsoft.com/office/officeart/2005/8/layout/hierarchy6"/>
    <dgm:cxn modelId="{50DDA893-81C7-43D5-9CA1-35284BF4BF33}" type="presOf" srcId="{05C3CD9B-357D-4A0A-8005-239A38C00134}" destId="{5463F7D7-5B09-4CD9-88BC-FD63A7DB8A6A}" srcOrd="0" destOrd="0" presId="urn:microsoft.com/office/officeart/2005/8/layout/hierarchy6"/>
    <dgm:cxn modelId="{5B93F3D0-75BD-4F0B-B92A-2C41F5EEEE4C}" srcId="{C6972A02-346F-46FA-ABA2-D2F6FDB3F9D3}" destId="{05C3CD9B-357D-4A0A-8005-239A38C00134}" srcOrd="0" destOrd="0" parTransId="{C9179539-0F90-4B6C-97D6-848E28E07DDA}" sibTransId="{D6F3908C-2945-4565-BD58-3D8A28880203}"/>
    <dgm:cxn modelId="{1DDEC432-F279-4ADB-805E-296B943DD813}" type="presOf" srcId="{8B90DEC9-B565-4D74-9D13-64C9E907B6AC}" destId="{7F2CEAA6-5F50-452F-B371-531171C8A08D}" srcOrd="0" destOrd="0" presId="urn:microsoft.com/office/officeart/2005/8/layout/hierarchy6"/>
    <dgm:cxn modelId="{0DA8B64B-D4BB-4B82-A429-71A1334489FA}" srcId="{05C3CD9B-357D-4A0A-8005-239A38C00134}" destId="{9FE8C0C2-E8C5-489F-B390-EF8432A755F6}" srcOrd="0" destOrd="0" parTransId="{376BF162-D1E0-4237-8017-33C7CD5EF89E}" sibTransId="{AD42492B-95DC-4830-858C-887318397AA5}"/>
    <dgm:cxn modelId="{88DA6C98-C46B-4CE9-8915-0689466C749E}" srcId="{C6972A02-346F-46FA-ABA2-D2F6FDB3F9D3}" destId="{940DD64F-4CF6-4658-85A1-BB81D198D31E}" srcOrd="1" destOrd="0" parTransId="{2216E0AF-359E-4551-88E0-77AB6374A427}" sibTransId="{59E8425A-1A65-4169-9826-3D501B82684B}"/>
    <dgm:cxn modelId="{0470825C-C92B-42C5-B25C-84A81E7380F8}" type="presOf" srcId="{376BF162-D1E0-4237-8017-33C7CD5EF89E}" destId="{9B0CB059-ADA2-4BA9-8AB8-38AD08F0219A}" srcOrd="0" destOrd="0" presId="urn:microsoft.com/office/officeart/2005/8/layout/hierarchy6"/>
    <dgm:cxn modelId="{E7C5EFEF-6048-4838-B8DC-4018DD9930C1}" type="presOf" srcId="{2E5A909E-80F4-4FBC-92A3-C171FF078CC9}" destId="{AF2881C9-179B-4BAF-A267-686775585845}" srcOrd="0" destOrd="0" presId="urn:microsoft.com/office/officeart/2005/8/layout/hierarchy6"/>
    <dgm:cxn modelId="{47301AF8-39BB-48F8-8BC2-DD85154E3E1D}" type="presOf" srcId="{C6972A02-346F-46FA-ABA2-D2F6FDB3F9D3}" destId="{B83548FC-753B-4471-B2DE-246A3F6E9F68}" srcOrd="0" destOrd="0" presId="urn:microsoft.com/office/officeart/2005/8/layout/hierarchy6"/>
    <dgm:cxn modelId="{A60AB084-1F9E-4565-BA2D-838F1B3561B9}" type="presOf" srcId="{9FE8C0C2-E8C5-489F-B390-EF8432A755F6}" destId="{B34D8BB0-99E3-4844-881D-166DF045CB7F}" srcOrd="0" destOrd="0" presId="urn:microsoft.com/office/officeart/2005/8/layout/hierarchy6"/>
    <dgm:cxn modelId="{AA0D7019-8295-4EC3-8ED8-601F89F7F8FB}" type="presOf" srcId="{65F370F1-47AE-4870-9772-AFFE53F553C1}" destId="{E53EF943-A0F1-4379-9F17-898A4F286B6B}" srcOrd="0" destOrd="0" presId="urn:microsoft.com/office/officeart/2005/8/layout/hierarchy6"/>
    <dgm:cxn modelId="{49D8EE17-49AD-41C7-A165-F4DBB5A4DCCF}" type="presOf" srcId="{2216E0AF-359E-4551-88E0-77AB6374A427}" destId="{01CC0182-BC09-4D33-9BFB-0D3A8F1B28E3}" srcOrd="0" destOrd="0" presId="urn:microsoft.com/office/officeart/2005/8/layout/hierarchy6"/>
    <dgm:cxn modelId="{9D592C65-471F-4789-8339-B3075DD91586}" type="presParOf" srcId="{E53EF943-A0F1-4379-9F17-898A4F286B6B}" destId="{2CC8574F-23B8-4817-B6E6-EFBCE4D15171}" srcOrd="0" destOrd="0" presId="urn:microsoft.com/office/officeart/2005/8/layout/hierarchy6"/>
    <dgm:cxn modelId="{C936E193-6977-4C6B-9967-188DF02CC324}" type="presParOf" srcId="{2CC8574F-23B8-4817-B6E6-EFBCE4D15171}" destId="{5F599015-AAAB-4C29-A35D-43FB5436B318}" srcOrd="0" destOrd="0" presId="urn:microsoft.com/office/officeart/2005/8/layout/hierarchy6"/>
    <dgm:cxn modelId="{0E7BB4D7-B0CB-4077-B891-285F0FC92356}" type="presParOf" srcId="{5F599015-AAAB-4C29-A35D-43FB5436B318}" destId="{6EABC191-D90F-4F87-BBEE-CEDF7C225AA3}" srcOrd="0" destOrd="0" presId="urn:microsoft.com/office/officeart/2005/8/layout/hierarchy6"/>
    <dgm:cxn modelId="{DC1C352B-8A5F-4BC9-8D09-F5933F14E0AD}" type="presParOf" srcId="{6EABC191-D90F-4F87-BBEE-CEDF7C225AA3}" destId="{B83548FC-753B-4471-B2DE-246A3F6E9F68}" srcOrd="0" destOrd="0" presId="urn:microsoft.com/office/officeart/2005/8/layout/hierarchy6"/>
    <dgm:cxn modelId="{9AB3C7B4-5258-4511-BF19-D2FADD419081}" type="presParOf" srcId="{6EABC191-D90F-4F87-BBEE-CEDF7C225AA3}" destId="{3ABD802E-05F7-4785-8A15-136418A48BBD}" srcOrd="1" destOrd="0" presId="urn:microsoft.com/office/officeart/2005/8/layout/hierarchy6"/>
    <dgm:cxn modelId="{642F5D18-085C-4E89-89FD-DB565839887D}" type="presParOf" srcId="{3ABD802E-05F7-4785-8A15-136418A48BBD}" destId="{A39B67B6-7DC8-4402-987C-BB2523DF6D88}" srcOrd="0" destOrd="0" presId="urn:microsoft.com/office/officeart/2005/8/layout/hierarchy6"/>
    <dgm:cxn modelId="{CAB30A75-61E4-4776-896A-B397D1C9ED9E}" type="presParOf" srcId="{3ABD802E-05F7-4785-8A15-136418A48BBD}" destId="{FACA22B3-EF7B-4814-94EC-71FF3A6C3FD8}" srcOrd="1" destOrd="0" presId="urn:microsoft.com/office/officeart/2005/8/layout/hierarchy6"/>
    <dgm:cxn modelId="{7C10CC6A-C114-4536-B717-9650B3DDE992}" type="presParOf" srcId="{FACA22B3-EF7B-4814-94EC-71FF3A6C3FD8}" destId="{5463F7D7-5B09-4CD9-88BC-FD63A7DB8A6A}" srcOrd="0" destOrd="0" presId="urn:microsoft.com/office/officeart/2005/8/layout/hierarchy6"/>
    <dgm:cxn modelId="{50804AF1-00F9-4860-8655-18021BB06756}" type="presParOf" srcId="{FACA22B3-EF7B-4814-94EC-71FF3A6C3FD8}" destId="{0A7D7569-1E5E-467A-8530-EAD646DD7565}" srcOrd="1" destOrd="0" presId="urn:microsoft.com/office/officeart/2005/8/layout/hierarchy6"/>
    <dgm:cxn modelId="{4BAB4444-534C-434B-AD35-A60E435125F1}" type="presParOf" srcId="{0A7D7569-1E5E-467A-8530-EAD646DD7565}" destId="{9B0CB059-ADA2-4BA9-8AB8-38AD08F0219A}" srcOrd="0" destOrd="0" presId="urn:microsoft.com/office/officeart/2005/8/layout/hierarchy6"/>
    <dgm:cxn modelId="{983E2EA5-D7CC-45E6-B9AC-DA655BC04C56}" type="presParOf" srcId="{0A7D7569-1E5E-467A-8530-EAD646DD7565}" destId="{6629FF6B-BE45-4D8C-AFA9-E3E3EABA32EB}" srcOrd="1" destOrd="0" presId="urn:microsoft.com/office/officeart/2005/8/layout/hierarchy6"/>
    <dgm:cxn modelId="{3E4437E5-0A45-402C-A40E-73E8A528C1E8}" type="presParOf" srcId="{6629FF6B-BE45-4D8C-AFA9-E3E3EABA32EB}" destId="{B34D8BB0-99E3-4844-881D-166DF045CB7F}" srcOrd="0" destOrd="0" presId="urn:microsoft.com/office/officeart/2005/8/layout/hierarchy6"/>
    <dgm:cxn modelId="{BE155D14-CD52-493E-8F92-4D31D5FBA86B}" type="presParOf" srcId="{6629FF6B-BE45-4D8C-AFA9-E3E3EABA32EB}" destId="{08487F7A-714E-472B-94FA-0366D6F20CB4}" srcOrd="1" destOrd="0" presId="urn:microsoft.com/office/officeart/2005/8/layout/hierarchy6"/>
    <dgm:cxn modelId="{E6A38E92-983C-458D-A20A-472C82039645}" type="presParOf" srcId="{3ABD802E-05F7-4785-8A15-136418A48BBD}" destId="{01CC0182-BC09-4D33-9BFB-0D3A8F1B28E3}" srcOrd="2" destOrd="0" presId="urn:microsoft.com/office/officeart/2005/8/layout/hierarchy6"/>
    <dgm:cxn modelId="{901DB89B-D01E-445A-B537-1E3767A417E6}" type="presParOf" srcId="{3ABD802E-05F7-4785-8A15-136418A48BBD}" destId="{423723AA-9374-492B-B530-7ED7BCE2411D}" srcOrd="3" destOrd="0" presId="urn:microsoft.com/office/officeart/2005/8/layout/hierarchy6"/>
    <dgm:cxn modelId="{D3BCA896-48A7-42CD-8EB5-51B027DDAD1E}" type="presParOf" srcId="{423723AA-9374-492B-B530-7ED7BCE2411D}" destId="{5F3ACB21-7EE5-4145-9F25-C16090B584F1}" srcOrd="0" destOrd="0" presId="urn:microsoft.com/office/officeart/2005/8/layout/hierarchy6"/>
    <dgm:cxn modelId="{9343F1FE-4294-4AF2-9529-8470559A28C3}" type="presParOf" srcId="{423723AA-9374-492B-B530-7ED7BCE2411D}" destId="{1F5635CD-DEBE-4329-876E-083AA2C404AD}" srcOrd="1" destOrd="0" presId="urn:microsoft.com/office/officeart/2005/8/layout/hierarchy6"/>
    <dgm:cxn modelId="{627BB00C-6FC6-4453-9D0A-22A9DEC8C458}" type="presParOf" srcId="{1F5635CD-DEBE-4329-876E-083AA2C404AD}" destId="{AF2881C9-179B-4BAF-A267-686775585845}" srcOrd="0" destOrd="0" presId="urn:microsoft.com/office/officeart/2005/8/layout/hierarchy6"/>
    <dgm:cxn modelId="{075C6121-D597-4529-B3BA-62E9C49E10D2}" type="presParOf" srcId="{1F5635CD-DEBE-4329-876E-083AA2C404AD}" destId="{270C8B49-6D6C-468A-8D36-0A009A3A1CB5}" srcOrd="1" destOrd="0" presId="urn:microsoft.com/office/officeart/2005/8/layout/hierarchy6"/>
    <dgm:cxn modelId="{FAB6CB92-1733-4AA7-85DE-E9C4E258DDA7}" type="presParOf" srcId="{270C8B49-6D6C-468A-8D36-0A009A3A1CB5}" destId="{7F2CEAA6-5F50-452F-B371-531171C8A08D}" srcOrd="0" destOrd="0" presId="urn:microsoft.com/office/officeart/2005/8/layout/hierarchy6"/>
    <dgm:cxn modelId="{C58E3427-8089-44C7-B4B1-A6A1959F7EF3}" type="presParOf" srcId="{270C8B49-6D6C-468A-8D36-0A009A3A1CB5}" destId="{3A2DF1A3-35F8-4252-9EF2-281CCB9B2D6A}" srcOrd="1" destOrd="0" presId="urn:microsoft.com/office/officeart/2005/8/layout/hierarchy6"/>
    <dgm:cxn modelId="{6DCD702A-D41E-41A2-9160-A4697C1D28E1}" type="presParOf" srcId="{E53EF943-A0F1-4379-9F17-898A4F286B6B}" destId="{5EEA6B7F-46DF-4155-A4D0-437539F011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370F1-47AE-4870-9772-AFFE53F553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972A02-346F-46FA-ABA2-D2F6FDB3F9D3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A178804F-34E2-4126-BA6E-C7F9DC63745E}" type="par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F53B1329-0110-4A80-BB68-D83711A890FE}" type="sib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05C3CD9B-357D-4A0A-8005-239A38C00134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thigh </a:t>
          </a:r>
          <a:endParaRPr lang="zh-TW" altLang="en-US" dirty="0"/>
        </a:p>
      </dgm:t>
    </dgm:pt>
    <dgm:pt modelId="{C9179539-0F90-4B6C-97D6-848E28E07DDA}" type="par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D6F3908C-2945-4565-BD58-3D8A28880203}" type="sib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9FE8C0C2-E8C5-489F-B390-EF8432A755F6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shank</a:t>
          </a:r>
          <a:endParaRPr lang="zh-TW" altLang="en-US" dirty="0"/>
        </a:p>
      </dgm:t>
    </dgm:pt>
    <dgm:pt modelId="{376BF162-D1E0-4237-8017-33C7CD5EF89E}" type="par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AD42492B-95DC-4830-858C-887318397AA5}" type="sib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8B90DEC9-B565-4D74-9D13-64C9E907B6AC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shank</a:t>
          </a:r>
          <a:endParaRPr lang="zh-TW" altLang="en-US" dirty="0"/>
        </a:p>
      </dgm:t>
    </dgm:pt>
    <dgm:pt modelId="{2E5A909E-80F4-4FBC-92A3-C171FF078CC9}" type="par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A4D62D03-7E46-4991-8445-07E6A2D19BAE}" type="sib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940DD64F-4CF6-4658-85A1-BB81D198D31E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thigh</a:t>
          </a:r>
          <a:endParaRPr lang="zh-TW" altLang="en-US" dirty="0"/>
        </a:p>
      </dgm:t>
    </dgm:pt>
    <dgm:pt modelId="{59E8425A-1A65-4169-9826-3D501B82684B}" type="sib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2216E0AF-359E-4551-88E0-77AB6374A427}" type="par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E53EF943-A0F1-4379-9F17-898A4F286B6B}" type="pres">
      <dgm:prSet presAssocID="{65F370F1-47AE-4870-9772-AFFE53F553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CC8574F-23B8-4817-B6E6-EFBCE4D15171}" type="pres">
      <dgm:prSet presAssocID="{65F370F1-47AE-4870-9772-AFFE53F553C1}" presName="hierFlow" presStyleCnt="0"/>
      <dgm:spPr/>
    </dgm:pt>
    <dgm:pt modelId="{5F599015-AAAB-4C29-A35D-43FB5436B318}" type="pres">
      <dgm:prSet presAssocID="{65F370F1-47AE-4870-9772-AFFE53F553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ABC191-D90F-4F87-BBEE-CEDF7C225AA3}" type="pres">
      <dgm:prSet presAssocID="{C6972A02-346F-46FA-ABA2-D2F6FDB3F9D3}" presName="Name14" presStyleCnt="0"/>
      <dgm:spPr/>
    </dgm:pt>
    <dgm:pt modelId="{B83548FC-753B-4471-B2DE-246A3F6E9F68}" type="pres">
      <dgm:prSet presAssocID="{C6972A02-346F-46FA-ABA2-D2F6FDB3F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D802E-05F7-4785-8A15-136418A48BBD}" type="pres">
      <dgm:prSet presAssocID="{C6972A02-346F-46FA-ABA2-D2F6FDB3F9D3}" presName="hierChild2" presStyleCnt="0"/>
      <dgm:spPr/>
    </dgm:pt>
    <dgm:pt modelId="{A39B67B6-7DC8-4402-987C-BB2523DF6D88}" type="pres">
      <dgm:prSet presAssocID="{C9179539-0F90-4B6C-97D6-848E28E07DDA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FACA22B3-EF7B-4814-94EC-71FF3A6C3FD8}" type="pres">
      <dgm:prSet presAssocID="{05C3CD9B-357D-4A0A-8005-239A38C00134}" presName="Name21" presStyleCnt="0"/>
      <dgm:spPr/>
    </dgm:pt>
    <dgm:pt modelId="{5463F7D7-5B09-4CD9-88BC-FD63A7DB8A6A}" type="pres">
      <dgm:prSet presAssocID="{05C3CD9B-357D-4A0A-8005-239A38C00134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0A7D7569-1E5E-467A-8530-EAD646DD7565}" type="pres">
      <dgm:prSet presAssocID="{05C3CD9B-357D-4A0A-8005-239A38C00134}" presName="hierChild3" presStyleCnt="0"/>
      <dgm:spPr/>
    </dgm:pt>
    <dgm:pt modelId="{9B0CB059-ADA2-4BA9-8AB8-38AD08F0219A}" type="pres">
      <dgm:prSet presAssocID="{376BF162-D1E0-4237-8017-33C7CD5EF89E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6629FF6B-BE45-4D8C-AFA9-E3E3EABA32EB}" type="pres">
      <dgm:prSet presAssocID="{9FE8C0C2-E8C5-489F-B390-EF8432A755F6}" presName="Name21" presStyleCnt="0"/>
      <dgm:spPr/>
    </dgm:pt>
    <dgm:pt modelId="{B34D8BB0-99E3-4844-881D-166DF045CB7F}" type="pres">
      <dgm:prSet presAssocID="{9FE8C0C2-E8C5-489F-B390-EF8432A755F6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08487F7A-714E-472B-94FA-0366D6F20CB4}" type="pres">
      <dgm:prSet presAssocID="{9FE8C0C2-E8C5-489F-B390-EF8432A755F6}" presName="hierChild3" presStyleCnt="0"/>
      <dgm:spPr/>
    </dgm:pt>
    <dgm:pt modelId="{01CC0182-BC09-4D33-9BFB-0D3A8F1B28E3}" type="pres">
      <dgm:prSet presAssocID="{2216E0AF-359E-4551-88E0-77AB6374A427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23723AA-9374-492B-B530-7ED7BCE2411D}" type="pres">
      <dgm:prSet presAssocID="{940DD64F-4CF6-4658-85A1-BB81D198D31E}" presName="Name21" presStyleCnt="0"/>
      <dgm:spPr/>
    </dgm:pt>
    <dgm:pt modelId="{5F3ACB21-7EE5-4145-9F25-C16090B584F1}" type="pres">
      <dgm:prSet presAssocID="{940DD64F-4CF6-4658-85A1-BB81D198D31E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1F5635CD-DEBE-4329-876E-083AA2C404AD}" type="pres">
      <dgm:prSet presAssocID="{940DD64F-4CF6-4658-85A1-BB81D198D31E}" presName="hierChild3" presStyleCnt="0"/>
      <dgm:spPr/>
    </dgm:pt>
    <dgm:pt modelId="{AF2881C9-179B-4BAF-A267-686775585845}" type="pres">
      <dgm:prSet presAssocID="{2E5A909E-80F4-4FBC-92A3-C171FF078CC9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270C8B49-6D6C-468A-8D36-0A009A3A1CB5}" type="pres">
      <dgm:prSet presAssocID="{8B90DEC9-B565-4D74-9D13-64C9E907B6AC}" presName="Name21" presStyleCnt="0"/>
      <dgm:spPr/>
    </dgm:pt>
    <dgm:pt modelId="{7F2CEAA6-5F50-452F-B371-531171C8A08D}" type="pres">
      <dgm:prSet presAssocID="{8B90DEC9-B565-4D74-9D13-64C9E907B6AC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3A2DF1A3-35F8-4252-9EF2-281CCB9B2D6A}" type="pres">
      <dgm:prSet presAssocID="{8B90DEC9-B565-4D74-9D13-64C9E907B6AC}" presName="hierChild3" presStyleCnt="0"/>
      <dgm:spPr/>
    </dgm:pt>
    <dgm:pt modelId="{5EEA6B7F-46DF-4155-A4D0-437539F0116A}" type="pres">
      <dgm:prSet presAssocID="{65F370F1-47AE-4870-9772-AFFE53F553C1}" presName="bgShapesFlow" presStyleCnt="0"/>
      <dgm:spPr/>
    </dgm:pt>
  </dgm:ptLst>
  <dgm:cxnLst>
    <dgm:cxn modelId="{8C161453-9A70-4778-94D4-7532F9A1891D}" type="presOf" srcId="{C9179539-0F90-4B6C-97D6-848E28E07DDA}" destId="{A39B67B6-7DC8-4402-987C-BB2523DF6D88}" srcOrd="0" destOrd="0" presId="urn:microsoft.com/office/officeart/2005/8/layout/hierarchy6"/>
    <dgm:cxn modelId="{C1EEE3EC-E677-4B4F-BC3D-BB7690A52162}" srcId="{65F370F1-47AE-4870-9772-AFFE53F553C1}" destId="{C6972A02-346F-46FA-ABA2-D2F6FDB3F9D3}" srcOrd="0" destOrd="0" parTransId="{A178804F-34E2-4126-BA6E-C7F9DC63745E}" sibTransId="{F53B1329-0110-4A80-BB68-D83711A890FE}"/>
    <dgm:cxn modelId="{FBD3B3C4-A09F-43D5-9024-4ED3A3DB2E43}" srcId="{940DD64F-4CF6-4658-85A1-BB81D198D31E}" destId="{8B90DEC9-B565-4D74-9D13-64C9E907B6AC}" srcOrd="0" destOrd="0" parTransId="{2E5A909E-80F4-4FBC-92A3-C171FF078CC9}" sibTransId="{A4D62D03-7E46-4991-8445-07E6A2D19BAE}"/>
    <dgm:cxn modelId="{EA2422AE-A6B9-4338-BD4D-5BAE343AACC1}" type="presOf" srcId="{940DD64F-4CF6-4658-85A1-BB81D198D31E}" destId="{5F3ACB21-7EE5-4145-9F25-C16090B584F1}" srcOrd="0" destOrd="0" presId="urn:microsoft.com/office/officeart/2005/8/layout/hierarchy6"/>
    <dgm:cxn modelId="{50DDA893-81C7-43D5-9CA1-35284BF4BF33}" type="presOf" srcId="{05C3CD9B-357D-4A0A-8005-239A38C00134}" destId="{5463F7D7-5B09-4CD9-88BC-FD63A7DB8A6A}" srcOrd="0" destOrd="0" presId="urn:microsoft.com/office/officeart/2005/8/layout/hierarchy6"/>
    <dgm:cxn modelId="{5B93F3D0-75BD-4F0B-B92A-2C41F5EEEE4C}" srcId="{C6972A02-346F-46FA-ABA2-D2F6FDB3F9D3}" destId="{05C3CD9B-357D-4A0A-8005-239A38C00134}" srcOrd="0" destOrd="0" parTransId="{C9179539-0F90-4B6C-97D6-848E28E07DDA}" sibTransId="{D6F3908C-2945-4565-BD58-3D8A28880203}"/>
    <dgm:cxn modelId="{1DDEC432-F279-4ADB-805E-296B943DD813}" type="presOf" srcId="{8B90DEC9-B565-4D74-9D13-64C9E907B6AC}" destId="{7F2CEAA6-5F50-452F-B371-531171C8A08D}" srcOrd="0" destOrd="0" presId="urn:microsoft.com/office/officeart/2005/8/layout/hierarchy6"/>
    <dgm:cxn modelId="{0DA8B64B-D4BB-4B82-A429-71A1334489FA}" srcId="{05C3CD9B-357D-4A0A-8005-239A38C00134}" destId="{9FE8C0C2-E8C5-489F-B390-EF8432A755F6}" srcOrd="0" destOrd="0" parTransId="{376BF162-D1E0-4237-8017-33C7CD5EF89E}" sibTransId="{AD42492B-95DC-4830-858C-887318397AA5}"/>
    <dgm:cxn modelId="{88DA6C98-C46B-4CE9-8915-0689466C749E}" srcId="{C6972A02-346F-46FA-ABA2-D2F6FDB3F9D3}" destId="{940DD64F-4CF6-4658-85A1-BB81D198D31E}" srcOrd="1" destOrd="0" parTransId="{2216E0AF-359E-4551-88E0-77AB6374A427}" sibTransId="{59E8425A-1A65-4169-9826-3D501B82684B}"/>
    <dgm:cxn modelId="{0470825C-C92B-42C5-B25C-84A81E7380F8}" type="presOf" srcId="{376BF162-D1E0-4237-8017-33C7CD5EF89E}" destId="{9B0CB059-ADA2-4BA9-8AB8-38AD08F0219A}" srcOrd="0" destOrd="0" presId="urn:microsoft.com/office/officeart/2005/8/layout/hierarchy6"/>
    <dgm:cxn modelId="{E7C5EFEF-6048-4838-B8DC-4018DD9930C1}" type="presOf" srcId="{2E5A909E-80F4-4FBC-92A3-C171FF078CC9}" destId="{AF2881C9-179B-4BAF-A267-686775585845}" srcOrd="0" destOrd="0" presId="urn:microsoft.com/office/officeart/2005/8/layout/hierarchy6"/>
    <dgm:cxn modelId="{47301AF8-39BB-48F8-8BC2-DD85154E3E1D}" type="presOf" srcId="{C6972A02-346F-46FA-ABA2-D2F6FDB3F9D3}" destId="{B83548FC-753B-4471-B2DE-246A3F6E9F68}" srcOrd="0" destOrd="0" presId="urn:microsoft.com/office/officeart/2005/8/layout/hierarchy6"/>
    <dgm:cxn modelId="{A60AB084-1F9E-4565-BA2D-838F1B3561B9}" type="presOf" srcId="{9FE8C0C2-E8C5-489F-B390-EF8432A755F6}" destId="{B34D8BB0-99E3-4844-881D-166DF045CB7F}" srcOrd="0" destOrd="0" presId="urn:microsoft.com/office/officeart/2005/8/layout/hierarchy6"/>
    <dgm:cxn modelId="{AA0D7019-8295-4EC3-8ED8-601F89F7F8FB}" type="presOf" srcId="{65F370F1-47AE-4870-9772-AFFE53F553C1}" destId="{E53EF943-A0F1-4379-9F17-898A4F286B6B}" srcOrd="0" destOrd="0" presId="urn:microsoft.com/office/officeart/2005/8/layout/hierarchy6"/>
    <dgm:cxn modelId="{49D8EE17-49AD-41C7-A165-F4DBB5A4DCCF}" type="presOf" srcId="{2216E0AF-359E-4551-88E0-77AB6374A427}" destId="{01CC0182-BC09-4D33-9BFB-0D3A8F1B28E3}" srcOrd="0" destOrd="0" presId="urn:microsoft.com/office/officeart/2005/8/layout/hierarchy6"/>
    <dgm:cxn modelId="{9D592C65-471F-4789-8339-B3075DD91586}" type="presParOf" srcId="{E53EF943-A0F1-4379-9F17-898A4F286B6B}" destId="{2CC8574F-23B8-4817-B6E6-EFBCE4D15171}" srcOrd="0" destOrd="0" presId="urn:microsoft.com/office/officeart/2005/8/layout/hierarchy6"/>
    <dgm:cxn modelId="{C936E193-6977-4C6B-9967-188DF02CC324}" type="presParOf" srcId="{2CC8574F-23B8-4817-B6E6-EFBCE4D15171}" destId="{5F599015-AAAB-4C29-A35D-43FB5436B318}" srcOrd="0" destOrd="0" presId="urn:microsoft.com/office/officeart/2005/8/layout/hierarchy6"/>
    <dgm:cxn modelId="{0E7BB4D7-B0CB-4077-B891-285F0FC92356}" type="presParOf" srcId="{5F599015-AAAB-4C29-A35D-43FB5436B318}" destId="{6EABC191-D90F-4F87-BBEE-CEDF7C225AA3}" srcOrd="0" destOrd="0" presId="urn:microsoft.com/office/officeart/2005/8/layout/hierarchy6"/>
    <dgm:cxn modelId="{DC1C352B-8A5F-4BC9-8D09-F5933F14E0AD}" type="presParOf" srcId="{6EABC191-D90F-4F87-BBEE-CEDF7C225AA3}" destId="{B83548FC-753B-4471-B2DE-246A3F6E9F68}" srcOrd="0" destOrd="0" presId="urn:microsoft.com/office/officeart/2005/8/layout/hierarchy6"/>
    <dgm:cxn modelId="{9AB3C7B4-5258-4511-BF19-D2FADD419081}" type="presParOf" srcId="{6EABC191-D90F-4F87-BBEE-CEDF7C225AA3}" destId="{3ABD802E-05F7-4785-8A15-136418A48BBD}" srcOrd="1" destOrd="0" presId="urn:microsoft.com/office/officeart/2005/8/layout/hierarchy6"/>
    <dgm:cxn modelId="{642F5D18-085C-4E89-89FD-DB565839887D}" type="presParOf" srcId="{3ABD802E-05F7-4785-8A15-136418A48BBD}" destId="{A39B67B6-7DC8-4402-987C-BB2523DF6D88}" srcOrd="0" destOrd="0" presId="urn:microsoft.com/office/officeart/2005/8/layout/hierarchy6"/>
    <dgm:cxn modelId="{CAB30A75-61E4-4776-896A-B397D1C9ED9E}" type="presParOf" srcId="{3ABD802E-05F7-4785-8A15-136418A48BBD}" destId="{FACA22B3-EF7B-4814-94EC-71FF3A6C3FD8}" srcOrd="1" destOrd="0" presId="urn:microsoft.com/office/officeart/2005/8/layout/hierarchy6"/>
    <dgm:cxn modelId="{7C10CC6A-C114-4536-B717-9650B3DDE992}" type="presParOf" srcId="{FACA22B3-EF7B-4814-94EC-71FF3A6C3FD8}" destId="{5463F7D7-5B09-4CD9-88BC-FD63A7DB8A6A}" srcOrd="0" destOrd="0" presId="urn:microsoft.com/office/officeart/2005/8/layout/hierarchy6"/>
    <dgm:cxn modelId="{50804AF1-00F9-4860-8655-18021BB06756}" type="presParOf" srcId="{FACA22B3-EF7B-4814-94EC-71FF3A6C3FD8}" destId="{0A7D7569-1E5E-467A-8530-EAD646DD7565}" srcOrd="1" destOrd="0" presId="urn:microsoft.com/office/officeart/2005/8/layout/hierarchy6"/>
    <dgm:cxn modelId="{4BAB4444-534C-434B-AD35-A60E435125F1}" type="presParOf" srcId="{0A7D7569-1E5E-467A-8530-EAD646DD7565}" destId="{9B0CB059-ADA2-4BA9-8AB8-38AD08F0219A}" srcOrd="0" destOrd="0" presId="urn:microsoft.com/office/officeart/2005/8/layout/hierarchy6"/>
    <dgm:cxn modelId="{983E2EA5-D7CC-45E6-B9AC-DA655BC04C56}" type="presParOf" srcId="{0A7D7569-1E5E-467A-8530-EAD646DD7565}" destId="{6629FF6B-BE45-4D8C-AFA9-E3E3EABA32EB}" srcOrd="1" destOrd="0" presId="urn:microsoft.com/office/officeart/2005/8/layout/hierarchy6"/>
    <dgm:cxn modelId="{3E4437E5-0A45-402C-A40E-73E8A528C1E8}" type="presParOf" srcId="{6629FF6B-BE45-4D8C-AFA9-E3E3EABA32EB}" destId="{B34D8BB0-99E3-4844-881D-166DF045CB7F}" srcOrd="0" destOrd="0" presId="urn:microsoft.com/office/officeart/2005/8/layout/hierarchy6"/>
    <dgm:cxn modelId="{BE155D14-CD52-493E-8F92-4D31D5FBA86B}" type="presParOf" srcId="{6629FF6B-BE45-4D8C-AFA9-E3E3EABA32EB}" destId="{08487F7A-714E-472B-94FA-0366D6F20CB4}" srcOrd="1" destOrd="0" presId="urn:microsoft.com/office/officeart/2005/8/layout/hierarchy6"/>
    <dgm:cxn modelId="{E6A38E92-983C-458D-A20A-472C82039645}" type="presParOf" srcId="{3ABD802E-05F7-4785-8A15-136418A48BBD}" destId="{01CC0182-BC09-4D33-9BFB-0D3A8F1B28E3}" srcOrd="2" destOrd="0" presId="urn:microsoft.com/office/officeart/2005/8/layout/hierarchy6"/>
    <dgm:cxn modelId="{901DB89B-D01E-445A-B537-1E3767A417E6}" type="presParOf" srcId="{3ABD802E-05F7-4785-8A15-136418A48BBD}" destId="{423723AA-9374-492B-B530-7ED7BCE2411D}" srcOrd="3" destOrd="0" presId="urn:microsoft.com/office/officeart/2005/8/layout/hierarchy6"/>
    <dgm:cxn modelId="{D3BCA896-48A7-42CD-8EB5-51B027DDAD1E}" type="presParOf" srcId="{423723AA-9374-492B-B530-7ED7BCE2411D}" destId="{5F3ACB21-7EE5-4145-9F25-C16090B584F1}" srcOrd="0" destOrd="0" presId="urn:microsoft.com/office/officeart/2005/8/layout/hierarchy6"/>
    <dgm:cxn modelId="{9343F1FE-4294-4AF2-9529-8470559A28C3}" type="presParOf" srcId="{423723AA-9374-492B-B530-7ED7BCE2411D}" destId="{1F5635CD-DEBE-4329-876E-083AA2C404AD}" srcOrd="1" destOrd="0" presId="urn:microsoft.com/office/officeart/2005/8/layout/hierarchy6"/>
    <dgm:cxn modelId="{627BB00C-6FC6-4453-9D0A-22A9DEC8C458}" type="presParOf" srcId="{1F5635CD-DEBE-4329-876E-083AA2C404AD}" destId="{AF2881C9-179B-4BAF-A267-686775585845}" srcOrd="0" destOrd="0" presId="urn:microsoft.com/office/officeart/2005/8/layout/hierarchy6"/>
    <dgm:cxn modelId="{075C6121-D597-4529-B3BA-62E9C49E10D2}" type="presParOf" srcId="{1F5635CD-DEBE-4329-876E-083AA2C404AD}" destId="{270C8B49-6D6C-468A-8D36-0A009A3A1CB5}" srcOrd="1" destOrd="0" presId="urn:microsoft.com/office/officeart/2005/8/layout/hierarchy6"/>
    <dgm:cxn modelId="{FAB6CB92-1733-4AA7-85DE-E9C4E258DDA7}" type="presParOf" srcId="{270C8B49-6D6C-468A-8D36-0A009A3A1CB5}" destId="{7F2CEAA6-5F50-452F-B371-531171C8A08D}" srcOrd="0" destOrd="0" presId="urn:microsoft.com/office/officeart/2005/8/layout/hierarchy6"/>
    <dgm:cxn modelId="{C58E3427-8089-44C7-B4B1-A6A1959F7EF3}" type="presParOf" srcId="{270C8B49-6D6C-468A-8D36-0A009A3A1CB5}" destId="{3A2DF1A3-35F8-4252-9EF2-281CCB9B2D6A}" srcOrd="1" destOrd="0" presId="urn:microsoft.com/office/officeart/2005/8/layout/hierarchy6"/>
    <dgm:cxn modelId="{6DCD702A-D41E-41A2-9160-A4697C1D28E1}" type="presParOf" srcId="{E53EF943-A0F1-4379-9F17-898A4F286B6B}" destId="{5EEA6B7F-46DF-4155-A4D0-437539F011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F370F1-47AE-4870-9772-AFFE53F553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972A02-346F-46FA-ABA2-D2F6FDB3F9D3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A178804F-34E2-4126-BA6E-C7F9DC63745E}" type="par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F53B1329-0110-4A80-BB68-D83711A890FE}" type="sib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05C3CD9B-357D-4A0A-8005-239A38C00134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thigh </a:t>
          </a:r>
          <a:endParaRPr lang="zh-TW" altLang="en-US" dirty="0"/>
        </a:p>
      </dgm:t>
    </dgm:pt>
    <dgm:pt modelId="{C9179539-0F90-4B6C-97D6-848E28E07DDA}" type="par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D6F3908C-2945-4565-BD58-3D8A28880203}" type="sib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9FE8C0C2-E8C5-489F-B390-EF8432A755F6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shank</a:t>
          </a:r>
          <a:endParaRPr lang="zh-TW" altLang="en-US" dirty="0"/>
        </a:p>
      </dgm:t>
    </dgm:pt>
    <dgm:pt modelId="{376BF162-D1E0-4237-8017-33C7CD5EF89E}" type="par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AD42492B-95DC-4830-858C-887318397AA5}" type="sib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8B90DEC9-B565-4D74-9D13-64C9E907B6AC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shank</a:t>
          </a:r>
          <a:endParaRPr lang="zh-TW" altLang="en-US" dirty="0"/>
        </a:p>
      </dgm:t>
    </dgm:pt>
    <dgm:pt modelId="{2E5A909E-80F4-4FBC-92A3-C171FF078CC9}" type="par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A4D62D03-7E46-4991-8445-07E6A2D19BAE}" type="sib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940DD64F-4CF6-4658-85A1-BB81D198D31E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thigh</a:t>
          </a:r>
          <a:endParaRPr lang="zh-TW" altLang="en-US" dirty="0"/>
        </a:p>
      </dgm:t>
    </dgm:pt>
    <dgm:pt modelId="{59E8425A-1A65-4169-9826-3D501B82684B}" type="sib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2216E0AF-359E-4551-88E0-77AB6374A427}" type="par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E53EF943-A0F1-4379-9F17-898A4F286B6B}" type="pres">
      <dgm:prSet presAssocID="{65F370F1-47AE-4870-9772-AFFE53F553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CC8574F-23B8-4817-B6E6-EFBCE4D15171}" type="pres">
      <dgm:prSet presAssocID="{65F370F1-47AE-4870-9772-AFFE53F553C1}" presName="hierFlow" presStyleCnt="0"/>
      <dgm:spPr/>
    </dgm:pt>
    <dgm:pt modelId="{5F599015-AAAB-4C29-A35D-43FB5436B318}" type="pres">
      <dgm:prSet presAssocID="{65F370F1-47AE-4870-9772-AFFE53F553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ABC191-D90F-4F87-BBEE-CEDF7C225AA3}" type="pres">
      <dgm:prSet presAssocID="{C6972A02-346F-46FA-ABA2-D2F6FDB3F9D3}" presName="Name14" presStyleCnt="0"/>
      <dgm:spPr/>
    </dgm:pt>
    <dgm:pt modelId="{B83548FC-753B-4471-B2DE-246A3F6E9F68}" type="pres">
      <dgm:prSet presAssocID="{C6972A02-346F-46FA-ABA2-D2F6FDB3F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D802E-05F7-4785-8A15-136418A48BBD}" type="pres">
      <dgm:prSet presAssocID="{C6972A02-346F-46FA-ABA2-D2F6FDB3F9D3}" presName="hierChild2" presStyleCnt="0"/>
      <dgm:spPr/>
    </dgm:pt>
    <dgm:pt modelId="{A39B67B6-7DC8-4402-987C-BB2523DF6D88}" type="pres">
      <dgm:prSet presAssocID="{C9179539-0F90-4B6C-97D6-848E28E07DDA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FACA22B3-EF7B-4814-94EC-71FF3A6C3FD8}" type="pres">
      <dgm:prSet presAssocID="{05C3CD9B-357D-4A0A-8005-239A38C00134}" presName="Name21" presStyleCnt="0"/>
      <dgm:spPr/>
    </dgm:pt>
    <dgm:pt modelId="{5463F7D7-5B09-4CD9-88BC-FD63A7DB8A6A}" type="pres">
      <dgm:prSet presAssocID="{05C3CD9B-357D-4A0A-8005-239A38C00134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0A7D7569-1E5E-467A-8530-EAD646DD7565}" type="pres">
      <dgm:prSet presAssocID="{05C3CD9B-357D-4A0A-8005-239A38C00134}" presName="hierChild3" presStyleCnt="0"/>
      <dgm:spPr/>
    </dgm:pt>
    <dgm:pt modelId="{9B0CB059-ADA2-4BA9-8AB8-38AD08F0219A}" type="pres">
      <dgm:prSet presAssocID="{376BF162-D1E0-4237-8017-33C7CD5EF89E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6629FF6B-BE45-4D8C-AFA9-E3E3EABA32EB}" type="pres">
      <dgm:prSet presAssocID="{9FE8C0C2-E8C5-489F-B390-EF8432A755F6}" presName="Name21" presStyleCnt="0"/>
      <dgm:spPr/>
    </dgm:pt>
    <dgm:pt modelId="{B34D8BB0-99E3-4844-881D-166DF045CB7F}" type="pres">
      <dgm:prSet presAssocID="{9FE8C0C2-E8C5-489F-B390-EF8432A755F6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08487F7A-714E-472B-94FA-0366D6F20CB4}" type="pres">
      <dgm:prSet presAssocID="{9FE8C0C2-E8C5-489F-B390-EF8432A755F6}" presName="hierChild3" presStyleCnt="0"/>
      <dgm:spPr/>
    </dgm:pt>
    <dgm:pt modelId="{01CC0182-BC09-4D33-9BFB-0D3A8F1B28E3}" type="pres">
      <dgm:prSet presAssocID="{2216E0AF-359E-4551-88E0-77AB6374A427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23723AA-9374-492B-B530-7ED7BCE2411D}" type="pres">
      <dgm:prSet presAssocID="{940DD64F-4CF6-4658-85A1-BB81D198D31E}" presName="Name21" presStyleCnt="0"/>
      <dgm:spPr/>
    </dgm:pt>
    <dgm:pt modelId="{5F3ACB21-7EE5-4145-9F25-C16090B584F1}" type="pres">
      <dgm:prSet presAssocID="{940DD64F-4CF6-4658-85A1-BB81D198D31E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1F5635CD-DEBE-4329-876E-083AA2C404AD}" type="pres">
      <dgm:prSet presAssocID="{940DD64F-4CF6-4658-85A1-BB81D198D31E}" presName="hierChild3" presStyleCnt="0"/>
      <dgm:spPr/>
    </dgm:pt>
    <dgm:pt modelId="{AF2881C9-179B-4BAF-A267-686775585845}" type="pres">
      <dgm:prSet presAssocID="{2E5A909E-80F4-4FBC-92A3-C171FF078CC9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270C8B49-6D6C-468A-8D36-0A009A3A1CB5}" type="pres">
      <dgm:prSet presAssocID="{8B90DEC9-B565-4D74-9D13-64C9E907B6AC}" presName="Name21" presStyleCnt="0"/>
      <dgm:spPr/>
    </dgm:pt>
    <dgm:pt modelId="{7F2CEAA6-5F50-452F-B371-531171C8A08D}" type="pres">
      <dgm:prSet presAssocID="{8B90DEC9-B565-4D74-9D13-64C9E907B6AC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3A2DF1A3-35F8-4252-9EF2-281CCB9B2D6A}" type="pres">
      <dgm:prSet presAssocID="{8B90DEC9-B565-4D74-9D13-64C9E907B6AC}" presName="hierChild3" presStyleCnt="0"/>
      <dgm:spPr/>
    </dgm:pt>
    <dgm:pt modelId="{5EEA6B7F-46DF-4155-A4D0-437539F0116A}" type="pres">
      <dgm:prSet presAssocID="{65F370F1-47AE-4870-9772-AFFE53F553C1}" presName="bgShapesFlow" presStyleCnt="0"/>
      <dgm:spPr/>
    </dgm:pt>
  </dgm:ptLst>
  <dgm:cxnLst>
    <dgm:cxn modelId="{8C161453-9A70-4778-94D4-7532F9A1891D}" type="presOf" srcId="{C9179539-0F90-4B6C-97D6-848E28E07DDA}" destId="{A39B67B6-7DC8-4402-987C-BB2523DF6D88}" srcOrd="0" destOrd="0" presId="urn:microsoft.com/office/officeart/2005/8/layout/hierarchy6"/>
    <dgm:cxn modelId="{C1EEE3EC-E677-4B4F-BC3D-BB7690A52162}" srcId="{65F370F1-47AE-4870-9772-AFFE53F553C1}" destId="{C6972A02-346F-46FA-ABA2-D2F6FDB3F9D3}" srcOrd="0" destOrd="0" parTransId="{A178804F-34E2-4126-BA6E-C7F9DC63745E}" sibTransId="{F53B1329-0110-4A80-BB68-D83711A890FE}"/>
    <dgm:cxn modelId="{FBD3B3C4-A09F-43D5-9024-4ED3A3DB2E43}" srcId="{940DD64F-4CF6-4658-85A1-BB81D198D31E}" destId="{8B90DEC9-B565-4D74-9D13-64C9E907B6AC}" srcOrd="0" destOrd="0" parTransId="{2E5A909E-80F4-4FBC-92A3-C171FF078CC9}" sibTransId="{A4D62D03-7E46-4991-8445-07E6A2D19BAE}"/>
    <dgm:cxn modelId="{EA2422AE-A6B9-4338-BD4D-5BAE343AACC1}" type="presOf" srcId="{940DD64F-4CF6-4658-85A1-BB81D198D31E}" destId="{5F3ACB21-7EE5-4145-9F25-C16090B584F1}" srcOrd="0" destOrd="0" presId="urn:microsoft.com/office/officeart/2005/8/layout/hierarchy6"/>
    <dgm:cxn modelId="{50DDA893-81C7-43D5-9CA1-35284BF4BF33}" type="presOf" srcId="{05C3CD9B-357D-4A0A-8005-239A38C00134}" destId="{5463F7D7-5B09-4CD9-88BC-FD63A7DB8A6A}" srcOrd="0" destOrd="0" presId="urn:microsoft.com/office/officeart/2005/8/layout/hierarchy6"/>
    <dgm:cxn modelId="{5B93F3D0-75BD-4F0B-B92A-2C41F5EEEE4C}" srcId="{C6972A02-346F-46FA-ABA2-D2F6FDB3F9D3}" destId="{05C3CD9B-357D-4A0A-8005-239A38C00134}" srcOrd="0" destOrd="0" parTransId="{C9179539-0F90-4B6C-97D6-848E28E07DDA}" sibTransId="{D6F3908C-2945-4565-BD58-3D8A28880203}"/>
    <dgm:cxn modelId="{1DDEC432-F279-4ADB-805E-296B943DD813}" type="presOf" srcId="{8B90DEC9-B565-4D74-9D13-64C9E907B6AC}" destId="{7F2CEAA6-5F50-452F-B371-531171C8A08D}" srcOrd="0" destOrd="0" presId="urn:microsoft.com/office/officeart/2005/8/layout/hierarchy6"/>
    <dgm:cxn modelId="{0DA8B64B-D4BB-4B82-A429-71A1334489FA}" srcId="{05C3CD9B-357D-4A0A-8005-239A38C00134}" destId="{9FE8C0C2-E8C5-489F-B390-EF8432A755F6}" srcOrd="0" destOrd="0" parTransId="{376BF162-D1E0-4237-8017-33C7CD5EF89E}" sibTransId="{AD42492B-95DC-4830-858C-887318397AA5}"/>
    <dgm:cxn modelId="{88DA6C98-C46B-4CE9-8915-0689466C749E}" srcId="{C6972A02-346F-46FA-ABA2-D2F6FDB3F9D3}" destId="{940DD64F-4CF6-4658-85A1-BB81D198D31E}" srcOrd="1" destOrd="0" parTransId="{2216E0AF-359E-4551-88E0-77AB6374A427}" sibTransId="{59E8425A-1A65-4169-9826-3D501B82684B}"/>
    <dgm:cxn modelId="{0470825C-C92B-42C5-B25C-84A81E7380F8}" type="presOf" srcId="{376BF162-D1E0-4237-8017-33C7CD5EF89E}" destId="{9B0CB059-ADA2-4BA9-8AB8-38AD08F0219A}" srcOrd="0" destOrd="0" presId="urn:microsoft.com/office/officeart/2005/8/layout/hierarchy6"/>
    <dgm:cxn modelId="{E7C5EFEF-6048-4838-B8DC-4018DD9930C1}" type="presOf" srcId="{2E5A909E-80F4-4FBC-92A3-C171FF078CC9}" destId="{AF2881C9-179B-4BAF-A267-686775585845}" srcOrd="0" destOrd="0" presId="urn:microsoft.com/office/officeart/2005/8/layout/hierarchy6"/>
    <dgm:cxn modelId="{47301AF8-39BB-48F8-8BC2-DD85154E3E1D}" type="presOf" srcId="{C6972A02-346F-46FA-ABA2-D2F6FDB3F9D3}" destId="{B83548FC-753B-4471-B2DE-246A3F6E9F68}" srcOrd="0" destOrd="0" presId="urn:microsoft.com/office/officeart/2005/8/layout/hierarchy6"/>
    <dgm:cxn modelId="{A60AB084-1F9E-4565-BA2D-838F1B3561B9}" type="presOf" srcId="{9FE8C0C2-E8C5-489F-B390-EF8432A755F6}" destId="{B34D8BB0-99E3-4844-881D-166DF045CB7F}" srcOrd="0" destOrd="0" presId="urn:microsoft.com/office/officeart/2005/8/layout/hierarchy6"/>
    <dgm:cxn modelId="{AA0D7019-8295-4EC3-8ED8-601F89F7F8FB}" type="presOf" srcId="{65F370F1-47AE-4870-9772-AFFE53F553C1}" destId="{E53EF943-A0F1-4379-9F17-898A4F286B6B}" srcOrd="0" destOrd="0" presId="urn:microsoft.com/office/officeart/2005/8/layout/hierarchy6"/>
    <dgm:cxn modelId="{49D8EE17-49AD-41C7-A165-F4DBB5A4DCCF}" type="presOf" srcId="{2216E0AF-359E-4551-88E0-77AB6374A427}" destId="{01CC0182-BC09-4D33-9BFB-0D3A8F1B28E3}" srcOrd="0" destOrd="0" presId="urn:microsoft.com/office/officeart/2005/8/layout/hierarchy6"/>
    <dgm:cxn modelId="{9D592C65-471F-4789-8339-B3075DD91586}" type="presParOf" srcId="{E53EF943-A0F1-4379-9F17-898A4F286B6B}" destId="{2CC8574F-23B8-4817-B6E6-EFBCE4D15171}" srcOrd="0" destOrd="0" presId="urn:microsoft.com/office/officeart/2005/8/layout/hierarchy6"/>
    <dgm:cxn modelId="{C936E193-6977-4C6B-9967-188DF02CC324}" type="presParOf" srcId="{2CC8574F-23B8-4817-B6E6-EFBCE4D15171}" destId="{5F599015-AAAB-4C29-A35D-43FB5436B318}" srcOrd="0" destOrd="0" presId="urn:microsoft.com/office/officeart/2005/8/layout/hierarchy6"/>
    <dgm:cxn modelId="{0E7BB4D7-B0CB-4077-B891-285F0FC92356}" type="presParOf" srcId="{5F599015-AAAB-4C29-A35D-43FB5436B318}" destId="{6EABC191-D90F-4F87-BBEE-CEDF7C225AA3}" srcOrd="0" destOrd="0" presId="urn:microsoft.com/office/officeart/2005/8/layout/hierarchy6"/>
    <dgm:cxn modelId="{DC1C352B-8A5F-4BC9-8D09-F5933F14E0AD}" type="presParOf" srcId="{6EABC191-D90F-4F87-BBEE-CEDF7C225AA3}" destId="{B83548FC-753B-4471-B2DE-246A3F6E9F68}" srcOrd="0" destOrd="0" presId="urn:microsoft.com/office/officeart/2005/8/layout/hierarchy6"/>
    <dgm:cxn modelId="{9AB3C7B4-5258-4511-BF19-D2FADD419081}" type="presParOf" srcId="{6EABC191-D90F-4F87-BBEE-CEDF7C225AA3}" destId="{3ABD802E-05F7-4785-8A15-136418A48BBD}" srcOrd="1" destOrd="0" presId="urn:microsoft.com/office/officeart/2005/8/layout/hierarchy6"/>
    <dgm:cxn modelId="{642F5D18-085C-4E89-89FD-DB565839887D}" type="presParOf" srcId="{3ABD802E-05F7-4785-8A15-136418A48BBD}" destId="{A39B67B6-7DC8-4402-987C-BB2523DF6D88}" srcOrd="0" destOrd="0" presId="urn:microsoft.com/office/officeart/2005/8/layout/hierarchy6"/>
    <dgm:cxn modelId="{CAB30A75-61E4-4776-896A-B397D1C9ED9E}" type="presParOf" srcId="{3ABD802E-05F7-4785-8A15-136418A48BBD}" destId="{FACA22B3-EF7B-4814-94EC-71FF3A6C3FD8}" srcOrd="1" destOrd="0" presId="urn:microsoft.com/office/officeart/2005/8/layout/hierarchy6"/>
    <dgm:cxn modelId="{7C10CC6A-C114-4536-B717-9650B3DDE992}" type="presParOf" srcId="{FACA22B3-EF7B-4814-94EC-71FF3A6C3FD8}" destId="{5463F7D7-5B09-4CD9-88BC-FD63A7DB8A6A}" srcOrd="0" destOrd="0" presId="urn:microsoft.com/office/officeart/2005/8/layout/hierarchy6"/>
    <dgm:cxn modelId="{50804AF1-00F9-4860-8655-18021BB06756}" type="presParOf" srcId="{FACA22B3-EF7B-4814-94EC-71FF3A6C3FD8}" destId="{0A7D7569-1E5E-467A-8530-EAD646DD7565}" srcOrd="1" destOrd="0" presId="urn:microsoft.com/office/officeart/2005/8/layout/hierarchy6"/>
    <dgm:cxn modelId="{4BAB4444-534C-434B-AD35-A60E435125F1}" type="presParOf" srcId="{0A7D7569-1E5E-467A-8530-EAD646DD7565}" destId="{9B0CB059-ADA2-4BA9-8AB8-38AD08F0219A}" srcOrd="0" destOrd="0" presId="urn:microsoft.com/office/officeart/2005/8/layout/hierarchy6"/>
    <dgm:cxn modelId="{983E2EA5-D7CC-45E6-B9AC-DA655BC04C56}" type="presParOf" srcId="{0A7D7569-1E5E-467A-8530-EAD646DD7565}" destId="{6629FF6B-BE45-4D8C-AFA9-E3E3EABA32EB}" srcOrd="1" destOrd="0" presId="urn:microsoft.com/office/officeart/2005/8/layout/hierarchy6"/>
    <dgm:cxn modelId="{3E4437E5-0A45-402C-A40E-73E8A528C1E8}" type="presParOf" srcId="{6629FF6B-BE45-4D8C-AFA9-E3E3EABA32EB}" destId="{B34D8BB0-99E3-4844-881D-166DF045CB7F}" srcOrd="0" destOrd="0" presId="urn:microsoft.com/office/officeart/2005/8/layout/hierarchy6"/>
    <dgm:cxn modelId="{BE155D14-CD52-493E-8F92-4D31D5FBA86B}" type="presParOf" srcId="{6629FF6B-BE45-4D8C-AFA9-E3E3EABA32EB}" destId="{08487F7A-714E-472B-94FA-0366D6F20CB4}" srcOrd="1" destOrd="0" presId="urn:microsoft.com/office/officeart/2005/8/layout/hierarchy6"/>
    <dgm:cxn modelId="{E6A38E92-983C-458D-A20A-472C82039645}" type="presParOf" srcId="{3ABD802E-05F7-4785-8A15-136418A48BBD}" destId="{01CC0182-BC09-4D33-9BFB-0D3A8F1B28E3}" srcOrd="2" destOrd="0" presId="urn:microsoft.com/office/officeart/2005/8/layout/hierarchy6"/>
    <dgm:cxn modelId="{901DB89B-D01E-445A-B537-1E3767A417E6}" type="presParOf" srcId="{3ABD802E-05F7-4785-8A15-136418A48BBD}" destId="{423723AA-9374-492B-B530-7ED7BCE2411D}" srcOrd="3" destOrd="0" presId="urn:microsoft.com/office/officeart/2005/8/layout/hierarchy6"/>
    <dgm:cxn modelId="{D3BCA896-48A7-42CD-8EB5-51B027DDAD1E}" type="presParOf" srcId="{423723AA-9374-492B-B530-7ED7BCE2411D}" destId="{5F3ACB21-7EE5-4145-9F25-C16090B584F1}" srcOrd="0" destOrd="0" presId="urn:microsoft.com/office/officeart/2005/8/layout/hierarchy6"/>
    <dgm:cxn modelId="{9343F1FE-4294-4AF2-9529-8470559A28C3}" type="presParOf" srcId="{423723AA-9374-492B-B530-7ED7BCE2411D}" destId="{1F5635CD-DEBE-4329-876E-083AA2C404AD}" srcOrd="1" destOrd="0" presId="urn:microsoft.com/office/officeart/2005/8/layout/hierarchy6"/>
    <dgm:cxn modelId="{627BB00C-6FC6-4453-9D0A-22A9DEC8C458}" type="presParOf" srcId="{1F5635CD-DEBE-4329-876E-083AA2C404AD}" destId="{AF2881C9-179B-4BAF-A267-686775585845}" srcOrd="0" destOrd="0" presId="urn:microsoft.com/office/officeart/2005/8/layout/hierarchy6"/>
    <dgm:cxn modelId="{075C6121-D597-4529-B3BA-62E9C49E10D2}" type="presParOf" srcId="{1F5635CD-DEBE-4329-876E-083AA2C404AD}" destId="{270C8B49-6D6C-468A-8D36-0A009A3A1CB5}" srcOrd="1" destOrd="0" presId="urn:microsoft.com/office/officeart/2005/8/layout/hierarchy6"/>
    <dgm:cxn modelId="{FAB6CB92-1733-4AA7-85DE-E9C4E258DDA7}" type="presParOf" srcId="{270C8B49-6D6C-468A-8D36-0A009A3A1CB5}" destId="{7F2CEAA6-5F50-452F-B371-531171C8A08D}" srcOrd="0" destOrd="0" presId="urn:microsoft.com/office/officeart/2005/8/layout/hierarchy6"/>
    <dgm:cxn modelId="{C58E3427-8089-44C7-B4B1-A6A1959F7EF3}" type="presParOf" srcId="{270C8B49-6D6C-468A-8D36-0A009A3A1CB5}" destId="{3A2DF1A3-35F8-4252-9EF2-281CCB9B2D6A}" srcOrd="1" destOrd="0" presId="urn:microsoft.com/office/officeart/2005/8/layout/hierarchy6"/>
    <dgm:cxn modelId="{6DCD702A-D41E-41A2-9160-A4697C1D28E1}" type="presParOf" srcId="{E53EF943-A0F1-4379-9F17-898A4F286B6B}" destId="{5EEA6B7F-46DF-4155-A4D0-437539F011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F370F1-47AE-4870-9772-AFFE53F553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972A02-346F-46FA-ABA2-D2F6FDB3F9D3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A178804F-34E2-4126-BA6E-C7F9DC63745E}" type="par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F53B1329-0110-4A80-BB68-D83711A890FE}" type="sib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05C3CD9B-357D-4A0A-8005-239A38C00134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thigh </a:t>
          </a:r>
          <a:endParaRPr lang="zh-TW" altLang="en-US" dirty="0"/>
        </a:p>
      </dgm:t>
    </dgm:pt>
    <dgm:pt modelId="{C9179539-0F90-4B6C-97D6-848E28E07DDA}" type="par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D6F3908C-2945-4565-BD58-3D8A28880203}" type="sib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9FE8C0C2-E8C5-489F-B390-EF8432A755F6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shank</a:t>
          </a:r>
          <a:endParaRPr lang="zh-TW" altLang="en-US" dirty="0"/>
        </a:p>
      </dgm:t>
    </dgm:pt>
    <dgm:pt modelId="{376BF162-D1E0-4237-8017-33C7CD5EF89E}" type="par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AD42492B-95DC-4830-858C-887318397AA5}" type="sib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8B90DEC9-B565-4D74-9D13-64C9E907B6AC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shank</a:t>
          </a:r>
          <a:endParaRPr lang="zh-TW" altLang="en-US" dirty="0"/>
        </a:p>
      </dgm:t>
    </dgm:pt>
    <dgm:pt modelId="{2E5A909E-80F4-4FBC-92A3-C171FF078CC9}" type="par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A4D62D03-7E46-4991-8445-07E6A2D19BAE}" type="sib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940DD64F-4CF6-4658-85A1-BB81D198D31E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thigh</a:t>
          </a:r>
          <a:endParaRPr lang="zh-TW" altLang="en-US" dirty="0"/>
        </a:p>
      </dgm:t>
    </dgm:pt>
    <dgm:pt modelId="{59E8425A-1A65-4169-9826-3D501B82684B}" type="sib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2216E0AF-359E-4551-88E0-77AB6374A427}" type="par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E53EF943-A0F1-4379-9F17-898A4F286B6B}" type="pres">
      <dgm:prSet presAssocID="{65F370F1-47AE-4870-9772-AFFE53F553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CC8574F-23B8-4817-B6E6-EFBCE4D15171}" type="pres">
      <dgm:prSet presAssocID="{65F370F1-47AE-4870-9772-AFFE53F553C1}" presName="hierFlow" presStyleCnt="0"/>
      <dgm:spPr/>
    </dgm:pt>
    <dgm:pt modelId="{5F599015-AAAB-4C29-A35D-43FB5436B318}" type="pres">
      <dgm:prSet presAssocID="{65F370F1-47AE-4870-9772-AFFE53F553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ABC191-D90F-4F87-BBEE-CEDF7C225AA3}" type="pres">
      <dgm:prSet presAssocID="{C6972A02-346F-46FA-ABA2-D2F6FDB3F9D3}" presName="Name14" presStyleCnt="0"/>
      <dgm:spPr/>
    </dgm:pt>
    <dgm:pt modelId="{B83548FC-753B-4471-B2DE-246A3F6E9F68}" type="pres">
      <dgm:prSet presAssocID="{C6972A02-346F-46FA-ABA2-D2F6FDB3F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D802E-05F7-4785-8A15-136418A48BBD}" type="pres">
      <dgm:prSet presAssocID="{C6972A02-346F-46FA-ABA2-D2F6FDB3F9D3}" presName="hierChild2" presStyleCnt="0"/>
      <dgm:spPr/>
    </dgm:pt>
    <dgm:pt modelId="{A39B67B6-7DC8-4402-987C-BB2523DF6D88}" type="pres">
      <dgm:prSet presAssocID="{C9179539-0F90-4B6C-97D6-848E28E07DDA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FACA22B3-EF7B-4814-94EC-71FF3A6C3FD8}" type="pres">
      <dgm:prSet presAssocID="{05C3CD9B-357D-4A0A-8005-239A38C00134}" presName="Name21" presStyleCnt="0"/>
      <dgm:spPr/>
    </dgm:pt>
    <dgm:pt modelId="{5463F7D7-5B09-4CD9-88BC-FD63A7DB8A6A}" type="pres">
      <dgm:prSet presAssocID="{05C3CD9B-357D-4A0A-8005-239A38C00134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0A7D7569-1E5E-467A-8530-EAD646DD7565}" type="pres">
      <dgm:prSet presAssocID="{05C3CD9B-357D-4A0A-8005-239A38C00134}" presName="hierChild3" presStyleCnt="0"/>
      <dgm:spPr/>
    </dgm:pt>
    <dgm:pt modelId="{9B0CB059-ADA2-4BA9-8AB8-38AD08F0219A}" type="pres">
      <dgm:prSet presAssocID="{376BF162-D1E0-4237-8017-33C7CD5EF89E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6629FF6B-BE45-4D8C-AFA9-E3E3EABA32EB}" type="pres">
      <dgm:prSet presAssocID="{9FE8C0C2-E8C5-489F-B390-EF8432A755F6}" presName="Name21" presStyleCnt="0"/>
      <dgm:spPr/>
    </dgm:pt>
    <dgm:pt modelId="{B34D8BB0-99E3-4844-881D-166DF045CB7F}" type="pres">
      <dgm:prSet presAssocID="{9FE8C0C2-E8C5-489F-B390-EF8432A755F6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08487F7A-714E-472B-94FA-0366D6F20CB4}" type="pres">
      <dgm:prSet presAssocID="{9FE8C0C2-E8C5-489F-B390-EF8432A755F6}" presName="hierChild3" presStyleCnt="0"/>
      <dgm:spPr/>
    </dgm:pt>
    <dgm:pt modelId="{01CC0182-BC09-4D33-9BFB-0D3A8F1B28E3}" type="pres">
      <dgm:prSet presAssocID="{2216E0AF-359E-4551-88E0-77AB6374A427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23723AA-9374-492B-B530-7ED7BCE2411D}" type="pres">
      <dgm:prSet presAssocID="{940DD64F-4CF6-4658-85A1-BB81D198D31E}" presName="Name21" presStyleCnt="0"/>
      <dgm:spPr/>
    </dgm:pt>
    <dgm:pt modelId="{5F3ACB21-7EE5-4145-9F25-C16090B584F1}" type="pres">
      <dgm:prSet presAssocID="{940DD64F-4CF6-4658-85A1-BB81D198D31E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1F5635CD-DEBE-4329-876E-083AA2C404AD}" type="pres">
      <dgm:prSet presAssocID="{940DD64F-4CF6-4658-85A1-BB81D198D31E}" presName="hierChild3" presStyleCnt="0"/>
      <dgm:spPr/>
    </dgm:pt>
    <dgm:pt modelId="{AF2881C9-179B-4BAF-A267-686775585845}" type="pres">
      <dgm:prSet presAssocID="{2E5A909E-80F4-4FBC-92A3-C171FF078CC9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270C8B49-6D6C-468A-8D36-0A009A3A1CB5}" type="pres">
      <dgm:prSet presAssocID="{8B90DEC9-B565-4D74-9D13-64C9E907B6AC}" presName="Name21" presStyleCnt="0"/>
      <dgm:spPr/>
    </dgm:pt>
    <dgm:pt modelId="{7F2CEAA6-5F50-452F-B371-531171C8A08D}" type="pres">
      <dgm:prSet presAssocID="{8B90DEC9-B565-4D74-9D13-64C9E907B6AC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3A2DF1A3-35F8-4252-9EF2-281CCB9B2D6A}" type="pres">
      <dgm:prSet presAssocID="{8B90DEC9-B565-4D74-9D13-64C9E907B6AC}" presName="hierChild3" presStyleCnt="0"/>
      <dgm:spPr/>
    </dgm:pt>
    <dgm:pt modelId="{5EEA6B7F-46DF-4155-A4D0-437539F0116A}" type="pres">
      <dgm:prSet presAssocID="{65F370F1-47AE-4870-9772-AFFE53F553C1}" presName="bgShapesFlow" presStyleCnt="0"/>
      <dgm:spPr/>
    </dgm:pt>
  </dgm:ptLst>
  <dgm:cxnLst>
    <dgm:cxn modelId="{8C161453-9A70-4778-94D4-7532F9A1891D}" type="presOf" srcId="{C9179539-0F90-4B6C-97D6-848E28E07DDA}" destId="{A39B67B6-7DC8-4402-987C-BB2523DF6D88}" srcOrd="0" destOrd="0" presId="urn:microsoft.com/office/officeart/2005/8/layout/hierarchy6"/>
    <dgm:cxn modelId="{C1EEE3EC-E677-4B4F-BC3D-BB7690A52162}" srcId="{65F370F1-47AE-4870-9772-AFFE53F553C1}" destId="{C6972A02-346F-46FA-ABA2-D2F6FDB3F9D3}" srcOrd="0" destOrd="0" parTransId="{A178804F-34E2-4126-BA6E-C7F9DC63745E}" sibTransId="{F53B1329-0110-4A80-BB68-D83711A890FE}"/>
    <dgm:cxn modelId="{FBD3B3C4-A09F-43D5-9024-4ED3A3DB2E43}" srcId="{940DD64F-4CF6-4658-85A1-BB81D198D31E}" destId="{8B90DEC9-B565-4D74-9D13-64C9E907B6AC}" srcOrd="0" destOrd="0" parTransId="{2E5A909E-80F4-4FBC-92A3-C171FF078CC9}" sibTransId="{A4D62D03-7E46-4991-8445-07E6A2D19BAE}"/>
    <dgm:cxn modelId="{EA2422AE-A6B9-4338-BD4D-5BAE343AACC1}" type="presOf" srcId="{940DD64F-4CF6-4658-85A1-BB81D198D31E}" destId="{5F3ACB21-7EE5-4145-9F25-C16090B584F1}" srcOrd="0" destOrd="0" presId="urn:microsoft.com/office/officeart/2005/8/layout/hierarchy6"/>
    <dgm:cxn modelId="{50DDA893-81C7-43D5-9CA1-35284BF4BF33}" type="presOf" srcId="{05C3CD9B-357D-4A0A-8005-239A38C00134}" destId="{5463F7D7-5B09-4CD9-88BC-FD63A7DB8A6A}" srcOrd="0" destOrd="0" presId="urn:microsoft.com/office/officeart/2005/8/layout/hierarchy6"/>
    <dgm:cxn modelId="{5B93F3D0-75BD-4F0B-B92A-2C41F5EEEE4C}" srcId="{C6972A02-346F-46FA-ABA2-D2F6FDB3F9D3}" destId="{05C3CD9B-357D-4A0A-8005-239A38C00134}" srcOrd="0" destOrd="0" parTransId="{C9179539-0F90-4B6C-97D6-848E28E07DDA}" sibTransId="{D6F3908C-2945-4565-BD58-3D8A28880203}"/>
    <dgm:cxn modelId="{1DDEC432-F279-4ADB-805E-296B943DD813}" type="presOf" srcId="{8B90DEC9-B565-4D74-9D13-64C9E907B6AC}" destId="{7F2CEAA6-5F50-452F-B371-531171C8A08D}" srcOrd="0" destOrd="0" presId="urn:microsoft.com/office/officeart/2005/8/layout/hierarchy6"/>
    <dgm:cxn modelId="{0DA8B64B-D4BB-4B82-A429-71A1334489FA}" srcId="{05C3CD9B-357D-4A0A-8005-239A38C00134}" destId="{9FE8C0C2-E8C5-489F-B390-EF8432A755F6}" srcOrd="0" destOrd="0" parTransId="{376BF162-D1E0-4237-8017-33C7CD5EF89E}" sibTransId="{AD42492B-95DC-4830-858C-887318397AA5}"/>
    <dgm:cxn modelId="{88DA6C98-C46B-4CE9-8915-0689466C749E}" srcId="{C6972A02-346F-46FA-ABA2-D2F6FDB3F9D3}" destId="{940DD64F-4CF6-4658-85A1-BB81D198D31E}" srcOrd="1" destOrd="0" parTransId="{2216E0AF-359E-4551-88E0-77AB6374A427}" sibTransId="{59E8425A-1A65-4169-9826-3D501B82684B}"/>
    <dgm:cxn modelId="{0470825C-C92B-42C5-B25C-84A81E7380F8}" type="presOf" srcId="{376BF162-D1E0-4237-8017-33C7CD5EF89E}" destId="{9B0CB059-ADA2-4BA9-8AB8-38AD08F0219A}" srcOrd="0" destOrd="0" presId="urn:microsoft.com/office/officeart/2005/8/layout/hierarchy6"/>
    <dgm:cxn modelId="{E7C5EFEF-6048-4838-B8DC-4018DD9930C1}" type="presOf" srcId="{2E5A909E-80F4-4FBC-92A3-C171FF078CC9}" destId="{AF2881C9-179B-4BAF-A267-686775585845}" srcOrd="0" destOrd="0" presId="urn:microsoft.com/office/officeart/2005/8/layout/hierarchy6"/>
    <dgm:cxn modelId="{47301AF8-39BB-48F8-8BC2-DD85154E3E1D}" type="presOf" srcId="{C6972A02-346F-46FA-ABA2-D2F6FDB3F9D3}" destId="{B83548FC-753B-4471-B2DE-246A3F6E9F68}" srcOrd="0" destOrd="0" presId="urn:microsoft.com/office/officeart/2005/8/layout/hierarchy6"/>
    <dgm:cxn modelId="{A60AB084-1F9E-4565-BA2D-838F1B3561B9}" type="presOf" srcId="{9FE8C0C2-E8C5-489F-B390-EF8432A755F6}" destId="{B34D8BB0-99E3-4844-881D-166DF045CB7F}" srcOrd="0" destOrd="0" presId="urn:microsoft.com/office/officeart/2005/8/layout/hierarchy6"/>
    <dgm:cxn modelId="{AA0D7019-8295-4EC3-8ED8-601F89F7F8FB}" type="presOf" srcId="{65F370F1-47AE-4870-9772-AFFE53F553C1}" destId="{E53EF943-A0F1-4379-9F17-898A4F286B6B}" srcOrd="0" destOrd="0" presId="urn:microsoft.com/office/officeart/2005/8/layout/hierarchy6"/>
    <dgm:cxn modelId="{49D8EE17-49AD-41C7-A165-F4DBB5A4DCCF}" type="presOf" srcId="{2216E0AF-359E-4551-88E0-77AB6374A427}" destId="{01CC0182-BC09-4D33-9BFB-0D3A8F1B28E3}" srcOrd="0" destOrd="0" presId="urn:microsoft.com/office/officeart/2005/8/layout/hierarchy6"/>
    <dgm:cxn modelId="{9D592C65-471F-4789-8339-B3075DD91586}" type="presParOf" srcId="{E53EF943-A0F1-4379-9F17-898A4F286B6B}" destId="{2CC8574F-23B8-4817-B6E6-EFBCE4D15171}" srcOrd="0" destOrd="0" presId="urn:microsoft.com/office/officeart/2005/8/layout/hierarchy6"/>
    <dgm:cxn modelId="{C936E193-6977-4C6B-9967-188DF02CC324}" type="presParOf" srcId="{2CC8574F-23B8-4817-B6E6-EFBCE4D15171}" destId="{5F599015-AAAB-4C29-A35D-43FB5436B318}" srcOrd="0" destOrd="0" presId="urn:microsoft.com/office/officeart/2005/8/layout/hierarchy6"/>
    <dgm:cxn modelId="{0E7BB4D7-B0CB-4077-B891-285F0FC92356}" type="presParOf" srcId="{5F599015-AAAB-4C29-A35D-43FB5436B318}" destId="{6EABC191-D90F-4F87-BBEE-CEDF7C225AA3}" srcOrd="0" destOrd="0" presId="urn:microsoft.com/office/officeart/2005/8/layout/hierarchy6"/>
    <dgm:cxn modelId="{DC1C352B-8A5F-4BC9-8D09-F5933F14E0AD}" type="presParOf" srcId="{6EABC191-D90F-4F87-BBEE-CEDF7C225AA3}" destId="{B83548FC-753B-4471-B2DE-246A3F6E9F68}" srcOrd="0" destOrd="0" presId="urn:microsoft.com/office/officeart/2005/8/layout/hierarchy6"/>
    <dgm:cxn modelId="{9AB3C7B4-5258-4511-BF19-D2FADD419081}" type="presParOf" srcId="{6EABC191-D90F-4F87-BBEE-CEDF7C225AA3}" destId="{3ABD802E-05F7-4785-8A15-136418A48BBD}" srcOrd="1" destOrd="0" presId="urn:microsoft.com/office/officeart/2005/8/layout/hierarchy6"/>
    <dgm:cxn modelId="{642F5D18-085C-4E89-89FD-DB565839887D}" type="presParOf" srcId="{3ABD802E-05F7-4785-8A15-136418A48BBD}" destId="{A39B67B6-7DC8-4402-987C-BB2523DF6D88}" srcOrd="0" destOrd="0" presId="urn:microsoft.com/office/officeart/2005/8/layout/hierarchy6"/>
    <dgm:cxn modelId="{CAB30A75-61E4-4776-896A-B397D1C9ED9E}" type="presParOf" srcId="{3ABD802E-05F7-4785-8A15-136418A48BBD}" destId="{FACA22B3-EF7B-4814-94EC-71FF3A6C3FD8}" srcOrd="1" destOrd="0" presId="urn:microsoft.com/office/officeart/2005/8/layout/hierarchy6"/>
    <dgm:cxn modelId="{7C10CC6A-C114-4536-B717-9650B3DDE992}" type="presParOf" srcId="{FACA22B3-EF7B-4814-94EC-71FF3A6C3FD8}" destId="{5463F7D7-5B09-4CD9-88BC-FD63A7DB8A6A}" srcOrd="0" destOrd="0" presId="urn:microsoft.com/office/officeart/2005/8/layout/hierarchy6"/>
    <dgm:cxn modelId="{50804AF1-00F9-4860-8655-18021BB06756}" type="presParOf" srcId="{FACA22B3-EF7B-4814-94EC-71FF3A6C3FD8}" destId="{0A7D7569-1E5E-467A-8530-EAD646DD7565}" srcOrd="1" destOrd="0" presId="urn:microsoft.com/office/officeart/2005/8/layout/hierarchy6"/>
    <dgm:cxn modelId="{4BAB4444-534C-434B-AD35-A60E435125F1}" type="presParOf" srcId="{0A7D7569-1E5E-467A-8530-EAD646DD7565}" destId="{9B0CB059-ADA2-4BA9-8AB8-38AD08F0219A}" srcOrd="0" destOrd="0" presId="urn:microsoft.com/office/officeart/2005/8/layout/hierarchy6"/>
    <dgm:cxn modelId="{983E2EA5-D7CC-45E6-B9AC-DA655BC04C56}" type="presParOf" srcId="{0A7D7569-1E5E-467A-8530-EAD646DD7565}" destId="{6629FF6B-BE45-4D8C-AFA9-E3E3EABA32EB}" srcOrd="1" destOrd="0" presId="urn:microsoft.com/office/officeart/2005/8/layout/hierarchy6"/>
    <dgm:cxn modelId="{3E4437E5-0A45-402C-A40E-73E8A528C1E8}" type="presParOf" srcId="{6629FF6B-BE45-4D8C-AFA9-E3E3EABA32EB}" destId="{B34D8BB0-99E3-4844-881D-166DF045CB7F}" srcOrd="0" destOrd="0" presId="urn:microsoft.com/office/officeart/2005/8/layout/hierarchy6"/>
    <dgm:cxn modelId="{BE155D14-CD52-493E-8F92-4D31D5FBA86B}" type="presParOf" srcId="{6629FF6B-BE45-4D8C-AFA9-E3E3EABA32EB}" destId="{08487F7A-714E-472B-94FA-0366D6F20CB4}" srcOrd="1" destOrd="0" presId="urn:microsoft.com/office/officeart/2005/8/layout/hierarchy6"/>
    <dgm:cxn modelId="{E6A38E92-983C-458D-A20A-472C82039645}" type="presParOf" srcId="{3ABD802E-05F7-4785-8A15-136418A48BBD}" destId="{01CC0182-BC09-4D33-9BFB-0D3A8F1B28E3}" srcOrd="2" destOrd="0" presId="urn:microsoft.com/office/officeart/2005/8/layout/hierarchy6"/>
    <dgm:cxn modelId="{901DB89B-D01E-445A-B537-1E3767A417E6}" type="presParOf" srcId="{3ABD802E-05F7-4785-8A15-136418A48BBD}" destId="{423723AA-9374-492B-B530-7ED7BCE2411D}" srcOrd="3" destOrd="0" presId="urn:microsoft.com/office/officeart/2005/8/layout/hierarchy6"/>
    <dgm:cxn modelId="{D3BCA896-48A7-42CD-8EB5-51B027DDAD1E}" type="presParOf" srcId="{423723AA-9374-492B-B530-7ED7BCE2411D}" destId="{5F3ACB21-7EE5-4145-9F25-C16090B584F1}" srcOrd="0" destOrd="0" presId="urn:microsoft.com/office/officeart/2005/8/layout/hierarchy6"/>
    <dgm:cxn modelId="{9343F1FE-4294-4AF2-9529-8470559A28C3}" type="presParOf" srcId="{423723AA-9374-492B-B530-7ED7BCE2411D}" destId="{1F5635CD-DEBE-4329-876E-083AA2C404AD}" srcOrd="1" destOrd="0" presId="urn:microsoft.com/office/officeart/2005/8/layout/hierarchy6"/>
    <dgm:cxn modelId="{627BB00C-6FC6-4453-9D0A-22A9DEC8C458}" type="presParOf" srcId="{1F5635CD-DEBE-4329-876E-083AA2C404AD}" destId="{AF2881C9-179B-4BAF-A267-686775585845}" srcOrd="0" destOrd="0" presId="urn:microsoft.com/office/officeart/2005/8/layout/hierarchy6"/>
    <dgm:cxn modelId="{075C6121-D597-4529-B3BA-62E9C49E10D2}" type="presParOf" srcId="{1F5635CD-DEBE-4329-876E-083AA2C404AD}" destId="{270C8B49-6D6C-468A-8D36-0A009A3A1CB5}" srcOrd="1" destOrd="0" presId="urn:microsoft.com/office/officeart/2005/8/layout/hierarchy6"/>
    <dgm:cxn modelId="{FAB6CB92-1733-4AA7-85DE-E9C4E258DDA7}" type="presParOf" srcId="{270C8B49-6D6C-468A-8D36-0A009A3A1CB5}" destId="{7F2CEAA6-5F50-452F-B371-531171C8A08D}" srcOrd="0" destOrd="0" presId="urn:microsoft.com/office/officeart/2005/8/layout/hierarchy6"/>
    <dgm:cxn modelId="{C58E3427-8089-44C7-B4B1-A6A1959F7EF3}" type="presParOf" srcId="{270C8B49-6D6C-468A-8D36-0A009A3A1CB5}" destId="{3A2DF1A3-35F8-4252-9EF2-281CCB9B2D6A}" srcOrd="1" destOrd="0" presId="urn:microsoft.com/office/officeart/2005/8/layout/hierarchy6"/>
    <dgm:cxn modelId="{6DCD702A-D41E-41A2-9160-A4697C1D28E1}" type="presParOf" srcId="{E53EF943-A0F1-4379-9F17-898A4F286B6B}" destId="{5EEA6B7F-46DF-4155-A4D0-437539F011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F370F1-47AE-4870-9772-AFFE53F553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972A02-346F-46FA-ABA2-D2F6FDB3F9D3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A178804F-34E2-4126-BA6E-C7F9DC63745E}" type="par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F53B1329-0110-4A80-BB68-D83711A890FE}" type="sibTrans" cxnId="{C1EEE3EC-E677-4B4F-BC3D-BB7690A52162}">
      <dgm:prSet/>
      <dgm:spPr/>
      <dgm:t>
        <a:bodyPr/>
        <a:lstStyle/>
        <a:p>
          <a:endParaRPr lang="zh-TW" altLang="en-US"/>
        </a:p>
      </dgm:t>
    </dgm:pt>
    <dgm:pt modelId="{05C3CD9B-357D-4A0A-8005-239A38C00134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thigh </a:t>
          </a:r>
          <a:endParaRPr lang="zh-TW" altLang="en-US" dirty="0"/>
        </a:p>
      </dgm:t>
    </dgm:pt>
    <dgm:pt modelId="{C9179539-0F90-4B6C-97D6-848E28E07DDA}" type="par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D6F3908C-2945-4565-BD58-3D8A28880203}" type="sibTrans" cxnId="{5B93F3D0-75BD-4F0B-B92A-2C41F5EEEE4C}">
      <dgm:prSet/>
      <dgm:spPr/>
      <dgm:t>
        <a:bodyPr/>
        <a:lstStyle/>
        <a:p>
          <a:endParaRPr lang="zh-TW" altLang="en-US"/>
        </a:p>
      </dgm:t>
    </dgm:pt>
    <dgm:pt modelId="{9FE8C0C2-E8C5-489F-B390-EF8432A755F6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Left shank</a:t>
          </a:r>
          <a:endParaRPr lang="zh-TW" altLang="en-US" dirty="0"/>
        </a:p>
      </dgm:t>
    </dgm:pt>
    <dgm:pt modelId="{376BF162-D1E0-4237-8017-33C7CD5EF89E}" type="par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AD42492B-95DC-4830-858C-887318397AA5}" type="sibTrans" cxnId="{0DA8B64B-D4BB-4B82-A429-71A1334489FA}">
      <dgm:prSet/>
      <dgm:spPr/>
      <dgm:t>
        <a:bodyPr/>
        <a:lstStyle/>
        <a:p>
          <a:endParaRPr lang="zh-TW" altLang="en-US"/>
        </a:p>
      </dgm:t>
    </dgm:pt>
    <dgm:pt modelId="{8B90DEC9-B565-4D74-9D13-64C9E907B6AC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shank</a:t>
          </a:r>
          <a:endParaRPr lang="zh-TW" altLang="en-US" dirty="0"/>
        </a:p>
      </dgm:t>
    </dgm:pt>
    <dgm:pt modelId="{2E5A909E-80F4-4FBC-92A3-C171FF078CC9}" type="par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A4D62D03-7E46-4991-8445-07E6A2D19BAE}" type="sibTrans" cxnId="{FBD3B3C4-A09F-43D5-9024-4ED3A3DB2E43}">
      <dgm:prSet/>
      <dgm:spPr/>
      <dgm:t>
        <a:bodyPr/>
        <a:lstStyle/>
        <a:p>
          <a:endParaRPr lang="zh-TW" altLang="en-US"/>
        </a:p>
      </dgm:t>
    </dgm:pt>
    <dgm:pt modelId="{940DD64F-4CF6-4658-85A1-BB81D198D31E}">
      <dgm:prSet phldrT="[文字]"/>
      <dgm:spPr>
        <a:solidFill>
          <a:srgbClr val="7030A0"/>
        </a:solidFill>
      </dgm:spPr>
      <dgm:t>
        <a:bodyPr/>
        <a:lstStyle/>
        <a:p>
          <a:r>
            <a:rPr lang="en-US" altLang="zh-TW" dirty="0" smtClean="0"/>
            <a:t>Right thigh</a:t>
          </a:r>
          <a:endParaRPr lang="zh-TW" altLang="en-US" dirty="0"/>
        </a:p>
      </dgm:t>
    </dgm:pt>
    <dgm:pt modelId="{59E8425A-1A65-4169-9826-3D501B82684B}" type="sib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2216E0AF-359E-4551-88E0-77AB6374A427}" type="parTrans" cxnId="{88DA6C98-C46B-4CE9-8915-0689466C749E}">
      <dgm:prSet/>
      <dgm:spPr/>
      <dgm:t>
        <a:bodyPr/>
        <a:lstStyle/>
        <a:p>
          <a:endParaRPr lang="zh-TW" altLang="en-US"/>
        </a:p>
      </dgm:t>
    </dgm:pt>
    <dgm:pt modelId="{E53EF943-A0F1-4379-9F17-898A4F286B6B}" type="pres">
      <dgm:prSet presAssocID="{65F370F1-47AE-4870-9772-AFFE53F553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CC8574F-23B8-4817-B6E6-EFBCE4D15171}" type="pres">
      <dgm:prSet presAssocID="{65F370F1-47AE-4870-9772-AFFE53F553C1}" presName="hierFlow" presStyleCnt="0"/>
      <dgm:spPr/>
    </dgm:pt>
    <dgm:pt modelId="{5F599015-AAAB-4C29-A35D-43FB5436B318}" type="pres">
      <dgm:prSet presAssocID="{65F370F1-47AE-4870-9772-AFFE53F553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EABC191-D90F-4F87-BBEE-CEDF7C225AA3}" type="pres">
      <dgm:prSet presAssocID="{C6972A02-346F-46FA-ABA2-D2F6FDB3F9D3}" presName="Name14" presStyleCnt="0"/>
      <dgm:spPr/>
    </dgm:pt>
    <dgm:pt modelId="{B83548FC-753B-4471-B2DE-246A3F6E9F68}" type="pres">
      <dgm:prSet presAssocID="{C6972A02-346F-46FA-ABA2-D2F6FDB3F9D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BD802E-05F7-4785-8A15-136418A48BBD}" type="pres">
      <dgm:prSet presAssocID="{C6972A02-346F-46FA-ABA2-D2F6FDB3F9D3}" presName="hierChild2" presStyleCnt="0"/>
      <dgm:spPr/>
    </dgm:pt>
    <dgm:pt modelId="{A39B67B6-7DC8-4402-987C-BB2523DF6D88}" type="pres">
      <dgm:prSet presAssocID="{C9179539-0F90-4B6C-97D6-848E28E07DDA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FACA22B3-EF7B-4814-94EC-71FF3A6C3FD8}" type="pres">
      <dgm:prSet presAssocID="{05C3CD9B-357D-4A0A-8005-239A38C00134}" presName="Name21" presStyleCnt="0"/>
      <dgm:spPr/>
    </dgm:pt>
    <dgm:pt modelId="{5463F7D7-5B09-4CD9-88BC-FD63A7DB8A6A}" type="pres">
      <dgm:prSet presAssocID="{05C3CD9B-357D-4A0A-8005-239A38C00134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0A7D7569-1E5E-467A-8530-EAD646DD7565}" type="pres">
      <dgm:prSet presAssocID="{05C3CD9B-357D-4A0A-8005-239A38C00134}" presName="hierChild3" presStyleCnt="0"/>
      <dgm:spPr/>
    </dgm:pt>
    <dgm:pt modelId="{9B0CB059-ADA2-4BA9-8AB8-38AD08F0219A}" type="pres">
      <dgm:prSet presAssocID="{376BF162-D1E0-4237-8017-33C7CD5EF89E}" presName="Name19" presStyleLbl="parChTrans1D3" presStyleIdx="0" presStyleCnt="2"/>
      <dgm:spPr/>
      <dgm:t>
        <a:bodyPr/>
        <a:lstStyle/>
        <a:p>
          <a:endParaRPr lang="zh-TW" altLang="en-US"/>
        </a:p>
      </dgm:t>
    </dgm:pt>
    <dgm:pt modelId="{6629FF6B-BE45-4D8C-AFA9-E3E3EABA32EB}" type="pres">
      <dgm:prSet presAssocID="{9FE8C0C2-E8C5-489F-B390-EF8432A755F6}" presName="Name21" presStyleCnt="0"/>
      <dgm:spPr/>
    </dgm:pt>
    <dgm:pt modelId="{B34D8BB0-99E3-4844-881D-166DF045CB7F}" type="pres">
      <dgm:prSet presAssocID="{9FE8C0C2-E8C5-489F-B390-EF8432A755F6}" presName="level2Shape" presStyleLbl="node3" presStyleIdx="0" presStyleCnt="2"/>
      <dgm:spPr/>
      <dgm:t>
        <a:bodyPr/>
        <a:lstStyle/>
        <a:p>
          <a:endParaRPr lang="zh-TW" altLang="en-US"/>
        </a:p>
      </dgm:t>
    </dgm:pt>
    <dgm:pt modelId="{08487F7A-714E-472B-94FA-0366D6F20CB4}" type="pres">
      <dgm:prSet presAssocID="{9FE8C0C2-E8C5-489F-B390-EF8432A755F6}" presName="hierChild3" presStyleCnt="0"/>
      <dgm:spPr/>
    </dgm:pt>
    <dgm:pt modelId="{01CC0182-BC09-4D33-9BFB-0D3A8F1B28E3}" type="pres">
      <dgm:prSet presAssocID="{2216E0AF-359E-4551-88E0-77AB6374A427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423723AA-9374-492B-B530-7ED7BCE2411D}" type="pres">
      <dgm:prSet presAssocID="{940DD64F-4CF6-4658-85A1-BB81D198D31E}" presName="Name21" presStyleCnt="0"/>
      <dgm:spPr/>
    </dgm:pt>
    <dgm:pt modelId="{5F3ACB21-7EE5-4145-9F25-C16090B584F1}" type="pres">
      <dgm:prSet presAssocID="{940DD64F-4CF6-4658-85A1-BB81D198D31E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1F5635CD-DEBE-4329-876E-083AA2C404AD}" type="pres">
      <dgm:prSet presAssocID="{940DD64F-4CF6-4658-85A1-BB81D198D31E}" presName="hierChild3" presStyleCnt="0"/>
      <dgm:spPr/>
    </dgm:pt>
    <dgm:pt modelId="{AF2881C9-179B-4BAF-A267-686775585845}" type="pres">
      <dgm:prSet presAssocID="{2E5A909E-80F4-4FBC-92A3-C171FF078CC9}" presName="Name19" presStyleLbl="parChTrans1D3" presStyleIdx="1" presStyleCnt="2"/>
      <dgm:spPr/>
      <dgm:t>
        <a:bodyPr/>
        <a:lstStyle/>
        <a:p>
          <a:endParaRPr lang="zh-TW" altLang="en-US"/>
        </a:p>
      </dgm:t>
    </dgm:pt>
    <dgm:pt modelId="{270C8B49-6D6C-468A-8D36-0A009A3A1CB5}" type="pres">
      <dgm:prSet presAssocID="{8B90DEC9-B565-4D74-9D13-64C9E907B6AC}" presName="Name21" presStyleCnt="0"/>
      <dgm:spPr/>
    </dgm:pt>
    <dgm:pt modelId="{7F2CEAA6-5F50-452F-B371-531171C8A08D}" type="pres">
      <dgm:prSet presAssocID="{8B90DEC9-B565-4D74-9D13-64C9E907B6AC}" presName="level2Shape" presStyleLbl="node3" presStyleIdx="1" presStyleCnt="2"/>
      <dgm:spPr/>
      <dgm:t>
        <a:bodyPr/>
        <a:lstStyle/>
        <a:p>
          <a:endParaRPr lang="zh-TW" altLang="en-US"/>
        </a:p>
      </dgm:t>
    </dgm:pt>
    <dgm:pt modelId="{3A2DF1A3-35F8-4252-9EF2-281CCB9B2D6A}" type="pres">
      <dgm:prSet presAssocID="{8B90DEC9-B565-4D74-9D13-64C9E907B6AC}" presName="hierChild3" presStyleCnt="0"/>
      <dgm:spPr/>
    </dgm:pt>
    <dgm:pt modelId="{5EEA6B7F-46DF-4155-A4D0-437539F0116A}" type="pres">
      <dgm:prSet presAssocID="{65F370F1-47AE-4870-9772-AFFE53F553C1}" presName="bgShapesFlow" presStyleCnt="0"/>
      <dgm:spPr/>
    </dgm:pt>
  </dgm:ptLst>
  <dgm:cxnLst>
    <dgm:cxn modelId="{8C161453-9A70-4778-94D4-7532F9A1891D}" type="presOf" srcId="{C9179539-0F90-4B6C-97D6-848E28E07DDA}" destId="{A39B67B6-7DC8-4402-987C-BB2523DF6D88}" srcOrd="0" destOrd="0" presId="urn:microsoft.com/office/officeart/2005/8/layout/hierarchy6"/>
    <dgm:cxn modelId="{C1EEE3EC-E677-4B4F-BC3D-BB7690A52162}" srcId="{65F370F1-47AE-4870-9772-AFFE53F553C1}" destId="{C6972A02-346F-46FA-ABA2-D2F6FDB3F9D3}" srcOrd="0" destOrd="0" parTransId="{A178804F-34E2-4126-BA6E-C7F9DC63745E}" sibTransId="{F53B1329-0110-4A80-BB68-D83711A890FE}"/>
    <dgm:cxn modelId="{FBD3B3C4-A09F-43D5-9024-4ED3A3DB2E43}" srcId="{940DD64F-4CF6-4658-85A1-BB81D198D31E}" destId="{8B90DEC9-B565-4D74-9D13-64C9E907B6AC}" srcOrd="0" destOrd="0" parTransId="{2E5A909E-80F4-4FBC-92A3-C171FF078CC9}" sibTransId="{A4D62D03-7E46-4991-8445-07E6A2D19BAE}"/>
    <dgm:cxn modelId="{EA2422AE-A6B9-4338-BD4D-5BAE343AACC1}" type="presOf" srcId="{940DD64F-4CF6-4658-85A1-BB81D198D31E}" destId="{5F3ACB21-7EE5-4145-9F25-C16090B584F1}" srcOrd="0" destOrd="0" presId="urn:microsoft.com/office/officeart/2005/8/layout/hierarchy6"/>
    <dgm:cxn modelId="{50DDA893-81C7-43D5-9CA1-35284BF4BF33}" type="presOf" srcId="{05C3CD9B-357D-4A0A-8005-239A38C00134}" destId="{5463F7D7-5B09-4CD9-88BC-FD63A7DB8A6A}" srcOrd="0" destOrd="0" presId="urn:microsoft.com/office/officeart/2005/8/layout/hierarchy6"/>
    <dgm:cxn modelId="{5B93F3D0-75BD-4F0B-B92A-2C41F5EEEE4C}" srcId="{C6972A02-346F-46FA-ABA2-D2F6FDB3F9D3}" destId="{05C3CD9B-357D-4A0A-8005-239A38C00134}" srcOrd="0" destOrd="0" parTransId="{C9179539-0F90-4B6C-97D6-848E28E07DDA}" sibTransId="{D6F3908C-2945-4565-BD58-3D8A28880203}"/>
    <dgm:cxn modelId="{1DDEC432-F279-4ADB-805E-296B943DD813}" type="presOf" srcId="{8B90DEC9-B565-4D74-9D13-64C9E907B6AC}" destId="{7F2CEAA6-5F50-452F-B371-531171C8A08D}" srcOrd="0" destOrd="0" presId="urn:microsoft.com/office/officeart/2005/8/layout/hierarchy6"/>
    <dgm:cxn modelId="{0DA8B64B-D4BB-4B82-A429-71A1334489FA}" srcId="{05C3CD9B-357D-4A0A-8005-239A38C00134}" destId="{9FE8C0C2-E8C5-489F-B390-EF8432A755F6}" srcOrd="0" destOrd="0" parTransId="{376BF162-D1E0-4237-8017-33C7CD5EF89E}" sibTransId="{AD42492B-95DC-4830-858C-887318397AA5}"/>
    <dgm:cxn modelId="{88DA6C98-C46B-4CE9-8915-0689466C749E}" srcId="{C6972A02-346F-46FA-ABA2-D2F6FDB3F9D3}" destId="{940DD64F-4CF6-4658-85A1-BB81D198D31E}" srcOrd="1" destOrd="0" parTransId="{2216E0AF-359E-4551-88E0-77AB6374A427}" sibTransId="{59E8425A-1A65-4169-9826-3D501B82684B}"/>
    <dgm:cxn modelId="{0470825C-C92B-42C5-B25C-84A81E7380F8}" type="presOf" srcId="{376BF162-D1E0-4237-8017-33C7CD5EF89E}" destId="{9B0CB059-ADA2-4BA9-8AB8-38AD08F0219A}" srcOrd="0" destOrd="0" presId="urn:microsoft.com/office/officeart/2005/8/layout/hierarchy6"/>
    <dgm:cxn modelId="{E7C5EFEF-6048-4838-B8DC-4018DD9930C1}" type="presOf" srcId="{2E5A909E-80F4-4FBC-92A3-C171FF078CC9}" destId="{AF2881C9-179B-4BAF-A267-686775585845}" srcOrd="0" destOrd="0" presId="urn:microsoft.com/office/officeart/2005/8/layout/hierarchy6"/>
    <dgm:cxn modelId="{47301AF8-39BB-48F8-8BC2-DD85154E3E1D}" type="presOf" srcId="{C6972A02-346F-46FA-ABA2-D2F6FDB3F9D3}" destId="{B83548FC-753B-4471-B2DE-246A3F6E9F68}" srcOrd="0" destOrd="0" presId="urn:microsoft.com/office/officeart/2005/8/layout/hierarchy6"/>
    <dgm:cxn modelId="{A60AB084-1F9E-4565-BA2D-838F1B3561B9}" type="presOf" srcId="{9FE8C0C2-E8C5-489F-B390-EF8432A755F6}" destId="{B34D8BB0-99E3-4844-881D-166DF045CB7F}" srcOrd="0" destOrd="0" presId="urn:microsoft.com/office/officeart/2005/8/layout/hierarchy6"/>
    <dgm:cxn modelId="{AA0D7019-8295-4EC3-8ED8-601F89F7F8FB}" type="presOf" srcId="{65F370F1-47AE-4870-9772-AFFE53F553C1}" destId="{E53EF943-A0F1-4379-9F17-898A4F286B6B}" srcOrd="0" destOrd="0" presId="urn:microsoft.com/office/officeart/2005/8/layout/hierarchy6"/>
    <dgm:cxn modelId="{49D8EE17-49AD-41C7-A165-F4DBB5A4DCCF}" type="presOf" srcId="{2216E0AF-359E-4551-88E0-77AB6374A427}" destId="{01CC0182-BC09-4D33-9BFB-0D3A8F1B28E3}" srcOrd="0" destOrd="0" presId="urn:microsoft.com/office/officeart/2005/8/layout/hierarchy6"/>
    <dgm:cxn modelId="{9D592C65-471F-4789-8339-B3075DD91586}" type="presParOf" srcId="{E53EF943-A0F1-4379-9F17-898A4F286B6B}" destId="{2CC8574F-23B8-4817-B6E6-EFBCE4D15171}" srcOrd="0" destOrd="0" presId="urn:microsoft.com/office/officeart/2005/8/layout/hierarchy6"/>
    <dgm:cxn modelId="{C936E193-6977-4C6B-9967-188DF02CC324}" type="presParOf" srcId="{2CC8574F-23B8-4817-B6E6-EFBCE4D15171}" destId="{5F599015-AAAB-4C29-A35D-43FB5436B318}" srcOrd="0" destOrd="0" presId="urn:microsoft.com/office/officeart/2005/8/layout/hierarchy6"/>
    <dgm:cxn modelId="{0E7BB4D7-B0CB-4077-B891-285F0FC92356}" type="presParOf" srcId="{5F599015-AAAB-4C29-A35D-43FB5436B318}" destId="{6EABC191-D90F-4F87-BBEE-CEDF7C225AA3}" srcOrd="0" destOrd="0" presId="urn:microsoft.com/office/officeart/2005/8/layout/hierarchy6"/>
    <dgm:cxn modelId="{DC1C352B-8A5F-4BC9-8D09-F5933F14E0AD}" type="presParOf" srcId="{6EABC191-D90F-4F87-BBEE-CEDF7C225AA3}" destId="{B83548FC-753B-4471-B2DE-246A3F6E9F68}" srcOrd="0" destOrd="0" presId="urn:microsoft.com/office/officeart/2005/8/layout/hierarchy6"/>
    <dgm:cxn modelId="{9AB3C7B4-5258-4511-BF19-D2FADD419081}" type="presParOf" srcId="{6EABC191-D90F-4F87-BBEE-CEDF7C225AA3}" destId="{3ABD802E-05F7-4785-8A15-136418A48BBD}" srcOrd="1" destOrd="0" presId="urn:microsoft.com/office/officeart/2005/8/layout/hierarchy6"/>
    <dgm:cxn modelId="{642F5D18-085C-4E89-89FD-DB565839887D}" type="presParOf" srcId="{3ABD802E-05F7-4785-8A15-136418A48BBD}" destId="{A39B67B6-7DC8-4402-987C-BB2523DF6D88}" srcOrd="0" destOrd="0" presId="urn:microsoft.com/office/officeart/2005/8/layout/hierarchy6"/>
    <dgm:cxn modelId="{CAB30A75-61E4-4776-896A-B397D1C9ED9E}" type="presParOf" srcId="{3ABD802E-05F7-4785-8A15-136418A48BBD}" destId="{FACA22B3-EF7B-4814-94EC-71FF3A6C3FD8}" srcOrd="1" destOrd="0" presId="urn:microsoft.com/office/officeart/2005/8/layout/hierarchy6"/>
    <dgm:cxn modelId="{7C10CC6A-C114-4536-B717-9650B3DDE992}" type="presParOf" srcId="{FACA22B3-EF7B-4814-94EC-71FF3A6C3FD8}" destId="{5463F7D7-5B09-4CD9-88BC-FD63A7DB8A6A}" srcOrd="0" destOrd="0" presId="urn:microsoft.com/office/officeart/2005/8/layout/hierarchy6"/>
    <dgm:cxn modelId="{50804AF1-00F9-4860-8655-18021BB06756}" type="presParOf" srcId="{FACA22B3-EF7B-4814-94EC-71FF3A6C3FD8}" destId="{0A7D7569-1E5E-467A-8530-EAD646DD7565}" srcOrd="1" destOrd="0" presId="urn:microsoft.com/office/officeart/2005/8/layout/hierarchy6"/>
    <dgm:cxn modelId="{4BAB4444-534C-434B-AD35-A60E435125F1}" type="presParOf" srcId="{0A7D7569-1E5E-467A-8530-EAD646DD7565}" destId="{9B0CB059-ADA2-4BA9-8AB8-38AD08F0219A}" srcOrd="0" destOrd="0" presId="urn:microsoft.com/office/officeart/2005/8/layout/hierarchy6"/>
    <dgm:cxn modelId="{983E2EA5-D7CC-45E6-B9AC-DA655BC04C56}" type="presParOf" srcId="{0A7D7569-1E5E-467A-8530-EAD646DD7565}" destId="{6629FF6B-BE45-4D8C-AFA9-E3E3EABA32EB}" srcOrd="1" destOrd="0" presId="urn:microsoft.com/office/officeart/2005/8/layout/hierarchy6"/>
    <dgm:cxn modelId="{3E4437E5-0A45-402C-A40E-73E8A528C1E8}" type="presParOf" srcId="{6629FF6B-BE45-4D8C-AFA9-E3E3EABA32EB}" destId="{B34D8BB0-99E3-4844-881D-166DF045CB7F}" srcOrd="0" destOrd="0" presId="urn:microsoft.com/office/officeart/2005/8/layout/hierarchy6"/>
    <dgm:cxn modelId="{BE155D14-CD52-493E-8F92-4D31D5FBA86B}" type="presParOf" srcId="{6629FF6B-BE45-4D8C-AFA9-E3E3EABA32EB}" destId="{08487F7A-714E-472B-94FA-0366D6F20CB4}" srcOrd="1" destOrd="0" presId="urn:microsoft.com/office/officeart/2005/8/layout/hierarchy6"/>
    <dgm:cxn modelId="{E6A38E92-983C-458D-A20A-472C82039645}" type="presParOf" srcId="{3ABD802E-05F7-4785-8A15-136418A48BBD}" destId="{01CC0182-BC09-4D33-9BFB-0D3A8F1B28E3}" srcOrd="2" destOrd="0" presId="urn:microsoft.com/office/officeart/2005/8/layout/hierarchy6"/>
    <dgm:cxn modelId="{901DB89B-D01E-445A-B537-1E3767A417E6}" type="presParOf" srcId="{3ABD802E-05F7-4785-8A15-136418A48BBD}" destId="{423723AA-9374-492B-B530-7ED7BCE2411D}" srcOrd="3" destOrd="0" presId="urn:microsoft.com/office/officeart/2005/8/layout/hierarchy6"/>
    <dgm:cxn modelId="{D3BCA896-48A7-42CD-8EB5-51B027DDAD1E}" type="presParOf" srcId="{423723AA-9374-492B-B530-7ED7BCE2411D}" destId="{5F3ACB21-7EE5-4145-9F25-C16090B584F1}" srcOrd="0" destOrd="0" presId="urn:microsoft.com/office/officeart/2005/8/layout/hierarchy6"/>
    <dgm:cxn modelId="{9343F1FE-4294-4AF2-9529-8470559A28C3}" type="presParOf" srcId="{423723AA-9374-492B-B530-7ED7BCE2411D}" destId="{1F5635CD-DEBE-4329-876E-083AA2C404AD}" srcOrd="1" destOrd="0" presId="urn:microsoft.com/office/officeart/2005/8/layout/hierarchy6"/>
    <dgm:cxn modelId="{627BB00C-6FC6-4453-9D0A-22A9DEC8C458}" type="presParOf" srcId="{1F5635CD-DEBE-4329-876E-083AA2C404AD}" destId="{AF2881C9-179B-4BAF-A267-686775585845}" srcOrd="0" destOrd="0" presId="urn:microsoft.com/office/officeart/2005/8/layout/hierarchy6"/>
    <dgm:cxn modelId="{075C6121-D597-4529-B3BA-62E9C49E10D2}" type="presParOf" srcId="{1F5635CD-DEBE-4329-876E-083AA2C404AD}" destId="{270C8B49-6D6C-468A-8D36-0A009A3A1CB5}" srcOrd="1" destOrd="0" presId="urn:microsoft.com/office/officeart/2005/8/layout/hierarchy6"/>
    <dgm:cxn modelId="{FAB6CB92-1733-4AA7-85DE-E9C4E258DDA7}" type="presParOf" srcId="{270C8B49-6D6C-468A-8D36-0A009A3A1CB5}" destId="{7F2CEAA6-5F50-452F-B371-531171C8A08D}" srcOrd="0" destOrd="0" presId="urn:microsoft.com/office/officeart/2005/8/layout/hierarchy6"/>
    <dgm:cxn modelId="{C58E3427-8089-44C7-B4B1-A6A1959F7EF3}" type="presParOf" srcId="{270C8B49-6D6C-468A-8D36-0A009A3A1CB5}" destId="{3A2DF1A3-35F8-4252-9EF2-281CCB9B2D6A}" srcOrd="1" destOrd="0" presId="urn:microsoft.com/office/officeart/2005/8/layout/hierarchy6"/>
    <dgm:cxn modelId="{6DCD702A-D41E-41A2-9160-A4697C1D28E1}" type="presParOf" srcId="{E53EF943-A0F1-4379-9F17-898A4F286B6B}" destId="{5EEA6B7F-46DF-4155-A4D0-437539F0116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8FC-753B-4471-B2DE-246A3F6E9F68}">
      <dsp:nvSpPr>
        <dsp:cNvPr id="0" name=""/>
        <dsp:cNvSpPr/>
      </dsp:nvSpPr>
      <dsp:spPr>
        <a:xfrm>
          <a:off x="1730821" y="1384"/>
          <a:ext cx="1638677" cy="109245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Body</a:t>
          </a:r>
          <a:endParaRPr lang="zh-TW" altLang="en-US" sz="2800" kern="1200" dirty="0"/>
        </a:p>
      </dsp:txBody>
      <dsp:txXfrm>
        <a:off x="1762818" y="33381"/>
        <a:ext cx="1574683" cy="1028457"/>
      </dsp:txXfrm>
    </dsp:sp>
    <dsp:sp modelId="{A39B67B6-7DC8-4402-987C-BB2523DF6D88}">
      <dsp:nvSpPr>
        <dsp:cNvPr id="0" name=""/>
        <dsp:cNvSpPr/>
      </dsp:nvSpPr>
      <dsp:spPr>
        <a:xfrm>
          <a:off x="1485019" y="1093836"/>
          <a:ext cx="1065140" cy="436980"/>
        </a:xfrm>
        <a:custGeom>
          <a:avLst/>
          <a:gdLst/>
          <a:ahLst/>
          <a:cxnLst/>
          <a:rect l="0" t="0" r="0" b="0"/>
          <a:pathLst>
            <a:path>
              <a:moveTo>
                <a:pt x="1065140" y="0"/>
              </a:moveTo>
              <a:lnTo>
                <a:pt x="1065140" y="218490"/>
              </a:lnTo>
              <a:lnTo>
                <a:pt x="0" y="218490"/>
              </a:lnTo>
              <a:lnTo>
                <a:pt x="0" y="4369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F7D7-5B09-4CD9-88BC-FD63A7DB8A6A}">
      <dsp:nvSpPr>
        <dsp:cNvPr id="0" name=""/>
        <dsp:cNvSpPr/>
      </dsp:nvSpPr>
      <dsp:spPr>
        <a:xfrm>
          <a:off x="665681" y="1530816"/>
          <a:ext cx="1638677" cy="109245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Left thigh </a:t>
          </a:r>
          <a:endParaRPr lang="zh-TW" altLang="en-US" sz="2800" kern="1200" dirty="0"/>
        </a:p>
      </dsp:txBody>
      <dsp:txXfrm>
        <a:off x="697678" y="1562813"/>
        <a:ext cx="1574683" cy="1028457"/>
      </dsp:txXfrm>
    </dsp:sp>
    <dsp:sp modelId="{9B0CB059-ADA2-4BA9-8AB8-38AD08F0219A}">
      <dsp:nvSpPr>
        <dsp:cNvPr id="0" name=""/>
        <dsp:cNvSpPr/>
      </dsp:nvSpPr>
      <dsp:spPr>
        <a:xfrm>
          <a:off x="1439299" y="2623268"/>
          <a:ext cx="91440" cy="436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9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BB0-99E3-4844-881D-166DF045CB7F}">
      <dsp:nvSpPr>
        <dsp:cNvPr id="0" name=""/>
        <dsp:cNvSpPr/>
      </dsp:nvSpPr>
      <dsp:spPr>
        <a:xfrm>
          <a:off x="665681" y="3060248"/>
          <a:ext cx="1638677" cy="109245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Left shank</a:t>
          </a:r>
          <a:endParaRPr lang="zh-TW" altLang="en-US" sz="2800" kern="1200" dirty="0"/>
        </a:p>
      </dsp:txBody>
      <dsp:txXfrm>
        <a:off x="697678" y="3092245"/>
        <a:ext cx="1574683" cy="1028457"/>
      </dsp:txXfrm>
    </dsp:sp>
    <dsp:sp modelId="{01CC0182-BC09-4D33-9BFB-0D3A8F1B28E3}">
      <dsp:nvSpPr>
        <dsp:cNvPr id="0" name=""/>
        <dsp:cNvSpPr/>
      </dsp:nvSpPr>
      <dsp:spPr>
        <a:xfrm>
          <a:off x="2550160" y="1093836"/>
          <a:ext cx="1065140" cy="43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90"/>
              </a:lnTo>
              <a:lnTo>
                <a:pt x="1065140" y="218490"/>
              </a:lnTo>
              <a:lnTo>
                <a:pt x="1065140" y="4369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ACB21-7EE5-4145-9F25-C16090B584F1}">
      <dsp:nvSpPr>
        <dsp:cNvPr id="0" name=""/>
        <dsp:cNvSpPr/>
      </dsp:nvSpPr>
      <dsp:spPr>
        <a:xfrm>
          <a:off x="2795961" y="1530816"/>
          <a:ext cx="1638677" cy="109245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Right thigh</a:t>
          </a:r>
          <a:endParaRPr lang="zh-TW" altLang="en-US" sz="2800" kern="1200" dirty="0"/>
        </a:p>
      </dsp:txBody>
      <dsp:txXfrm>
        <a:off x="2827958" y="1562813"/>
        <a:ext cx="1574683" cy="1028457"/>
      </dsp:txXfrm>
    </dsp:sp>
    <dsp:sp modelId="{AF2881C9-179B-4BAF-A267-686775585845}">
      <dsp:nvSpPr>
        <dsp:cNvPr id="0" name=""/>
        <dsp:cNvSpPr/>
      </dsp:nvSpPr>
      <dsp:spPr>
        <a:xfrm>
          <a:off x="3569580" y="2623268"/>
          <a:ext cx="91440" cy="436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9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CEAA6-5F50-452F-B371-531171C8A08D}">
      <dsp:nvSpPr>
        <dsp:cNvPr id="0" name=""/>
        <dsp:cNvSpPr/>
      </dsp:nvSpPr>
      <dsp:spPr>
        <a:xfrm>
          <a:off x="2795961" y="3060248"/>
          <a:ext cx="1638677" cy="1092451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Right shank</a:t>
          </a:r>
          <a:endParaRPr lang="zh-TW" altLang="en-US" sz="2800" kern="1200" dirty="0"/>
        </a:p>
      </dsp:txBody>
      <dsp:txXfrm>
        <a:off x="2827958" y="3092245"/>
        <a:ext cx="1574683" cy="1028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8FC-753B-4471-B2DE-246A3F6E9F68}">
      <dsp:nvSpPr>
        <dsp:cNvPr id="0" name=""/>
        <dsp:cNvSpPr/>
      </dsp:nvSpPr>
      <dsp:spPr>
        <a:xfrm>
          <a:off x="2854124" y="1577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Body</a:t>
          </a:r>
          <a:endParaRPr lang="zh-TW" altLang="en-US" sz="3100" kern="1200" dirty="0"/>
        </a:p>
      </dsp:txBody>
      <dsp:txXfrm>
        <a:off x="2888710" y="36163"/>
        <a:ext cx="1702101" cy="1111677"/>
      </dsp:txXfrm>
    </dsp:sp>
    <dsp:sp modelId="{A39B67B6-7DC8-4402-987C-BB2523DF6D88}">
      <dsp:nvSpPr>
        <dsp:cNvPr id="0" name=""/>
        <dsp:cNvSpPr/>
      </dsp:nvSpPr>
      <dsp:spPr>
        <a:xfrm>
          <a:off x="2588433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1151327" y="0"/>
              </a:moveTo>
              <a:lnTo>
                <a:pt x="1151327" y="236169"/>
              </a:lnTo>
              <a:lnTo>
                <a:pt x="0" y="236169"/>
              </a:lnTo>
              <a:lnTo>
                <a:pt x="0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F7D7-5B09-4CD9-88BC-FD63A7DB8A6A}">
      <dsp:nvSpPr>
        <dsp:cNvPr id="0" name=""/>
        <dsp:cNvSpPr/>
      </dsp:nvSpPr>
      <dsp:spPr>
        <a:xfrm>
          <a:off x="1702796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thigh </a:t>
          </a:r>
          <a:endParaRPr lang="zh-TW" altLang="en-US" sz="3100" kern="1200" dirty="0"/>
        </a:p>
      </dsp:txBody>
      <dsp:txXfrm>
        <a:off x="1737382" y="1689351"/>
        <a:ext cx="1702101" cy="1111677"/>
      </dsp:txXfrm>
    </dsp:sp>
    <dsp:sp modelId="{9B0CB059-ADA2-4BA9-8AB8-38AD08F0219A}">
      <dsp:nvSpPr>
        <dsp:cNvPr id="0" name=""/>
        <dsp:cNvSpPr/>
      </dsp:nvSpPr>
      <dsp:spPr>
        <a:xfrm>
          <a:off x="2542713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BB0-99E3-4844-881D-166DF045CB7F}">
      <dsp:nvSpPr>
        <dsp:cNvPr id="0" name=""/>
        <dsp:cNvSpPr/>
      </dsp:nvSpPr>
      <dsp:spPr>
        <a:xfrm>
          <a:off x="1702796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shank</a:t>
          </a:r>
          <a:endParaRPr lang="zh-TW" altLang="en-US" sz="3100" kern="1200" dirty="0"/>
        </a:p>
      </dsp:txBody>
      <dsp:txXfrm>
        <a:off x="1737382" y="3342540"/>
        <a:ext cx="1702101" cy="1111677"/>
      </dsp:txXfrm>
    </dsp:sp>
    <dsp:sp modelId="{01CC0182-BC09-4D33-9BFB-0D3A8F1B28E3}">
      <dsp:nvSpPr>
        <dsp:cNvPr id="0" name=""/>
        <dsp:cNvSpPr/>
      </dsp:nvSpPr>
      <dsp:spPr>
        <a:xfrm>
          <a:off x="3739761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69"/>
              </a:lnTo>
              <a:lnTo>
                <a:pt x="1151327" y="236169"/>
              </a:lnTo>
              <a:lnTo>
                <a:pt x="1151327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ACB21-7EE5-4145-9F25-C16090B584F1}">
      <dsp:nvSpPr>
        <dsp:cNvPr id="0" name=""/>
        <dsp:cNvSpPr/>
      </dsp:nvSpPr>
      <dsp:spPr>
        <a:xfrm>
          <a:off x="4005452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thigh</a:t>
          </a:r>
          <a:endParaRPr lang="zh-TW" altLang="en-US" sz="3100" kern="1200" dirty="0"/>
        </a:p>
      </dsp:txBody>
      <dsp:txXfrm>
        <a:off x="4040038" y="1689351"/>
        <a:ext cx="1702101" cy="1111677"/>
      </dsp:txXfrm>
    </dsp:sp>
    <dsp:sp modelId="{AF2881C9-179B-4BAF-A267-686775585845}">
      <dsp:nvSpPr>
        <dsp:cNvPr id="0" name=""/>
        <dsp:cNvSpPr/>
      </dsp:nvSpPr>
      <dsp:spPr>
        <a:xfrm>
          <a:off x="4845369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CEAA6-5F50-452F-B371-531171C8A08D}">
      <dsp:nvSpPr>
        <dsp:cNvPr id="0" name=""/>
        <dsp:cNvSpPr/>
      </dsp:nvSpPr>
      <dsp:spPr>
        <a:xfrm>
          <a:off x="4005452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shank</a:t>
          </a:r>
          <a:endParaRPr lang="zh-TW" altLang="en-US" sz="3100" kern="1200" dirty="0"/>
        </a:p>
      </dsp:txBody>
      <dsp:txXfrm>
        <a:off x="4040038" y="3342540"/>
        <a:ext cx="1702101" cy="1111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8FC-753B-4471-B2DE-246A3F6E9F68}">
      <dsp:nvSpPr>
        <dsp:cNvPr id="0" name=""/>
        <dsp:cNvSpPr/>
      </dsp:nvSpPr>
      <dsp:spPr>
        <a:xfrm>
          <a:off x="2854124" y="1577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Body</a:t>
          </a:r>
          <a:endParaRPr lang="zh-TW" altLang="en-US" sz="3100" kern="1200" dirty="0"/>
        </a:p>
      </dsp:txBody>
      <dsp:txXfrm>
        <a:off x="2888710" y="36163"/>
        <a:ext cx="1702101" cy="1111677"/>
      </dsp:txXfrm>
    </dsp:sp>
    <dsp:sp modelId="{A39B67B6-7DC8-4402-987C-BB2523DF6D88}">
      <dsp:nvSpPr>
        <dsp:cNvPr id="0" name=""/>
        <dsp:cNvSpPr/>
      </dsp:nvSpPr>
      <dsp:spPr>
        <a:xfrm>
          <a:off x="2588433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1151327" y="0"/>
              </a:moveTo>
              <a:lnTo>
                <a:pt x="1151327" y="236169"/>
              </a:lnTo>
              <a:lnTo>
                <a:pt x="0" y="236169"/>
              </a:lnTo>
              <a:lnTo>
                <a:pt x="0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F7D7-5B09-4CD9-88BC-FD63A7DB8A6A}">
      <dsp:nvSpPr>
        <dsp:cNvPr id="0" name=""/>
        <dsp:cNvSpPr/>
      </dsp:nvSpPr>
      <dsp:spPr>
        <a:xfrm>
          <a:off x="1702796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thigh </a:t>
          </a:r>
          <a:endParaRPr lang="zh-TW" altLang="en-US" sz="3100" kern="1200" dirty="0"/>
        </a:p>
      </dsp:txBody>
      <dsp:txXfrm>
        <a:off x="1737382" y="1689351"/>
        <a:ext cx="1702101" cy="1111677"/>
      </dsp:txXfrm>
    </dsp:sp>
    <dsp:sp modelId="{9B0CB059-ADA2-4BA9-8AB8-38AD08F0219A}">
      <dsp:nvSpPr>
        <dsp:cNvPr id="0" name=""/>
        <dsp:cNvSpPr/>
      </dsp:nvSpPr>
      <dsp:spPr>
        <a:xfrm>
          <a:off x="2542713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BB0-99E3-4844-881D-166DF045CB7F}">
      <dsp:nvSpPr>
        <dsp:cNvPr id="0" name=""/>
        <dsp:cNvSpPr/>
      </dsp:nvSpPr>
      <dsp:spPr>
        <a:xfrm>
          <a:off x="1702796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shank</a:t>
          </a:r>
          <a:endParaRPr lang="zh-TW" altLang="en-US" sz="3100" kern="1200" dirty="0"/>
        </a:p>
      </dsp:txBody>
      <dsp:txXfrm>
        <a:off x="1737382" y="3342540"/>
        <a:ext cx="1702101" cy="1111677"/>
      </dsp:txXfrm>
    </dsp:sp>
    <dsp:sp modelId="{01CC0182-BC09-4D33-9BFB-0D3A8F1B28E3}">
      <dsp:nvSpPr>
        <dsp:cNvPr id="0" name=""/>
        <dsp:cNvSpPr/>
      </dsp:nvSpPr>
      <dsp:spPr>
        <a:xfrm>
          <a:off x="3739761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69"/>
              </a:lnTo>
              <a:lnTo>
                <a:pt x="1151327" y="236169"/>
              </a:lnTo>
              <a:lnTo>
                <a:pt x="1151327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ACB21-7EE5-4145-9F25-C16090B584F1}">
      <dsp:nvSpPr>
        <dsp:cNvPr id="0" name=""/>
        <dsp:cNvSpPr/>
      </dsp:nvSpPr>
      <dsp:spPr>
        <a:xfrm>
          <a:off x="4005452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thigh</a:t>
          </a:r>
          <a:endParaRPr lang="zh-TW" altLang="en-US" sz="3100" kern="1200" dirty="0"/>
        </a:p>
      </dsp:txBody>
      <dsp:txXfrm>
        <a:off x="4040038" y="1689351"/>
        <a:ext cx="1702101" cy="1111677"/>
      </dsp:txXfrm>
    </dsp:sp>
    <dsp:sp modelId="{AF2881C9-179B-4BAF-A267-686775585845}">
      <dsp:nvSpPr>
        <dsp:cNvPr id="0" name=""/>
        <dsp:cNvSpPr/>
      </dsp:nvSpPr>
      <dsp:spPr>
        <a:xfrm>
          <a:off x="4845369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CEAA6-5F50-452F-B371-531171C8A08D}">
      <dsp:nvSpPr>
        <dsp:cNvPr id="0" name=""/>
        <dsp:cNvSpPr/>
      </dsp:nvSpPr>
      <dsp:spPr>
        <a:xfrm>
          <a:off x="4005452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shank</a:t>
          </a:r>
          <a:endParaRPr lang="zh-TW" altLang="en-US" sz="3100" kern="1200" dirty="0"/>
        </a:p>
      </dsp:txBody>
      <dsp:txXfrm>
        <a:off x="4040038" y="3342540"/>
        <a:ext cx="1702101" cy="1111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8FC-753B-4471-B2DE-246A3F6E9F68}">
      <dsp:nvSpPr>
        <dsp:cNvPr id="0" name=""/>
        <dsp:cNvSpPr/>
      </dsp:nvSpPr>
      <dsp:spPr>
        <a:xfrm>
          <a:off x="2854124" y="1577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Body</a:t>
          </a:r>
          <a:endParaRPr lang="zh-TW" altLang="en-US" sz="3100" kern="1200" dirty="0"/>
        </a:p>
      </dsp:txBody>
      <dsp:txXfrm>
        <a:off x="2888710" y="36163"/>
        <a:ext cx="1702101" cy="1111677"/>
      </dsp:txXfrm>
    </dsp:sp>
    <dsp:sp modelId="{A39B67B6-7DC8-4402-987C-BB2523DF6D88}">
      <dsp:nvSpPr>
        <dsp:cNvPr id="0" name=""/>
        <dsp:cNvSpPr/>
      </dsp:nvSpPr>
      <dsp:spPr>
        <a:xfrm>
          <a:off x="2588433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1151327" y="0"/>
              </a:moveTo>
              <a:lnTo>
                <a:pt x="1151327" y="236169"/>
              </a:lnTo>
              <a:lnTo>
                <a:pt x="0" y="236169"/>
              </a:lnTo>
              <a:lnTo>
                <a:pt x="0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F7D7-5B09-4CD9-88BC-FD63A7DB8A6A}">
      <dsp:nvSpPr>
        <dsp:cNvPr id="0" name=""/>
        <dsp:cNvSpPr/>
      </dsp:nvSpPr>
      <dsp:spPr>
        <a:xfrm>
          <a:off x="1702796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thigh </a:t>
          </a:r>
          <a:endParaRPr lang="zh-TW" altLang="en-US" sz="3100" kern="1200" dirty="0"/>
        </a:p>
      </dsp:txBody>
      <dsp:txXfrm>
        <a:off x="1737382" y="1689351"/>
        <a:ext cx="1702101" cy="1111677"/>
      </dsp:txXfrm>
    </dsp:sp>
    <dsp:sp modelId="{9B0CB059-ADA2-4BA9-8AB8-38AD08F0219A}">
      <dsp:nvSpPr>
        <dsp:cNvPr id="0" name=""/>
        <dsp:cNvSpPr/>
      </dsp:nvSpPr>
      <dsp:spPr>
        <a:xfrm>
          <a:off x="2542713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BB0-99E3-4844-881D-166DF045CB7F}">
      <dsp:nvSpPr>
        <dsp:cNvPr id="0" name=""/>
        <dsp:cNvSpPr/>
      </dsp:nvSpPr>
      <dsp:spPr>
        <a:xfrm>
          <a:off x="1702796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shank</a:t>
          </a:r>
          <a:endParaRPr lang="zh-TW" altLang="en-US" sz="3100" kern="1200" dirty="0"/>
        </a:p>
      </dsp:txBody>
      <dsp:txXfrm>
        <a:off x="1737382" y="3342540"/>
        <a:ext cx="1702101" cy="1111677"/>
      </dsp:txXfrm>
    </dsp:sp>
    <dsp:sp modelId="{01CC0182-BC09-4D33-9BFB-0D3A8F1B28E3}">
      <dsp:nvSpPr>
        <dsp:cNvPr id="0" name=""/>
        <dsp:cNvSpPr/>
      </dsp:nvSpPr>
      <dsp:spPr>
        <a:xfrm>
          <a:off x="3739761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69"/>
              </a:lnTo>
              <a:lnTo>
                <a:pt x="1151327" y="236169"/>
              </a:lnTo>
              <a:lnTo>
                <a:pt x="1151327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ACB21-7EE5-4145-9F25-C16090B584F1}">
      <dsp:nvSpPr>
        <dsp:cNvPr id="0" name=""/>
        <dsp:cNvSpPr/>
      </dsp:nvSpPr>
      <dsp:spPr>
        <a:xfrm>
          <a:off x="4005452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thigh</a:t>
          </a:r>
          <a:endParaRPr lang="zh-TW" altLang="en-US" sz="3100" kern="1200" dirty="0"/>
        </a:p>
      </dsp:txBody>
      <dsp:txXfrm>
        <a:off x="4040038" y="1689351"/>
        <a:ext cx="1702101" cy="1111677"/>
      </dsp:txXfrm>
    </dsp:sp>
    <dsp:sp modelId="{AF2881C9-179B-4BAF-A267-686775585845}">
      <dsp:nvSpPr>
        <dsp:cNvPr id="0" name=""/>
        <dsp:cNvSpPr/>
      </dsp:nvSpPr>
      <dsp:spPr>
        <a:xfrm>
          <a:off x="4845369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CEAA6-5F50-452F-B371-531171C8A08D}">
      <dsp:nvSpPr>
        <dsp:cNvPr id="0" name=""/>
        <dsp:cNvSpPr/>
      </dsp:nvSpPr>
      <dsp:spPr>
        <a:xfrm>
          <a:off x="4005452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shank</a:t>
          </a:r>
          <a:endParaRPr lang="zh-TW" altLang="en-US" sz="3100" kern="1200" dirty="0"/>
        </a:p>
      </dsp:txBody>
      <dsp:txXfrm>
        <a:off x="4040038" y="3342540"/>
        <a:ext cx="1702101" cy="11116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8FC-753B-4471-B2DE-246A3F6E9F68}">
      <dsp:nvSpPr>
        <dsp:cNvPr id="0" name=""/>
        <dsp:cNvSpPr/>
      </dsp:nvSpPr>
      <dsp:spPr>
        <a:xfrm>
          <a:off x="2854124" y="1577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Body</a:t>
          </a:r>
          <a:endParaRPr lang="zh-TW" altLang="en-US" sz="3100" kern="1200" dirty="0"/>
        </a:p>
      </dsp:txBody>
      <dsp:txXfrm>
        <a:off x="2888710" y="36163"/>
        <a:ext cx="1702101" cy="1111677"/>
      </dsp:txXfrm>
    </dsp:sp>
    <dsp:sp modelId="{A39B67B6-7DC8-4402-987C-BB2523DF6D88}">
      <dsp:nvSpPr>
        <dsp:cNvPr id="0" name=""/>
        <dsp:cNvSpPr/>
      </dsp:nvSpPr>
      <dsp:spPr>
        <a:xfrm>
          <a:off x="2588433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1151327" y="0"/>
              </a:moveTo>
              <a:lnTo>
                <a:pt x="1151327" y="236169"/>
              </a:lnTo>
              <a:lnTo>
                <a:pt x="0" y="236169"/>
              </a:lnTo>
              <a:lnTo>
                <a:pt x="0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F7D7-5B09-4CD9-88BC-FD63A7DB8A6A}">
      <dsp:nvSpPr>
        <dsp:cNvPr id="0" name=""/>
        <dsp:cNvSpPr/>
      </dsp:nvSpPr>
      <dsp:spPr>
        <a:xfrm>
          <a:off x="1702796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thigh </a:t>
          </a:r>
          <a:endParaRPr lang="zh-TW" altLang="en-US" sz="3100" kern="1200" dirty="0"/>
        </a:p>
      </dsp:txBody>
      <dsp:txXfrm>
        <a:off x="1737382" y="1689351"/>
        <a:ext cx="1702101" cy="1111677"/>
      </dsp:txXfrm>
    </dsp:sp>
    <dsp:sp modelId="{9B0CB059-ADA2-4BA9-8AB8-38AD08F0219A}">
      <dsp:nvSpPr>
        <dsp:cNvPr id="0" name=""/>
        <dsp:cNvSpPr/>
      </dsp:nvSpPr>
      <dsp:spPr>
        <a:xfrm>
          <a:off x="2542713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BB0-99E3-4844-881D-166DF045CB7F}">
      <dsp:nvSpPr>
        <dsp:cNvPr id="0" name=""/>
        <dsp:cNvSpPr/>
      </dsp:nvSpPr>
      <dsp:spPr>
        <a:xfrm>
          <a:off x="1702796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shank</a:t>
          </a:r>
          <a:endParaRPr lang="zh-TW" altLang="en-US" sz="3100" kern="1200" dirty="0"/>
        </a:p>
      </dsp:txBody>
      <dsp:txXfrm>
        <a:off x="1737382" y="3342540"/>
        <a:ext cx="1702101" cy="1111677"/>
      </dsp:txXfrm>
    </dsp:sp>
    <dsp:sp modelId="{01CC0182-BC09-4D33-9BFB-0D3A8F1B28E3}">
      <dsp:nvSpPr>
        <dsp:cNvPr id="0" name=""/>
        <dsp:cNvSpPr/>
      </dsp:nvSpPr>
      <dsp:spPr>
        <a:xfrm>
          <a:off x="3739761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69"/>
              </a:lnTo>
              <a:lnTo>
                <a:pt x="1151327" y="236169"/>
              </a:lnTo>
              <a:lnTo>
                <a:pt x="1151327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ACB21-7EE5-4145-9F25-C16090B584F1}">
      <dsp:nvSpPr>
        <dsp:cNvPr id="0" name=""/>
        <dsp:cNvSpPr/>
      </dsp:nvSpPr>
      <dsp:spPr>
        <a:xfrm>
          <a:off x="4005452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thigh</a:t>
          </a:r>
          <a:endParaRPr lang="zh-TW" altLang="en-US" sz="3100" kern="1200" dirty="0"/>
        </a:p>
      </dsp:txBody>
      <dsp:txXfrm>
        <a:off x="4040038" y="1689351"/>
        <a:ext cx="1702101" cy="1111677"/>
      </dsp:txXfrm>
    </dsp:sp>
    <dsp:sp modelId="{AF2881C9-179B-4BAF-A267-686775585845}">
      <dsp:nvSpPr>
        <dsp:cNvPr id="0" name=""/>
        <dsp:cNvSpPr/>
      </dsp:nvSpPr>
      <dsp:spPr>
        <a:xfrm>
          <a:off x="4845369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CEAA6-5F50-452F-B371-531171C8A08D}">
      <dsp:nvSpPr>
        <dsp:cNvPr id="0" name=""/>
        <dsp:cNvSpPr/>
      </dsp:nvSpPr>
      <dsp:spPr>
        <a:xfrm>
          <a:off x="4005452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shank</a:t>
          </a:r>
          <a:endParaRPr lang="zh-TW" altLang="en-US" sz="3100" kern="1200" dirty="0"/>
        </a:p>
      </dsp:txBody>
      <dsp:txXfrm>
        <a:off x="4040038" y="3342540"/>
        <a:ext cx="1702101" cy="1111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8FC-753B-4471-B2DE-246A3F6E9F68}">
      <dsp:nvSpPr>
        <dsp:cNvPr id="0" name=""/>
        <dsp:cNvSpPr/>
      </dsp:nvSpPr>
      <dsp:spPr>
        <a:xfrm>
          <a:off x="2854124" y="1577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Body</a:t>
          </a:r>
          <a:endParaRPr lang="zh-TW" altLang="en-US" sz="3100" kern="1200" dirty="0"/>
        </a:p>
      </dsp:txBody>
      <dsp:txXfrm>
        <a:off x="2888710" y="36163"/>
        <a:ext cx="1702101" cy="1111677"/>
      </dsp:txXfrm>
    </dsp:sp>
    <dsp:sp modelId="{A39B67B6-7DC8-4402-987C-BB2523DF6D88}">
      <dsp:nvSpPr>
        <dsp:cNvPr id="0" name=""/>
        <dsp:cNvSpPr/>
      </dsp:nvSpPr>
      <dsp:spPr>
        <a:xfrm>
          <a:off x="2588433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1151327" y="0"/>
              </a:moveTo>
              <a:lnTo>
                <a:pt x="1151327" y="236169"/>
              </a:lnTo>
              <a:lnTo>
                <a:pt x="0" y="236169"/>
              </a:lnTo>
              <a:lnTo>
                <a:pt x="0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3F7D7-5B09-4CD9-88BC-FD63A7DB8A6A}">
      <dsp:nvSpPr>
        <dsp:cNvPr id="0" name=""/>
        <dsp:cNvSpPr/>
      </dsp:nvSpPr>
      <dsp:spPr>
        <a:xfrm>
          <a:off x="1702796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thigh </a:t>
          </a:r>
          <a:endParaRPr lang="zh-TW" altLang="en-US" sz="3100" kern="1200" dirty="0"/>
        </a:p>
      </dsp:txBody>
      <dsp:txXfrm>
        <a:off x="1737382" y="1689351"/>
        <a:ext cx="1702101" cy="1111677"/>
      </dsp:txXfrm>
    </dsp:sp>
    <dsp:sp modelId="{9B0CB059-ADA2-4BA9-8AB8-38AD08F0219A}">
      <dsp:nvSpPr>
        <dsp:cNvPr id="0" name=""/>
        <dsp:cNvSpPr/>
      </dsp:nvSpPr>
      <dsp:spPr>
        <a:xfrm>
          <a:off x="2542713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BB0-99E3-4844-881D-166DF045CB7F}">
      <dsp:nvSpPr>
        <dsp:cNvPr id="0" name=""/>
        <dsp:cNvSpPr/>
      </dsp:nvSpPr>
      <dsp:spPr>
        <a:xfrm>
          <a:off x="1702796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Left shank</a:t>
          </a:r>
          <a:endParaRPr lang="zh-TW" altLang="en-US" sz="3100" kern="1200" dirty="0"/>
        </a:p>
      </dsp:txBody>
      <dsp:txXfrm>
        <a:off x="1737382" y="3342540"/>
        <a:ext cx="1702101" cy="1111677"/>
      </dsp:txXfrm>
    </dsp:sp>
    <dsp:sp modelId="{01CC0182-BC09-4D33-9BFB-0D3A8F1B28E3}">
      <dsp:nvSpPr>
        <dsp:cNvPr id="0" name=""/>
        <dsp:cNvSpPr/>
      </dsp:nvSpPr>
      <dsp:spPr>
        <a:xfrm>
          <a:off x="3739761" y="1182426"/>
          <a:ext cx="1151327" cy="472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69"/>
              </a:lnTo>
              <a:lnTo>
                <a:pt x="1151327" y="236169"/>
              </a:lnTo>
              <a:lnTo>
                <a:pt x="1151327" y="4723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ACB21-7EE5-4145-9F25-C16090B584F1}">
      <dsp:nvSpPr>
        <dsp:cNvPr id="0" name=""/>
        <dsp:cNvSpPr/>
      </dsp:nvSpPr>
      <dsp:spPr>
        <a:xfrm>
          <a:off x="4005452" y="1654765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thigh</a:t>
          </a:r>
          <a:endParaRPr lang="zh-TW" altLang="en-US" sz="3100" kern="1200" dirty="0"/>
        </a:p>
      </dsp:txBody>
      <dsp:txXfrm>
        <a:off x="4040038" y="1689351"/>
        <a:ext cx="1702101" cy="1111677"/>
      </dsp:txXfrm>
    </dsp:sp>
    <dsp:sp modelId="{AF2881C9-179B-4BAF-A267-686775585845}">
      <dsp:nvSpPr>
        <dsp:cNvPr id="0" name=""/>
        <dsp:cNvSpPr/>
      </dsp:nvSpPr>
      <dsp:spPr>
        <a:xfrm>
          <a:off x="4845369" y="2835615"/>
          <a:ext cx="91440" cy="472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3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CEAA6-5F50-452F-B371-531171C8A08D}">
      <dsp:nvSpPr>
        <dsp:cNvPr id="0" name=""/>
        <dsp:cNvSpPr/>
      </dsp:nvSpPr>
      <dsp:spPr>
        <a:xfrm>
          <a:off x="4005452" y="3307954"/>
          <a:ext cx="1771273" cy="1180849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Right shank</a:t>
          </a:r>
          <a:endParaRPr lang="zh-TW" altLang="en-US" sz="3100" kern="1200" dirty="0"/>
        </a:p>
      </dsp:txBody>
      <dsp:txXfrm>
        <a:off x="4040038" y="3342540"/>
        <a:ext cx="1702101" cy="111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22A38-261E-4253-9566-929A12B5A29D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D3F1-784C-4D0F-B102-90E7F4E80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5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79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96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6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03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6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47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61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1D3F1-784C-4D0F-B102-90E7F4E803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4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0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8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86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64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77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6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6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9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34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3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9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1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A9B55-414D-49DB-AF27-B42C0E1E63C9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DF56C-F8F2-436E-8159-826E9FF0E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49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Opengl</a:t>
            </a:r>
            <a:r>
              <a:rPr lang="en-US" altLang="zh-TW" dirty="0" smtClean="0"/>
              <a:t> homework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caramelyo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6453554" y="5653088"/>
            <a:ext cx="51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upper1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R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upper1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S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upper1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endParaRPr lang="zh-TW" altLang="en-US" sz="2400" baseline="-25000" dirty="0">
              <a:solidFill>
                <a:srgbClr val="FFC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/>
              <a:t>Hierarchy</a:t>
            </a:r>
            <a:endParaRPr lang="en-US" altLang="zh-TW" sz="2200" baseline="-25000" dirty="0" smtClean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685801" y="2056749"/>
          <a:ext cx="7479523" cy="449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24684" y="2369113"/>
            <a:ext cx="24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M == T * R * 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33733" y="3939550"/>
            <a:ext cx="491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S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endParaRPr lang="zh-TW" altLang="en-US" sz="2400" baseline="-2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/>
              <a:t>Hierarchy</a:t>
            </a:r>
            <a:endParaRPr lang="en-US" altLang="zh-TW" sz="2200" baseline="-25000" dirty="0" smtClean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685801" y="2056749"/>
          <a:ext cx="7479523" cy="449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24684" y="2369113"/>
            <a:ext cx="24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M == T * R * 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33733" y="3939550"/>
            <a:ext cx="491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S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endParaRPr lang="zh-TW" altLang="en-US" sz="2400" baseline="-250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4516" y="5679865"/>
            <a:ext cx="806393" cy="434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0"/>
            <a:endCxn id="13" idx="2"/>
          </p:cNvCxnSpPr>
          <p:nvPr/>
        </p:nvCxnSpPr>
        <p:spPr>
          <a:xfrm flipV="1">
            <a:off x="6927713" y="4427991"/>
            <a:ext cx="369045" cy="12518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35792" y="5675134"/>
            <a:ext cx="855454" cy="48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026891" y="5679865"/>
            <a:ext cx="790335" cy="518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601308" y="3953962"/>
            <a:ext cx="1390899" cy="4740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221172" y="4005238"/>
            <a:ext cx="1494328" cy="449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21577" y="4019882"/>
            <a:ext cx="1420499" cy="408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4" idx="2"/>
          </p:cNvCxnSpPr>
          <p:nvPr/>
        </p:nvCxnSpPr>
        <p:spPr>
          <a:xfrm flipV="1">
            <a:off x="8663519" y="4454368"/>
            <a:ext cx="304817" cy="118784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0"/>
            <a:endCxn id="15" idx="2"/>
          </p:cNvCxnSpPr>
          <p:nvPr/>
        </p:nvCxnSpPr>
        <p:spPr>
          <a:xfrm flipV="1">
            <a:off x="10422059" y="4427991"/>
            <a:ext cx="209768" cy="12518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453554" y="5653088"/>
            <a:ext cx="51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upper1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R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upper1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S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upper1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endParaRPr lang="zh-TW" altLang="en-US" sz="2400" baseline="-2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 smtClean="0"/>
              <a:t>Requirements</a:t>
            </a:r>
          </a:p>
          <a:p>
            <a:pPr lvl="1"/>
            <a:r>
              <a:rPr lang="en-US" altLang="zh-TW" sz="2200" dirty="0" smtClean="0"/>
              <a:t>Hierarchical model</a:t>
            </a:r>
          </a:p>
          <a:p>
            <a:pPr lvl="2"/>
            <a:r>
              <a:rPr lang="en-US" altLang="zh-TW" sz="2000" dirty="0"/>
              <a:t>At least </a:t>
            </a:r>
            <a:r>
              <a:rPr lang="en-US" altLang="zh-TW" sz="2000" dirty="0">
                <a:solidFill>
                  <a:srgbClr val="FFFF00"/>
                </a:solidFill>
              </a:rPr>
              <a:t>three hierarchies</a:t>
            </a:r>
          </a:p>
          <a:p>
            <a:pPr lvl="2"/>
            <a:r>
              <a:rPr lang="en-US" altLang="zh-TW" sz="2000" dirty="0"/>
              <a:t>Ex : body – thigh – shank </a:t>
            </a:r>
            <a:endParaRPr lang="en-US" altLang="zh-TW" sz="2000" dirty="0" smtClean="0"/>
          </a:p>
          <a:p>
            <a:pPr lvl="1"/>
            <a:r>
              <a:rPr lang="en-US" altLang="zh-TW" sz="2200" dirty="0" smtClean="0"/>
              <a:t>Texture</a:t>
            </a:r>
          </a:p>
          <a:p>
            <a:pPr lvl="2"/>
            <a:r>
              <a:rPr lang="en-US" altLang="zh-TW" sz="2000" dirty="0" smtClean="0"/>
              <a:t>Use texture (at least simple colors) on your model</a:t>
            </a:r>
          </a:p>
          <a:p>
            <a:pPr lvl="2"/>
            <a:r>
              <a:rPr lang="en-US" altLang="zh-TW" sz="2000" dirty="0" smtClean="0"/>
              <a:t>Let user know the </a:t>
            </a:r>
            <a:r>
              <a:rPr lang="en-US" altLang="zh-TW" sz="2000" dirty="0" smtClean="0">
                <a:solidFill>
                  <a:srgbClr val="FFFF00"/>
                </a:solidFill>
              </a:rPr>
              <a:t>difference between parts of model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953" y="2306658"/>
            <a:ext cx="1940111" cy="42770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8156448" y="2404872"/>
            <a:ext cx="1399032" cy="1252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86008" y="3471672"/>
            <a:ext cx="869472" cy="16123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686008" y="4992623"/>
            <a:ext cx="869472" cy="136245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691640" y="2660904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Body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655895" y="405196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Thigh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0888" y="5443017"/>
            <a:ext cx="936475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92D050"/>
                </a:solidFill>
              </a:rPr>
              <a:t>Shank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 smtClean="0"/>
              <a:t>Requirements</a:t>
            </a:r>
          </a:p>
          <a:p>
            <a:pPr lvl="1"/>
            <a:r>
              <a:rPr lang="en-US" altLang="zh-TW" sz="2200" dirty="0" smtClean="0"/>
              <a:t>User input</a:t>
            </a:r>
          </a:p>
          <a:p>
            <a:pPr lvl="2"/>
            <a:r>
              <a:rPr lang="en-US" altLang="zh-TW" sz="2000" dirty="0"/>
              <a:t>User has capability of </a:t>
            </a:r>
            <a:r>
              <a:rPr lang="en-US" altLang="zh-TW" sz="2000" dirty="0">
                <a:solidFill>
                  <a:srgbClr val="FFFF00"/>
                </a:solidFill>
              </a:rPr>
              <a:t>controlling the model </a:t>
            </a:r>
            <a:r>
              <a:rPr lang="en-US" altLang="zh-TW" sz="2000" dirty="0"/>
              <a:t>you created</a:t>
            </a:r>
          </a:p>
          <a:p>
            <a:pPr lvl="2"/>
            <a:r>
              <a:rPr lang="en-US" altLang="zh-TW" sz="2000" dirty="0"/>
              <a:t>Move forward and backward; turn left and right (by arrow keys)</a:t>
            </a:r>
          </a:p>
          <a:p>
            <a:pPr lvl="1"/>
            <a:r>
              <a:rPr lang="en-US" altLang="zh-TW" sz="2200" dirty="0" smtClean="0"/>
              <a:t>Changeable view point(camera)</a:t>
            </a:r>
          </a:p>
          <a:p>
            <a:pPr lvl="2"/>
            <a:r>
              <a:rPr lang="en-US" altLang="zh-TW" sz="2000" dirty="0" smtClean="0"/>
              <a:t>View point is </a:t>
            </a:r>
            <a:r>
              <a:rPr lang="en-US" altLang="zh-TW" sz="2000" dirty="0" smtClean="0">
                <a:solidFill>
                  <a:srgbClr val="FFFF00"/>
                </a:solidFill>
              </a:rPr>
              <a:t>changeable in position</a:t>
            </a:r>
            <a:r>
              <a:rPr lang="en-US" altLang="zh-TW" sz="2000" dirty="0" smtClean="0"/>
              <a:t> (at least two different positions)</a:t>
            </a:r>
          </a:p>
          <a:p>
            <a:pPr lvl="2"/>
            <a:r>
              <a:rPr lang="en-US" altLang="zh-TW" sz="2000" dirty="0" smtClean="0"/>
              <a:t>It will be convenient for you to </a:t>
            </a:r>
            <a:r>
              <a:rPr lang="en-US" altLang="zh-TW" sz="2000" dirty="0" smtClean="0">
                <a:solidFill>
                  <a:srgbClr val="FFFF00"/>
                </a:solidFill>
              </a:rPr>
              <a:t>see your model turning around</a:t>
            </a:r>
          </a:p>
          <a:p>
            <a:pPr lvl="2"/>
            <a:r>
              <a:rPr lang="en-US" altLang="zh-TW" sz="2000" dirty="0" smtClean="0"/>
              <a:t>They can be switched by ‘c’ key</a:t>
            </a:r>
          </a:p>
        </p:txBody>
      </p:sp>
    </p:spTree>
    <p:extLst>
      <p:ext uri="{BB962C8B-B14F-4D97-AF65-F5344CB8AC3E}">
        <p14:creationId xmlns:p14="http://schemas.microsoft.com/office/powerpoint/2010/main" val="33013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altLang="zh-TW" sz="2400" dirty="0" smtClean="0"/>
              <a:t>Requirements summary</a:t>
            </a:r>
          </a:p>
          <a:p>
            <a:pPr lvl="1"/>
            <a:r>
              <a:rPr lang="en-US" altLang="zh-TW" sz="2200" dirty="0"/>
              <a:t>Hierarchical model</a:t>
            </a:r>
          </a:p>
          <a:p>
            <a:pPr lvl="2"/>
            <a:r>
              <a:rPr lang="en-US" altLang="zh-TW" sz="2000" dirty="0"/>
              <a:t>At least three </a:t>
            </a:r>
            <a:r>
              <a:rPr lang="en-US" altLang="zh-TW" sz="2000" dirty="0" smtClean="0"/>
              <a:t>hierarchies</a:t>
            </a:r>
            <a:endParaRPr lang="en-US" altLang="zh-TW" sz="2200" dirty="0" smtClean="0"/>
          </a:p>
          <a:p>
            <a:pPr lvl="1"/>
            <a:r>
              <a:rPr lang="en-US" altLang="zh-TW" sz="2200" dirty="0"/>
              <a:t>Texture</a:t>
            </a:r>
          </a:p>
          <a:p>
            <a:pPr lvl="2"/>
            <a:r>
              <a:rPr lang="en-US" altLang="zh-TW" sz="2000" dirty="0"/>
              <a:t>Use texture (at least simple colors) on your </a:t>
            </a:r>
            <a:r>
              <a:rPr lang="en-US" altLang="zh-TW" sz="2000" dirty="0" smtClean="0"/>
              <a:t>model</a:t>
            </a:r>
          </a:p>
          <a:p>
            <a:pPr lvl="1"/>
            <a:r>
              <a:rPr lang="en-US" altLang="zh-TW" sz="2200" dirty="0" smtClean="0"/>
              <a:t>User input</a:t>
            </a:r>
          </a:p>
          <a:p>
            <a:pPr lvl="2"/>
            <a:r>
              <a:rPr lang="en-US" altLang="zh-TW" sz="2000" dirty="0" smtClean="0"/>
              <a:t>User </a:t>
            </a:r>
            <a:r>
              <a:rPr lang="en-US" altLang="zh-TW" sz="2000" dirty="0"/>
              <a:t>has capability of controlling the model you </a:t>
            </a:r>
            <a:r>
              <a:rPr lang="en-US" altLang="zh-TW" sz="2000" dirty="0" smtClean="0"/>
              <a:t>created</a:t>
            </a:r>
          </a:p>
          <a:p>
            <a:pPr lvl="1"/>
            <a:r>
              <a:rPr lang="en-US" altLang="zh-TW" sz="2200" dirty="0" smtClean="0"/>
              <a:t>Changeable view point(camera)</a:t>
            </a:r>
          </a:p>
          <a:p>
            <a:pPr lvl="2"/>
            <a:r>
              <a:rPr lang="en-US" altLang="zh-TW" sz="2000" dirty="0" smtClean="0"/>
              <a:t>View </a:t>
            </a:r>
            <a:r>
              <a:rPr lang="en-US" altLang="zh-TW" sz="2000" dirty="0"/>
              <a:t>point is changeable in position (at least two different positions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86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altLang="zh-TW" sz="2000" dirty="0" smtClean="0"/>
              <a:t>Other requirements</a:t>
            </a:r>
          </a:p>
          <a:p>
            <a:pPr lvl="1"/>
            <a:r>
              <a:rPr lang="en-US" altLang="zh-TW" sz="1800" dirty="0" smtClean="0"/>
              <a:t>Use OpenGL (like homework 1) (you can start homework 3 from homework 1)</a:t>
            </a:r>
          </a:p>
          <a:p>
            <a:pPr lvl="1"/>
            <a:r>
              <a:rPr lang="en-US" altLang="zh-TW" sz="1800" dirty="0" smtClean="0"/>
              <a:t>Deadline : 2019 / 05 / 20 (Mon.)</a:t>
            </a:r>
          </a:p>
          <a:p>
            <a:pPr lvl="1"/>
            <a:r>
              <a:rPr lang="en-US" altLang="zh-TW" sz="1800" dirty="0" smtClean="0"/>
              <a:t>A readme file to explain</a:t>
            </a:r>
          </a:p>
          <a:p>
            <a:pPr lvl="2"/>
            <a:r>
              <a:rPr lang="en-US" altLang="zh-TW" sz="1600" dirty="0" smtClean="0">
                <a:solidFill>
                  <a:srgbClr val="FFFF00"/>
                </a:solidFill>
              </a:rPr>
              <a:t>Environment</a:t>
            </a:r>
          </a:p>
          <a:p>
            <a:pPr lvl="2"/>
            <a:r>
              <a:rPr lang="en-US" altLang="zh-TW" sz="1600" dirty="0" smtClean="0"/>
              <a:t>How to use your program (</a:t>
            </a:r>
            <a:r>
              <a:rPr lang="en-US" altLang="zh-TW" sz="1600" dirty="0" smtClean="0">
                <a:solidFill>
                  <a:srgbClr val="FFFF00"/>
                </a:solidFill>
              </a:rPr>
              <a:t>how to compile </a:t>
            </a:r>
            <a:r>
              <a:rPr lang="en-US" altLang="zh-TW" sz="1600" dirty="0" smtClean="0"/>
              <a:t>… </a:t>
            </a:r>
            <a:r>
              <a:rPr lang="en-US" altLang="zh-TW" sz="1600" dirty="0" smtClean="0">
                <a:solidFill>
                  <a:srgbClr val="FFFF00"/>
                </a:solidFill>
              </a:rPr>
              <a:t>user input </a:t>
            </a:r>
            <a:r>
              <a:rPr lang="en-US" altLang="zh-TW" sz="1600" dirty="0" smtClean="0"/>
              <a:t>…)</a:t>
            </a:r>
          </a:p>
          <a:p>
            <a:pPr lvl="2"/>
            <a:r>
              <a:rPr lang="en-US" altLang="zh-TW" sz="1600" dirty="0" smtClean="0"/>
              <a:t>How do you achieve the requirements (method …)</a:t>
            </a:r>
          </a:p>
          <a:p>
            <a:pPr lvl="2"/>
            <a:r>
              <a:rPr lang="en-US" altLang="zh-TW" sz="1600" dirty="0" smtClean="0"/>
              <a:t>Something you want to tell TAs</a:t>
            </a:r>
          </a:p>
          <a:p>
            <a:pPr lvl="1"/>
            <a:r>
              <a:rPr lang="en-US" altLang="zh-TW" sz="1800" dirty="0" smtClean="0"/>
              <a:t>Make sure that all files you hand in can </a:t>
            </a:r>
            <a:r>
              <a:rPr lang="en-US" altLang="zh-TW" sz="1800" dirty="0" smtClean="0">
                <a:solidFill>
                  <a:srgbClr val="FFFF00"/>
                </a:solidFill>
              </a:rPr>
              <a:t>be compiled in any computers</a:t>
            </a:r>
          </a:p>
          <a:p>
            <a:pPr lvl="2"/>
            <a:r>
              <a:rPr lang="en-US" altLang="zh-TW" sz="1600" dirty="0" smtClean="0"/>
              <a:t>If your homework cannot be compiled in TA’s PC, then it is regarded that you don’t  hand in homework</a:t>
            </a:r>
          </a:p>
          <a:p>
            <a:pPr lvl="1"/>
            <a:r>
              <a:rPr lang="en-US" altLang="zh-TW" sz="1800" dirty="0" smtClean="0"/>
              <a:t>If you output your result as video, please upload your result to YouTube and append its link in readme file</a:t>
            </a:r>
          </a:p>
        </p:txBody>
      </p:sp>
    </p:spTree>
    <p:extLst>
      <p:ext uri="{BB962C8B-B14F-4D97-AF65-F5344CB8AC3E}">
        <p14:creationId xmlns:p14="http://schemas.microsoft.com/office/powerpoint/2010/main" val="36353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6769509" cy="3649133"/>
          </a:xfrm>
        </p:spPr>
        <p:txBody>
          <a:bodyPr anchor="ctr">
            <a:normAutofit/>
          </a:bodyPr>
          <a:lstStyle/>
          <a:p>
            <a:r>
              <a:rPr lang="en-US" altLang="zh-TW" sz="2400" dirty="0" smtClean="0"/>
              <a:t>Bonus</a:t>
            </a:r>
          </a:p>
          <a:p>
            <a:pPr lvl="1"/>
            <a:r>
              <a:rPr lang="en-US" altLang="zh-TW" sz="2200" dirty="0" smtClean="0"/>
              <a:t>Let your model jump by space key with appropriate animation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10" y="2142066"/>
            <a:ext cx="2978864" cy="453305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51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altLang="zh-TW" sz="2400" dirty="0" smtClean="0"/>
              <a:t>There are two information (positions and </a:t>
            </a:r>
            <a:r>
              <a:rPr lang="en-US" altLang="zh-TW" sz="2400" dirty="0" err="1" smtClean="0"/>
              <a:t>normals</a:t>
            </a:r>
            <a:r>
              <a:rPr lang="en-US" altLang="zh-TW" sz="2400" dirty="0" smtClean="0"/>
              <a:t>) that you need to send to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in homework 1</a:t>
            </a:r>
          </a:p>
          <a:p>
            <a:pPr lvl="1"/>
            <a:r>
              <a:rPr lang="en-US" altLang="zh-TW" sz="2200" dirty="0" smtClean="0"/>
              <a:t>So you need </a:t>
            </a:r>
            <a:r>
              <a:rPr lang="en-US" altLang="zh-TW" sz="2200" dirty="0" err="1" smtClean="0"/>
              <a:t>vbo</a:t>
            </a:r>
            <a:r>
              <a:rPr lang="en-US" altLang="zh-TW" sz="2200" dirty="0" smtClean="0"/>
              <a:t>[0] and </a:t>
            </a:r>
            <a:r>
              <a:rPr lang="en-US" altLang="zh-TW" sz="2200" dirty="0" err="1" smtClean="0"/>
              <a:t>vbo</a:t>
            </a:r>
            <a:r>
              <a:rPr lang="en-US" altLang="zh-TW" sz="2200" dirty="0" smtClean="0"/>
              <a:t>[1] </a:t>
            </a:r>
            <a:r>
              <a:rPr lang="en-US" altLang="zh-TW" sz="2200" dirty="0" smtClean="0"/>
              <a:t>only</a:t>
            </a:r>
            <a:endParaRPr lang="en-US" altLang="zh-TW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54" y="4115224"/>
            <a:ext cx="7487717" cy="25324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5193792" y="4966716"/>
            <a:ext cx="1627632" cy="318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altLang="zh-TW" sz="2400" dirty="0" smtClean="0"/>
              <a:t>If your model has </a:t>
            </a:r>
            <a:r>
              <a:rPr lang="en-US" altLang="zh-TW" sz="2400" dirty="0" smtClean="0">
                <a:solidFill>
                  <a:srgbClr val="FFFF00"/>
                </a:solidFill>
              </a:rPr>
              <a:t>texture information</a:t>
            </a:r>
            <a:r>
              <a:rPr lang="en-US" altLang="zh-TW" sz="2400" dirty="0" smtClean="0"/>
              <a:t>, then you can send it to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FF00"/>
                </a:solidFill>
              </a:rPr>
              <a:t>with VBO</a:t>
            </a:r>
          </a:p>
          <a:p>
            <a:endParaRPr lang="en-US" altLang="zh-TW" sz="24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60" y="2573004"/>
            <a:ext cx="6775705" cy="414255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2542031" y="4088892"/>
            <a:ext cx="6597333" cy="2476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9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54" y="3824688"/>
            <a:ext cx="9220318" cy="16775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altLang="zh-TW" sz="2400" dirty="0" smtClean="0"/>
              <a:t>As mentioned above, your EBO should be bound to </a:t>
            </a:r>
            <a:r>
              <a:rPr lang="en-US" altLang="zh-TW" sz="2400" dirty="0" err="1" smtClean="0"/>
              <a:t>vbo</a:t>
            </a:r>
            <a:r>
              <a:rPr lang="en-US" altLang="zh-TW" sz="2400" dirty="0" smtClean="0"/>
              <a:t>[2]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The order of VBO is not fixed</a:t>
            </a:r>
          </a:p>
          <a:p>
            <a:pPr lvl="1"/>
            <a:r>
              <a:rPr lang="en-US" altLang="zh-TW" sz="2200" dirty="0" smtClean="0"/>
              <a:t>It’s dependent on how you send VBOs to </a:t>
            </a:r>
            <a:r>
              <a:rPr lang="en-US" altLang="zh-TW" sz="2200" dirty="0" err="1" smtClean="0"/>
              <a:t>shader</a:t>
            </a:r>
            <a:endParaRPr lang="en-US" altLang="zh-TW" sz="2200" dirty="0" smtClean="0"/>
          </a:p>
        </p:txBody>
      </p:sp>
      <p:sp>
        <p:nvSpPr>
          <p:cNvPr id="5" name="矩形 4"/>
          <p:cNvSpPr/>
          <p:nvPr/>
        </p:nvSpPr>
        <p:spPr>
          <a:xfrm>
            <a:off x="5294376" y="4088892"/>
            <a:ext cx="1764792" cy="336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9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 smtClean="0"/>
              <a:t>Object hierarchical models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33" y="2142067"/>
            <a:ext cx="6039693" cy="445832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4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altLang="zh-TW" sz="2400" dirty="0" smtClean="0"/>
              <a:t>MVP setting</a:t>
            </a:r>
          </a:p>
          <a:p>
            <a:pPr lvl="1"/>
            <a:r>
              <a:rPr lang="en-US" altLang="zh-TW" sz="2200" dirty="0" smtClean="0"/>
              <a:t>VP setting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9137" r="586" b="8488"/>
          <a:stretch/>
        </p:blipFill>
        <p:spPr>
          <a:xfrm>
            <a:off x="1893760" y="4046903"/>
            <a:ext cx="8494776" cy="263347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2167128" y="4973820"/>
            <a:ext cx="4896612" cy="284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67128" y="5791200"/>
            <a:ext cx="4896612" cy="273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36" y="2781333"/>
            <a:ext cx="7344800" cy="11526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21" name="肘形接點 20"/>
          <p:cNvCxnSpPr>
            <a:stCxn id="9" idx="1"/>
            <a:endCxn id="15" idx="1"/>
          </p:cNvCxnSpPr>
          <p:nvPr/>
        </p:nvCxnSpPr>
        <p:spPr>
          <a:xfrm rot="10800000" flipH="1">
            <a:off x="2167128" y="3357677"/>
            <a:ext cx="876608" cy="2570465"/>
          </a:xfrm>
          <a:prstGeom prst="bentConnector3">
            <a:avLst>
              <a:gd name="adj1" fmla="val -2607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rot="5400000" flipH="1" flipV="1">
            <a:off x="1602380" y="3682852"/>
            <a:ext cx="1998179" cy="868684"/>
          </a:xfrm>
          <a:prstGeom prst="bentConnector3">
            <a:avLst>
              <a:gd name="adj1" fmla="val 10033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9137" r="586" b="8488"/>
          <a:stretch/>
        </p:blipFill>
        <p:spPr>
          <a:xfrm>
            <a:off x="3043741" y="4134636"/>
            <a:ext cx="7773485" cy="24098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41" y="2423877"/>
            <a:ext cx="7773485" cy="142894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altLang="zh-TW" sz="2400" dirty="0" smtClean="0"/>
              <a:t>MVP setting</a:t>
            </a:r>
          </a:p>
          <a:p>
            <a:pPr lvl="1"/>
            <a:r>
              <a:rPr lang="en-US" altLang="zh-TW" sz="2200" dirty="0" smtClean="0"/>
              <a:t>M setting</a:t>
            </a:r>
          </a:p>
        </p:txBody>
      </p:sp>
      <p:sp>
        <p:nvSpPr>
          <p:cNvPr id="9" name="矩形 8"/>
          <p:cNvSpPr/>
          <p:nvPr/>
        </p:nvSpPr>
        <p:spPr>
          <a:xfrm>
            <a:off x="3043740" y="6168459"/>
            <a:ext cx="7773485" cy="31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9" idx="3"/>
            <a:endCxn id="10" idx="3"/>
          </p:cNvCxnSpPr>
          <p:nvPr/>
        </p:nvCxnSpPr>
        <p:spPr>
          <a:xfrm flipV="1">
            <a:off x="10817225" y="3138352"/>
            <a:ext cx="1" cy="3185935"/>
          </a:xfrm>
          <a:prstGeom prst="bentConnector3">
            <a:avLst>
              <a:gd name="adj1" fmla="val 2286010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8110727" cy="364913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zh-TW" sz="2400" dirty="0" smtClean="0"/>
              <a:t>Environment setting</a:t>
            </a:r>
          </a:p>
          <a:p>
            <a:pPr lvl="1"/>
            <a:r>
              <a:rPr lang="en-US" altLang="zh-TW" sz="2200" dirty="0" smtClean="0"/>
              <a:t>Lost </a:t>
            </a:r>
            <a:r>
              <a:rPr lang="en-US" altLang="zh-TW" sz="2200" dirty="0" err="1" smtClean="0"/>
              <a:t>dll</a:t>
            </a:r>
            <a:r>
              <a:rPr lang="en-US" altLang="zh-TW" sz="2200" dirty="0" smtClean="0"/>
              <a:t> files</a:t>
            </a:r>
          </a:p>
          <a:p>
            <a:pPr lvl="1"/>
            <a:r>
              <a:rPr lang="en-US" altLang="zh-TW" sz="2200" dirty="0" smtClean="0"/>
              <a:t>Path problems</a:t>
            </a:r>
          </a:p>
          <a:p>
            <a:pPr lvl="2"/>
            <a:r>
              <a:rPr lang="en-US" altLang="zh-TW" sz="2000" dirty="0" smtClean="0"/>
              <a:t>Use </a:t>
            </a:r>
            <a:r>
              <a:rPr lang="en-US" altLang="zh-TW" sz="2000" dirty="0" smtClean="0">
                <a:solidFill>
                  <a:srgbClr val="FFFF00"/>
                </a:solidFill>
              </a:rPr>
              <a:t>relative path</a:t>
            </a:r>
            <a:r>
              <a:rPr lang="en-US" altLang="zh-TW" sz="2000" dirty="0" smtClean="0"/>
              <a:t> rather than absolute path !!</a:t>
            </a:r>
          </a:p>
          <a:p>
            <a:pPr lvl="2"/>
            <a:r>
              <a:rPr lang="en-US" altLang="zh-TW" sz="2000" dirty="0" smtClean="0"/>
              <a:t>There will be the </a:t>
            </a:r>
            <a:r>
              <a:rPr lang="en-US" altLang="zh-TW" sz="2000" dirty="0" err="1" smtClean="0"/>
              <a:t>obj</a:t>
            </a:r>
            <a:r>
              <a:rPr lang="en-US" altLang="zh-TW" sz="2000" dirty="0" smtClean="0"/>
              <a:t> file (read by your program) in release directory</a:t>
            </a:r>
          </a:p>
          <a:p>
            <a:pPr lvl="3"/>
            <a:r>
              <a:rPr lang="en-US" altLang="zh-TW" sz="1800" dirty="0" smtClean="0"/>
              <a:t>That is, user can </a:t>
            </a:r>
            <a:r>
              <a:rPr lang="en-US" altLang="zh-TW" sz="1800" dirty="0" smtClean="0">
                <a:solidFill>
                  <a:srgbClr val="FFFF00"/>
                </a:solidFill>
              </a:rPr>
              <a:t>start your program by clicking the exe file</a:t>
            </a:r>
            <a:r>
              <a:rPr lang="en-US" altLang="zh-TW" sz="1800" dirty="0" smtClean="0"/>
              <a:t> in release directory rather </a:t>
            </a:r>
            <a:r>
              <a:rPr lang="en-US" altLang="zh-TW" sz="1800" dirty="0"/>
              <a:t>than through visual </a:t>
            </a:r>
            <a:r>
              <a:rPr lang="en-US" altLang="zh-TW" sz="1800" dirty="0" smtClean="0"/>
              <a:t>studio</a:t>
            </a:r>
          </a:p>
          <a:p>
            <a:pPr lvl="1"/>
            <a:r>
              <a:rPr lang="en-US" altLang="zh-TW" sz="2200" dirty="0"/>
              <a:t>OS</a:t>
            </a:r>
          </a:p>
          <a:p>
            <a:pPr lvl="2"/>
            <a:r>
              <a:rPr lang="en-US" altLang="zh-TW" sz="2000" dirty="0" smtClean="0"/>
              <a:t>Please mention it </a:t>
            </a:r>
            <a:r>
              <a:rPr lang="en-US" altLang="zh-TW" sz="2000" dirty="0"/>
              <a:t>in </a:t>
            </a:r>
            <a:r>
              <a:rPr lang="en-US" altLang="zh-TW" sz="2000" dirty="0" smtClean="0"/>
              <a:t>the readme </a:t>
            </a:r>
            <a:r>
              <a:rPr lang="en-US" altLang="zh-TW" sz="2000" dirty="0"/>
              <a:t>file </a:t>
            </a:r>
            <a:r>
              <a:rPr lang="en-US" altLang="zh-TW" sz="2000" dirty="0" smtClean="0"/>
              <a:t>!!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Compile(build) your code in release mode !!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94" y="2332118"/>
            <a:ext cx="1954432" cy="36698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8947215" y="3540670"/>
            <a:ext cx="1293939" cy="372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3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237480"/>
            <a:ext cx="10131425" cy="36491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60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91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pic>
        <p:nvPicPr>
          <p:cNvPr id="5" name="OpenGL Walking Animation - YouTube (720p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56381" y="2142067"/>
            <a:ext cx="5190264" cy="44700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79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TW" sz="2400" dirty="0" smtClean="0"/>
                  <a:t>Key concept :</a:t>
                </a:r>
              </a:p>
              <a:p>
                <a:pPr lvl="1"/>
                <a:r>
                  <a:rPr lang="en-US" altLang="zh-TW" sz="2200" dirty="0" smtClean="0"/>
                  <a:t>Record each transformation matrix of body part</a:t>
                </a:r>
              </a:p>
              <a:p>
                <a:pPr lvl="1"/>
                <a:r>
                  <a:rPr lang="en-US" altLang="zh-TW" sz="2200" dirty="0" smtClean="0"/>
                  <a:t>Create the hierarchy of </a:t>
                </a:r>
                <a:r>
                  <a:rPr lang="en-US" altLang="zh-TW" sz="2200" dirty="0" smtClean="0"/>
                  <a:t>body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𝑇𝑎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𝑙𝑙𝑢𝑝𝑝𝑒𝑟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𝑇𝑠𝑒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𝑙𝑓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𝑅𝑎𝑙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𝑙𝑢𝑝𝑝𝑒𝑟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𝑅𝑠𝑒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𝑙𝑓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𝑆𝑎𝑙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𝑙𝑢𝑝𝑝𝑒𝑟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𝑆𝑠𝑒</m:t>
                    </m:r>
                    <m:r>
                      <a:rPr lang="en-US" altLang="zh-TW" sz="2200" b="0" i="1" baseline="-25000" smtClean="0">
                        <a:latin typeface="Cambria Math" panose="02040503050406030204" pitchFamily="18" charset="0"/>
                      </a:rPr>
                      <m:t>𝑙𝑓</m:t>
                    </m:r>
                  </m:oMath>
                </a14:m>
                <a:endParaRPr lang="en-US" altLang="zh-TW" sz="2200" baseline="-25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altLang="zh-TW" sz="2200" baseline="-25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85" y="2142067"/>
            <a:ext cx="4554855" cy="365362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5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/>
              <a:t>Hierarchy</a:t>
            </a:r>
            <a:endParaRPr lang="en-US" altLang="zh-TW" sz="2200" baseline="-25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55" y="2290866"/>
            <a:ext cx="1940111" cy="42770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783136409"/>
              </p:ext>
            </p:extLst>
          </p:nvPr>
        </p:nvGraphicFramePr>
        <p:xfrm>
          <a:off x="5716906" y="2290866"/>
          <a:ext cx="5100320" cy="415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向右箭號 5"/>
          <p:cNvSpPr/>
          <p:nvPr/>
        </p:nvSpPr>
        <p:spPr>
          <a:xfrm>
            <a:off x="4889241" y="3966633"/>
            <a:ext cx="1119673" cy="141713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9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/>
              <a:t>Hierarchy</a:t>
            </a:r>
            <a:endParaRPr lang="en-US" altLang="zh-TW" sz="2200" baseline="-25000" dirty="0" smtClean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685801" y="2056749"/>
          <a:ext cx="7479523" cy="449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24684" y="2369113"/>
            <a:ext cx="24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M == T * R * 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/>
              <a:t>Hierarchy</a:t>
            </a:r>
            <a:endParaRPr lang="en-US" altLang="zh-TW" sz="2200" baseline="-25000" dirty="0" smtClean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685801" y="2056749"/>
          <a:ext cx="7479523" cy="449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24684" y="2369113"/>
            <a:ext cx="24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M == T * R * 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33733" y="3939550"/>
            <a:ext cx="491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S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endParaRPr lang="zh-TW" altLang="en-US" sz="2400" baseline="-2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 smtClean="0"/>
              <a:t>Hierarchy</a:t>
            </a:r>
            <a:endParaRPr lang="en-US" altLang="zh-TW" sz="2200" baseline="-25000" dirty="0" smtClean="0"/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685801" y="2056749"/>
          <a:ext cx="7479523" cy="449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24684" y="2369113"/>
            <a:ext cx="24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M == T * R * 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33733" y="3939550"/>
            <a:ext cx="491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r>
              <a:rPr lang="en-US" altLang="zh-TW" sz="2400" dirty="0" smtClean="0">
                <a:solidFill>
                  <a:srgbClr val="FFC000"/>
                </a:solidFill>
              </a:rPr>
              <a:t> * S</a:t>
            </a:r>
            <a:r>
              <a:rPr lang="en-US" altLang="zh-TW" sz="2400" baseline="-25000" dirty="0" smtClean="0">
                <a:solidFill>
                  <a:srgbClr val="FFC000"/>
                </a:solidFill>
              </a:rPr>
              <a:t>upper</a:t>
            </a:r>
            <a:r>
              <a:rPr lang="en-US" altLang="zh-TW" sz="2400" dirty="0" smtClean="0">
                <a:solidFill>
                  <a:srgbClr val="FFC000"/>
                </a:solidFill>
              </a:rPr>
              <a:t> *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FFC000"/>
                </a:solidFill>
              </a:rPr>
              <a:t>self</a:t>
            </a:r>
            <a:endParaRPr lang="zh-TW" altLang="en-US" sz="2400" baseline="-250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2904" y="3993105"/>
            <a:ext cx="742296" cy="408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0"/>
            <a:endCxn id="13" idx="2"/>
          </p:cNvCxnSpPr>
          <p:nvPr/>
        </p:nvCxnSpPr>
        <p:spPr>
          <a:xfrm flipH="1" flipV="1">
            <a:off x="6327655" y="2830778"/>
            <a:ext cx="616397" cy="1162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04494" y="3993105"/>
            <a:ext cx="754867" cy="484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860379" y="3993105"/>
            <a:ext cx="754867" cy="484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01756" y="2422668"/>
            <a:ext cx="251798" cy="408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637881" y="2422266"/>
            <a:ext cx="251798" cy="408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79112" y="2416198"/>
            <a:ext cx="251798" cy="408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4" idx="2"/>
          </p:cNvCxnSpPr>
          <p:nvPr/>
        </p:nvCxnSpPr>
        <p:spPr>
          <a:xfrm flipH="1" flipV="1">
            <a:off x="6763780" y="2830376"/>
            <a:ext cx="1818147" cy="11627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0"/>
            <a:endCxn id="15" idx="3"/>
          </p:cNvCxnSpPr>
          <p:nvPr/>
        </p:nvCxnSpPr>
        <p:spPr>
          <a:xfrm flipH="1" flipV="1">
            <a:off x="7330910" y="2620253"/>
            <a:ext cx="2906903" cy="13728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5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5502</TotalTime>
  <Words>678</Words>
  <Application>Microsoft Office PowerPoint</Application>
  <PresentationFormat>寬螢幕</PresentationFormat>
  <Paragraphs>145</Paragraphs>
  <Slides>23</Slides>
  <Notes>10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Cambria Math</vt:lpstr>
      <vt:lpstr>天體</vt:lpstr>
      <vt:lpstr>Opengl 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3</vt:lpstr>
      <vt:lpstr>Homework 1</vt:lpstr>
      <vt:lpstr>Homework 1</vt:lpstr>
      <vt:lpstr>Homework 1</vt:lpstr>
      <vt:lpstr>Homework 1</vt:lpstr>
      <vt:lpstr>Homework 1</vt:lpstr>
      <vt:lpstr>Homework 1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CaramelYo</dc:creator>
  <cp:lastModifiedBy>CaramelYo</cp:lastModifiedBy>
  <cp:revision>384</cp:revision>
  <dcterms:created xsi:type="dcterms:W3CDTF">2019-02-22T08:18:23Z</dcterms:created>
  <dcterms:modified xsi:type="dcterms:W3CDTF">2019-04-25T01:23:53Z</dcterms:modified>
</cp:coreProperties>
</file>