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63" r:id="rId7"/>
    <p:sldId id="264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915566"/>
            <a:ext cx="7772400" cy="6858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1457449"/>
            <a:ext cx="6400800" cy="5040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6C82-F1AD-461C-BA86-083A314B65AE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6F8-4B55-445F-BF6B-FBCA56C2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6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9712" y="205979"/>
            <a:ext cx="6707088" cy="8572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79712" y="1200151"/>
            <a:ext cx="6707088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6C82-F1AD-461C-BA86-083A314B65AE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6F8-4B55-445F-BF6B-FBCA56C2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9542"/>
            <a:ext cx="8229600" cy="857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63637"/>
            <a:ext cx="8229600" cy="303098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6C82-F1AD-461C-BA86-083A314B65AE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6F8-4B55-445F-BF6B-FBCA56C2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7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D6C82-F1AD-461C-BA86-083A314B65AE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8D6F8-4B55-445F-BF6B-FBCA56C2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2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Textures" TargetMode="External"/><Relationship Id="rId2" Type="http://schemas.openxmlformats.org/officeDocument/2006/relationships/hyperlink" Target="https://github.com/ocornut/imgu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gl-tutorial.org/beginners-tutorials/tutorial-6-keyboard-and-mous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3D Software based on </a:t>
            </a:r>
            <a:r>
              <a:rPr lang="en-US" dirty="0" err="1"/>
              <a:t>ImGui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85950"/>
            <a:ext cx="6400800" cy="504056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+mj-lt"/>
              </a:rPr>
              <a:t>Reporter:</a:t>
            </a:r>
            <a:r>
              <a:rPr lang="zh-TW" altLang="en-US" sz="2400" dirty="0">
                <a:latin typeface="+mj-lt"/>
              </a:rPr>
              <a:t>李孟宸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88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4C248-ED79-434D-9F19-B46F7FA4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653CDD-519A-4605-AB76-85186BDF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1200151"/>
            <a:ext cx="6783288" cy="3394472"/>
          </a:xfrm>
        </p:spPr>
        <p:txBody>
          <a:bodyPr/>
          <a:lstStyle/>
          <a:p>
            <a:r>
              <a:rPr lang="en-US" altLang="zh-TW" dirty="0"/>
              <a:t>Create a simple 3D software</a:t>
            </a:r>
          </a:p>
          <a:p>
            <a:r>
              <a:rPr lang="en-US" altLang="zh-TW" dirty="0"/>
              <a:t>It will have some basic functions</a:t>
            </a:r>
          </a:p>
          <a:p>
            <a:pPr lvl="1"/>
            <a:r>
              <a:rPr lang="en-US" altLang="zh-TW" dirty="0"/>
              <a:t>Create </a:t>
            </a:r>
            <a:r>
              <a:rPr lang="en-US" altLang="zh-TW"/>
              <a:t>basic objects(</a:t>
            </a:r>
            <a:r>
              <a:rPr lang="en-US" altLang="zh-TW" dirty="0" err="1"/>
              <a:t>Ex:sphere</a:t>
            </a:r>
            <a:r>
              <a:rPr lang="en-US" altLang="zh-TW" dirty="0"/>
              <a:t>, cube..)</a:t>
            </a:r>
          </a:p>
          <a:p>
            <a:pPr lvl="1"/>
            <a:r>
              <a:rPr lang="en-US" altLang="zh-TW" dirty="0"/>
              <a:t>Translate,</a:t>
            </a:r>
            <a:r>
              <a:rPr lang="zh-TW" altLang="en-US" dirty="0"/>
              <a:t> </a:t>
            </a:r>
            <a:r>
              <a:rPr lang="en-US" altLang="zh-TW" dirty="0"/>
              <a:t>rotate, scale</a:t>
            </a:r>
          </a:p>
          <a:p>
            <a:pPr lvl="1"/>
            <a:r>
              <a:rPr lang="en-US" altLang="zh-TW" dirty="0"/>
              <a:t>Color or texture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392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4C248-ED79-434D-9F19-B46F7FA4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111277-E1F4-4346-BF1D-592D65B7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62" y="1091804"/>
            <a:ext cx="6369678" cy="366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8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4C248-ED79-434D-9F19-B46F7FA4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BE3330C-54EB-4C7C-9963-85813000B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19350"/>
            <a:ext cx="3581400" cy="23078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17240D3-8D64-4A13-BD79-D504EF82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706" y="674119"/>
            <a:ext cx="3120294" cy="289917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CFF3822-7F8E-4446-BCEC-822A7AE9C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175" y="1063229"/>
            <a:ext cx="2380517" cy="857250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8853F6F3-5A2A-44B8-98CB-500805369CD0}"/>
              </a:ext>
            </a:extLst>
          </p:cNvPr>
          <p:cNvSpPr/>
          <p:nvPr/>
        </p:nvSpPr>
        <p:spPr>
          <a:xfrm>
            <a:off x="3200400" y="203835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099C420B-9C20-459D-A15B-7F91081707B1}"/>
              </a:ext>
            </a:extLst>
          </p:cNvPr>
          <p:cNvSpPr/>
          <p:nvPr/>
        </p:nvSpPr>
        <p:spPr>
          <a:xfrm rot="19316317">
            <a:off x="5611069" y="2063780"/>
            <a:ext cx="36268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96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dialog system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496164E-8FD5-4FF0-92A8-16EAD4959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38" y="1200150"/>
            <a:ext cx="5272937" cy="3394075"/>
          </a:xfrm>
        </p:spPr>
      </p:pic>
    </p:spTree>
    <p:extLst>
      <p:ext uri="{BB962C8B-B14F-4D97-AF65-F5344CB8AC3E}">
        <p14:creationId xmlns:p14="http://schemas.microsoft.com/office/powerpoint/2010/main" val="38627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316C07-BF44-4B56-B809-5E8CCC6A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 above functions directly on the screen</a:t>
            </a:r>
          </a:p>
          <a:p>
            <a:r>
              <a:rPr lang="en-US" altLang="zh-TW" dirty="0"/>
              <a:t>Use mouse event and keyboard event to complete above functions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167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316C07-BF44-4B56-B809-5E8CCC6A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000" u="sng" dirty="0">
                <a:hlinkClick r:id="rId2"/>
              </a:rPr>
              <a:t>https://github.com/ocornut/imgui</a:t>
            </a:r>
            <a:endParaRPr lang="zh-TW" altLang="zh-TW" sz="2000" dirty="0"/>
          </a:p>
          <a:p>
            <a:pPr lvl="0"/>
            <a:r>
              <a:rPr lang="en-US" altLang="zh-TW" sz="2000" u="sng" dirty="0">
                <a:hlinkClick r:id="rId3"/>
              </a:rPr>
              <a:t>https://learnopengl.com/Getting-started/Textures</a:t>
            </a:r>
            <a:endParaRPr lang="zh-TW" altLang="zh-TW" sz="2000" dirty="0"/>
          </a:p>
          <a:p>
            <a:pPr lvl="0"/>
            <a:r>
              <a:rPr lang="en-US" altLang="zh-TW" sz="2000" u="sng" dirty="0">
                <a:hlinkClick r:id="rId4"/>
              </a:rPr>
              <a:t>http://www.opengl-tutorial.org/beginners-tutorials/tutorial-6-keyboard-and-mouse/</a:t>
            </a:r>
            <a:endParaRPr lang="zh-TW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63646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A2DA7B0-9D1E-4A01-8806-4AD8160C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43125"/>
            <a:ext cx="8229600" cy="857250"/>
          </a:xfrm>
        </p:spPr>
        <p:txBody>
          <a:bodyPr/>
          <a:lstStyle/>
          <a:p>
            <a:r>
              <a:rPr lang="en-US" altLang="zh-TW" dirty="0"/>
              <a:t>Thanks for your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5627902"/>
      </p:ext>
    </p:extLst>
  </p:cSld>
  <p:clrMapOvr>
    <a:masterClrMapping/>
  </p:clrMapOvr>
</p:sld>
</file>

<file path=ppt/theme/theme1.xml><?xml version="1.0" encoding="utf-8"?>
<a:theme xmlns:a="http://schemas.openxmlformats.org/drawingml/2006/main" name="2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project</Template>
  <TotalTime>94</TotalTime>
  <Words>99</Words>
  <Application>Microsoft Office PowerPoint</Application>
  <PresentationFormat>如螢幕大小 (16:9)</PresentationFormat>
  <Paragraphs>19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新細明體</vt:lpstr>
      <vt:lpstr>Arial</vt:lpstr>
      <vt:lpstr>Calibri</vt:lpstr>
      <vt:lpstr>243</vt:lpstr>
      <vt:lpstr>Simple 3D Software based on ImGui</vt:lpstr>
      <vt:lpstr>Introduction</vt:lpstr>
      <vt:lpstr>Goal</vt:lpstr>
      <vt:lpstr>GUI</vt:lpstr>
      <vt:lpstr>File dialog system</vt:lpstr>
      <vt:lpstr>Advanced</vt:lpstr>
      <vt:lpstr>Reference</vt:lpstr>
      <vt:lpstr>Thanks for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3D Software based on ImGui</dc:title>
  <dc:creator>李</dc:creator>
  <cp:lastModifiedBy> 李</cp:lastModifiedBy>
  <cp:revision>7</cp:revision>
  <dcterms:created xsi:type="dcterms:W3CDTF">2019-06-06T02:03:03Z</dcterms:created>
  <dcterms:modified xsi:type="dcterms:W3CDTF">2019-06-06T05:13:20Z</dcterms:modified>
</cp:coreProperties>
</file>